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58" r:id="rId4"/>
    <p:sldId id="263" r:id="rId5"/>
    <p:sldId id="323" r:id="rId6"/>
    <p:sldId id="264" r:id="rId7"/>
    <p:sldId id="324" r:id="rId8"/>
    <p:sldId id="325" r:id="rId9"/>
    <p:sldId id="326" r:id="rId10"/>
    <p:sldId id="327" r:id="rId11"/>
    <p:sldId id="328" r:id="rId12"/>
    <p:sldId id="262" r:id="rId13"/>
    <p:sldId id="304" r:id="rId14"/>
    <p:sldId id="316" r:id="rId15"/>
    <p:sldId id="278" r:id="rId16"/>
    <p:sldId id="317" r:id="rId17"/>
    <p:sldId id="319" r:id="rId18"/>
    <p:sldId id="318" r:id="rId19"/>
    <p:sldId id="321" r:id="rId20"/>
    <p:sldId id="320" r:id="rId21"/>
    <p:sldId id="272" r:id="rId22"/>
    <p:sldId id="329" r:id="rId23"/>
    <p:sldId id="330" r:id="rId24"/>
    <p:sldId id="331" r:id="rId25"/>
    <p:sldId id="332" r:id="rId26"/>
    <p:sldId id="333" r:id="rId27"/>
    <p:sldId id="261" r:id="rId28"/>
    <p:sldId id="334" r:id="rId29"/>
    <p:sldId id="322" r:id="rId30"/>
    <p:sldId id="2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61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AEA0E-6F27-4137-B440-554A2E185B98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2698A-7F12-4836-B191-4B6A54904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1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79052-CAC6-452B-BED9-FB88DB6FC0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83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79052-CAC6-452B-BED9-FB88DB6FC0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62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9084fa0764_0_15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9084fa0764_0_15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97bf304f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97bf304f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43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97bf304f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97bf304f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7120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997bf304f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997bf304f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97bf304f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97bf304f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205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97bf304f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97bf304f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6725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97bf304f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97bf304f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951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97bf304f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97bf304f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585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9192b1aa6a_5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9192b1aa6a_5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97bf304f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97bf304f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10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905f8bbb73_0_4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905f8bbb73_0_4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951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324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3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2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27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03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97bf304f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97bf304f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541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8cabe9939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8cabe9939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cabe993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8cabe993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9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1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79052-CAC6-452B-BED9-FB88DB6FC0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399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79052-CAC6-452B-BED9-FB88DB6FC0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63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79052-CAC6-452B-BED9-FB88DB6FC0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81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79052-CAC6-452B-BED9-FB88DB6FC0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6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D299-7CC3-4DEF-843E-40CFF9A30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A0F24-8103-47BB-9A06-CB7319435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BD519-26BD-4C32-B488-88C9CB67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432FA-015A-434F-A1F8-130F4F4B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401A4-B158-417F-9AB0-65B5CCEB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1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8157-F0CF-4D40-9124-0310C3FE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19878-7980-45B9-ADA0-66F53BFCE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B0968-187D-4BB0-BB57-A6AA0962A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D86CE-3657-43A1-9FDB-3F32C24F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8542A-604B-47DC-B0AF-8639362E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1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1136E-290A-432A-9926-31C2A5287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B3402-9C13-434E-893F-934864A14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74C5F-C48E-4407-8BDB-0A749902D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68C3A-9169-475D-9354-904ED09F7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18AB4-BCFA-4A2F-A749-BA67E249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7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244223">
            <a:off x="395242" y="181923"/>
            <a:ext cx="6751029" cy="29618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6"/>
          <p:cNvSpPr/>
          <p:nvPr/>
        </p:nvSpPr>
        <p:spPr>
          <a:xfrm rot="-9783406" flipH="1">
            <a:off x="5752891" y="1175285"/>
            <a:ext cx="5266597" cy="7594960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561667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7561667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462068" y="187033"/>
            <a:ext cx="7909603" cy="6534584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6"/>
          <p:cNvSpPr/>
          <p:nvPr/>
        </p:nvSpPr>
        <p:spPr>
          <a:xfrm rot="2178021">
            <a:off x="1001092" y="542011"/>
            <a:ext cx="39165" cy="27565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6"/>
          <p:cNvSpPr/>
          <p:nvPr/>
        </p:nvSpPr>
        <p:spPr>
          <a:xfrm rot="-2902359">
            <a:off x="10873916" y="1732390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0"/>
                </a:moveTo>
                <a:cubicBezTo>
                  <a:pt x="1" y="0"/>
                  <a:pt x="1" y="2392"/>
                  <a:pt x="1566" y="2392"/>
                </a:cubicBezTo>
                <a:cubicBezTo>
                  <a:pt x="3089" y="2392"/>
                  <a:pt x="3089" y="0"/>
                  <a:pt x="1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 rot="-2902359">
            <a:off x="12203514" y="1040395"/>
            <a:ext cx="165337" cy="165671"/>
          </a:xfrm>
          <a:custGeom>
            <a:avLst/>
            <a:gdLst/>
            <a:ahLst/>
            <a:cxnLst/>
            <a:rect l="l" t="t" r="r" b="b"/>
            <a:pathLst>
              <a:path w="4960" h="4970" extrusionOk="0">
                <a:moveTo>
                  <a:pt x="2480" y="1"/>
                </a:moveTo>
                <a:cubicBezTo>
                  <a:pt x="1828" y="44"/>
                  <a:pt x="1219" y="305"/>
                  <a:pt x="697" y="740"/>
                </a:cubicBezTo>
                <a:cubicBezTo>
                  <a:pt x="262" y="1218"/>
                  <a:pt x="1" y="1827"/>
                  <a:pt x="1" y="2480"/>
                </a:cubicBezTo>
                <a:lnTo>
                  <a:pt x="88" y="3132"/>
                </a:lnTo>
                <a:cubicBezTo>
                  <a:pt x="218" y="3567"/>
                  <a:pt x="436" y="3915"/>
                  <a:pt x="697" y="4219"/>
                </a:cubicBezTo>
                <a:lnTo>
                  <a:pt x="1219" y="4611"/>
                </a:lnTo>
                <a:cubicBezTo>
                  <a:pt x="1610" y="4828"/>
                  <a:pt x="2045" y="4959"/>
                  <a:pt x="2480" y="4959"/>
                </a:cubicBezTo>
                <a:cubicBezTo>
                  <a:pt x="2540" y="4966"/>
                  <a:pt x="2598" y="4970"/>
                  <a:pt x="2655" y="4970"/>
                </a:cubicBezTo>
                <a:cubicBezTo>
                  <a:pt x="2932" y="4970"/>
                  <a:pt x="3185" y="4885"/>
                  <a:pt x="3437" y="4741"/>
                </a:cubicBezTo>
                <a:cubicBezTo>
                  <a:pt x="3741" y="4654"/>
                  <a:pt x="4002" y="4480"/>
                  <a:pt x="4220" y="4263"/>
                </a:cubicBezTo>
                <a:cubicBezTo>
                  <a:pt x="4481" y="4045"/>
                  <a:pt x="4655" y="3741"/>
                  <a:pt x="4742" y="3437"/>
                </a:cubicBezTo>
                <a:cubicBezTo>
                  <a:pt x="4916" y="3176"/>
                  <a:pt x="4959" y="2828"/>
                  <a:pt x="4959" y="2480"/>
                </a:cubicBezTo>
                <a:lnTo>
                  <a:pt x="4872" y="1827"/>
                </a:lnTo>
                <a:cubicBezTo>
                  <a:pt x="4742" y="1436"/>
                  <a:pt x="4524" y="1044"/>
                  <a:pt x="4220" y="740"/>
                </a:cubicBezTo>
                <a:lnTo>
                  <a:pt x="3741" y="349"/>
                </a:lnTo>
                <a:cubicBezTo>
                  <a:pt x="3350" y="131"/>
                  <a:pt x="2915" y="1"/>
                  <a:pt x="2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 rot="-2902359">
            <a:off x="10834989" y="1351237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2902359">
            <a:off x="10379112" y="1028548"/>
            <a:ext cx="39168" cy="27568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>
            <a:off x="717600" y="5906800"/>
            <a:ext cx="81267" cy="62533"/>
          </a:xfrm>
          <a:custGeom>
            <a:avLst/>
            <a:gdLst/>
            <a:ahLst/>
            <a:cxnLst/>
            <a:rect l="l" t="t" r="r" b="b"/>
            <a:pathLst>
              <a:path w="2438" h="1876" extrusionOk="0">
                <a:moveTo>
                  <a:pt x="1250" y="1"/>
                </a:moveTo>
                <a:cubicBezTo>
                  <a:pt x="0" y="1"/>
                  <a:pt x="0" y="1876"/>
                  <a:pt x="1250" y="1876"/>
                </a:cubicBezTo>
                <a:cubicBezTo>
                  <a:pt x="2438" y="1813"/>
                  <a:pt x="2438" y="1"/>
                  <a:pt x="12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 idx="2"/>
          </p:nvPr>
        </p:nvSpPr>
        <p:spPr>
          <a:xfrm>
            <a:off x="3256600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3" hasCustomPrompt="1"/>
          </p:nvPr>
        </p:nvSpPr>
        <p:spPr>
          <a:xfrm>
            <a:off x="1805933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 idx="4" hasCustomPrompt="1"/>
          </p:nvPr>
        </p:nvSpPr>
        <p:spPr>
          <a:xfrm>
            <a:off x="6111000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5"/>
          </p:nvPr>
        </p:nvSpPr>
        <p:spPr>
          <a:xfrm>
            <a:off x="3256600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6" hasCustomPrompt="1"/>
          </p:nvPr>
        </p:nvSpPr>
        <p:spPr>
          <a:xfrm>
            <a:off x="1805933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7"/>
          </p:nvPr>
        </p:nvSpPr>
        <p:spPr>
          <a:xfrm>
            <a:off x="7561667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8" hasCustomPrompt="1"/>
          </p:nvPr>
        </p:nvSpPr>
        <p:spPr>
          <a:xfrm>
            <a:off x="6111000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9"/>
          </p:nvPr>
        </p:nvSpPr>
        <p:spPr>
          <a:xfrm>
            <a:off x="3256600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3"/>
          </p:nvPr>
        </p:nvSpPr>
        <p:spPr>
          <a:xfrm>
            <a:off x="3256600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4"/>
          </p:nvPr>
        </p:nvSpPr>
        <p:spPr>
          <a:xfrm>
            <a:off x="7561667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/>
          <p:nvPr/>
        </p:nvSpPr>
        <p:spPr>
          <a:xfrm rot="2015395">
            <a:off x="6167732" y="1514811"/>
            <a:ext cx="4944" cy="4424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1" y="0"/>
                </a:moveTo>
                <a:cubicBezTo>
                  <a:pt x="27" y="0"/>
                  <a:pt x="19" y="9"/>
                  <a:pt x="0" y="34"/>
                </a:cubicBezTo>
                <a:lnTo>
                  <a:pt x="38" y="34"/>
                </a:lnTo>
                <a:cubicBezTo>
                  <a:pt x="25" y="34"/>
                  <a:pt x="38" y="0"/>
                  <a:pt x="31" y="0"/>
                </a:cubicBezTo>
                <a:close/>
              </a:path>
            </a:pathLst>
          </a:custGeom>
          <a:solidFill>
            <a:srgbClr val="3780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6"/>
          <p:cNvSpPr/>
          <p:nvPr/>
        </p:nvSpPr>
        <p:spPr>
          <a:xfrm rot="2015395">
            <a:off x="7563122" y="-586008"/>
            <a:ext cx="12361" cy="14703"/>
          </a:xfrm>
          <a:custGeom>
            <a:avLst/>
            <a:gdLst/>
            <a:ahLst/>
            <a:cxnLst/>
            <a:rect l="l" t="t" r="r" b="b"/>
            <a:pathLst>
              <a:path w="95" h="113" extrusionOk="0">
                <a:moveTo>
                  <a:pt x="20" y="1"/>
                </a:moveTo>
                <a:lnTo>
                  <a:pt x="20" y="1"/>
                </a:lnTo>
                <a:cubicBezTo>
                  <a:pt x="1" y="94"/>
                  <a:pt x="38" y="113"/>
                  <a:pt x="94" y="113"/>
                </a:cubicBezTo>
                <a:lnTo>
                  <a:pt x="94" y="57"/>
                </a:lnTo>
                <a:lnTo>
                  <a:pt x="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 idx="15"/>
          </p:nvPr>
        </p:nvSpPr>
        <p:spPr>
          <a:xfrm>
            <a:off x="980633" y="719328"/>
            <a:ext cx="5115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778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960400" y="4463633"/>
            <a:ext cx="101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82301" y="362100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299651" y="1471834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11291767" y="5930101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3623200" y="717767"/>
            <a:ext cx="48688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-1014534" y="48503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13063">
            <a:off x="8600650" y="4491348"/>
            <a:ext cx="3763793" cy="232241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13063">
            <a:off x="8718153" y="4669902"/>
            <a:ext cx="3812595" cy="2356351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84901" y="22501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0" y="-20967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536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4D19127-B473-40A2-A302-9F4A9AC8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"/>
          <p:cNvSpPr/>
          <p:nvPr/>
        </p:nvSpPr>
        <p:spPr>
          <a:xfrm>
            <a:off x="1949434" y="3033568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1"/>
          <p:cNvSpPr/>
          <p:nvPr/>
        </p:nvSpPr>
        <p:spPr>
          <a:xfrm rot="7438333">
            <a:off x="972840" y="-816666"/>
            <a:ext cx="5975395" cy="5882369"/>
          </a:xfrm>
          <a:custGeom>
            <a:avLst/>
            <a:gdLst/>
            <a:ahLst/>
            <a:cxnLst/>
            <a:rect l="l" t="t" r="r" b="b"/>
            <a:pathLst>
              <a:path w="44514" h="43821" extrusionOk="0">
                <a:moveTo>
                  <a:pt x="8727" y="20768"/>
                </a:moveTo>
                <a:lnTo>
                  <a:pt x="8727" y="20768"/>
                </a:lnTo>
                <a:cubicBezTo>
                  <a:pt x="8731" y="20773"/>
                  <a:pt x="8735" y="20778"/>
                  <a:pt x="8739" y="20783"/>
                </a:cubicBezTo>
                <a:lnTo>
                  <a:pt x="8739" y="20783"/>
                </a:lnTo>
                <a:cubicBezTo>
                  <a:pt x="8735" y="20778"/>
                  <a:pt x="8731" y="20773"/>
                  <a:pt x="8727" y="20768"/>
                </a:cubicBezTo>
                <a:close/>
                <a:moveTo>
                  <a:pt x="40251" y="28570"/>
                </a:moveTo>
                <a:cubicBezTo>
                  <a:pt x="40255" y="28579"/>
                  <a:pt x="40259" y="28587"/>
                  <a:pt x="40263" y="28596"/>
                </a:cubicBezTo>
                <a:cubicBezTo>
                  <a:pt x="40259" y="28586"/>
                  <a:pt x="40255" y="28578"/>
                  <a:pt x="40251" y="28570"/>
                </a:cubicBezTo>
                <a:close/>
                <a:moveTo>
                  <a:pt x="39565" y="30456"/>
                </a:moveTo>
                <a:cubicBezTo>
                  <a:pt x="39578" y="30465"/>
                  <a:pt x="39592" y="30476"/>
                  <a:pt x="39607" y="30488"/>
                </a:cubicBezTo>
                <a:cubicBezTo>
                  <a:pt x="39595" y="30475"/>
                  <a:pt x="39580" y="30465"/>
                  <a:pt x="39565" y="30456"/>
                </a:cubicBezTo>
                <a:close/>
                <a:moveTo>
                  <a:pt x="37504" y="31382"/>
                </a:moveTo>
                <a:cubicBezTo>
                  <a:pt x="37499" y="31382"/>
                  <a:pt x="37494" y="31383"/>
                  <a:pt x="37491" y="31387"/>
                </a:cubicBezTo>
                <a:cubicBezTo>
                  <a:pt x="37547" y="31411"/>
                  <a:pt x="37602" y="31438"/>
                  <a:pt x="37657" y="31466"/>
                </a:cubicBezTo>
                <a:lnTo>
                  <a:pt x="37657" y="31466"/>
                </a:lnTo>
                <a:cubicBezTo>
                  <a:pt x="37577" y="31413"/>
                  <a:pt x="37529" y="31382"/>
                  <a:pt x="37504" y="31382"/>
                </a:cubicBezTo>
                <a:close/>
                <a:moveTo>
                  <a:pt x="39963" y="35975"/>
                </a:moveTo>
                <a:lnTo>
                  <a:pt x="39963" y="35975"/>
                </a:lnTo>
                <a:cubicBezTo>
                  <a:pt x="40094" y="36106"/>
                  <a:pt x="40225" y="36274"/>
                  <a:pt x="40356" y="36443"/>
                </a:cubicBezTo>
                <a:lnTo>
                  <a:pt x="40338" y="36443"/>
                </a:lnTo>
                <a:cubicBezTo>
                  <a:pt x="40206" y="36293"/>
                  <a:pt x="40075" y="36143"/>
                  <a:pt x="39963" y="35975"/>
                </a:cubicBezTo>
                <a:close/>
                <a:moveTo>
                  <a:pt x="40288" y="36534"/>
                </a:moveTo>
                <a:cubicBezTo>
                  <a:pt x="40320" y="36534"/>
                  <a:pt x="40424" y="36619"/>
                  <a:pt x="40544" y="36705"/>
                </a:cubicBezTo>
                <a:lnTo>
                  <a:pt x="40717" y="36973"/>
                </a:lnTo>
                <a:lnTo>
                  <a:pt x="40717" y="36973"/>
                </a:lnTo>
                <a:lnTo>
                  <a:pt x="40656" y="36930"/>
                </a:lnTo>
                <a:lnTo>
                  <a:pt x="40281" y="36536"/>
                </a:lnTo>
                <a:cubicBezTo>
                  <a:pt x="40283" y="36535"/>
                  <a:pt x="40285" y="36534"/>
                  <a:pt x="40288" y="36534"/>
                </a:cubicBezTo>
                <a:close/>
                <a:moveTo>
                  <a:pt x="26367" y="38072"/>
                </a:moveTo>
                <a:cubicBezTo>
                  <a:pt x="26405" y="38091"/>
                  <a:pt x="26442" y="38109"/>
                  <a:pt x="26461" y="38128"/>
                </a:cubicBezTo>
                <a:lnTo>
                  <a:pt x="26517" y="38166"/>
                </a:lnTo>
                <a:cubicBezTo>
                  <a:pt x="26517" y="38184"/>
                  <a:pt x="26517" y="38203"/>
                  <a:pt x="26517" y="38222"/>
                </a:cubicBezTo>
                <a:cubicBezTo>
                  <a:pt x="26461" y="38166"/>
                  <a:pt x="26405" y="38128"/>
                  <a:pt x="26367" y="38109"/>
                </a:cubicBezTo>
                <a:cubicBezTo>
                  <a:pt x="26330" y="38072"/>
                  <a:pt x="26367" y="38091"/>
                  <a:pt x="26367" y="38072"/>
                </a:cubicBezTo>
                <a:close/>
                <a:moveTo>
                  <a:pt x="26536" y="38240"/>
                </a:moveTo>
                <a:lnTo>
                  <a:pt x="26536" y="38240"/>
                </a:lnTo>
                <a:cubicBezTo>
                  <a:pt x="26537" y="38247"/>
                  <a:pt x="26538" y="38254"/>
                  <a:pt x="26539" y="38261"/>
                </a:cubicBezTo>
                <a:lnTo>
                  <a:pt x="26539" y="38261"/>
                </a:lnTo>
                <a:cubicBezTo>
                  <a:pt x="26560" y="38271"/>
                  <a:pt x="26579" y="38283"/>
                  <a:pt x="26599" y="38296"/>
                </a:cubicBezTo>
                <a:lnTo>
                  <a:pt x="26599" y="38296"/>
                </a:lnTo>
                <a:cubicBezTo>
                  <a:pt x="26576" y="38278"/>
                  <a:pt x="26555" y="38259"/>
                  <a:pt x="26536" y="38240"/>
                </a:cubicBezTo>
                <a:close/>
                <a:moveTo>
                  <a:pt x="26536" y="38259"/>
                </a:moveTo>
                <a:lnTo>
                  <a:pt x="26536" y="38259"/>
                </a:lnTo>
                <a:cubicBezTo>
                  <a:pt x="26540" y="38280"/>
                  <a:pt x="26544" y="38302"/>
                  <a:pt x="26549" y="38325"/>
                </a:cubicBezTo>
                <a:lnTo>
                  <a:pt x="26549" y="38325"/>
                </a:lnTo>
                <a:cubicBezTo>
                  <a:pt x="26545" y="38304"/>
                  <a:pt x="26542" y="38283"/>
                  <a:pt x="26539" y="38261"/>
                </a:cubicBezTo>
                <a:lnTo>
                  <a:pt x="26539" y="38261"/>
                </a:lnTo>
                <a:cubicBezTo>
                  <a:pt x="26538" y="38260"/>
                  <a:pt x="26537" y="38260"/>
                  <a:pt x="26536" y="38259"/>
                </a:cubicBezTo>
                <a:close/>
                <a:moveTo>
                  <a:pt x="26599" y="38296"/>
                </a:moveTo>
                <a:lnTo>
                  <a:pt x="26599" y="38296"/>
                </a:lnTo>
                <a:cubicBezTo>
                  <a:pt x="26644" y="38332"/>
                  <a:pt x="26698" y="38365"/>
                  <a:pt x="26761" y="38390"/>
                </a:cubicBezTo>
                <a:cubicBezTo>
                  <a:pt x="26695" y="38364"/>
                  <a:pt x="26647" y="38328"/>
                  <a:pt x="26599" y="38296"/>
                </a:cubicBezTo>
                <a:close/>
                <a:moveTo>
                  <a:pt x="33933" y="39458"/>
                </a:moveTo>
                <a:lnTo>
                  <a:pt x="33933" y="39458"/>
                </a:lnTo>
                <a:cubicBezTo>
                  <a:pt x="34176" y="39645"/>
                  <a:pt x="34401" y="39832"/>
                  <a:pt x="34626" y="40057"/>
                </a:cubicBezTo>
                <a:cubicBezTo>
                  <a:pt x="34382" y="39888"/>
                  <a:pt x="34214" y="39720"/>
                  <a:pt x="34008" y="39551"/>
                </a:cubicBezTo>
                <a:lnTo>
                  <a:pt x="34008" y="39551"/>
                </a:lnTo>
                <a:lnTo>
                  <a:pt x="34476" y="40019"/>
                </a:lnTo>
                <a:cubicBezTo>
                  <a:pt x="34326" y="39907"/>
                  <a:pt x="34195" y="39813"/>
                  <a:pt x="34083" y="39720"/>
                </a:cubicBezTo>
                <a:lnTo>
                  <a:pt x="33933" y="39458"/>
                </a:lnTo>
                <a:close/>
                <a:moveTo>
                  <a:pt x="41854" y="42136"/>
                </a:moveTo>
                <a:lnTo>
                  <a:pt x="41854" y="42136"/>
                </a:lnTo>
                <a:cubicBezTo>
                  <a:pt x="41948" y="42267"/>
                  <a:pt x="42060" y="42454"/>
                  <a:pt x="42154" y="42641"/>
                </a:cubicBezTo>
                <a:cubicBezTo>
                  <a:pt x="42229" y="42772"/>
                  <a:pt x="42285" y="42922"/>
                  <a:pt x="42323" y="43072"/>
                </a:cubicBezTo>
                <a:cubicBezTo>
                  <a:pt x="42135" y="42772"/>
                  <a:pt x="41985" y="42454"/>
                  <a:pt x="41854" y="42136"/>
                </a:cubicBezTo>
                <a:close/>
                <a:moveTo>
                  <a:pt x="33671" y="43203"/>
                </a:moveTo>
                <a:cubicBezTo>
                  <a:pt x="33695" y="43218"/>
                  <a:pt x="33721" y="43233"/>
                  <a:pt x="33746" y="43247"/>
                </a:cubicBezTo>
                <a:lnTo>
                  <a:pt x="33746" y="43247"/>
                </a:lnTo>
                <a:cubicBezTo>
                  <a:pt x="33721" y="43232"/>
                  <a:pt x="33696" y="43218"/>
                  <a:pt x="33671" y="43203"/>
                </a:cubicBezTo>
                <a:close/>
                <a:moveTo>
                  <a:pt x="19270" y="1"/>
                </a:moveTo>
                <a:lnTo>
                  <a:pt x="19064" y="19"/>
                </a:lnTo>
                <a:cubicBezTo>
                  <a:pt x="16405" y="207"/>
                  <a:pt x="12866" y="1742"/>
                  <a:pt x="10674" y="2604"/>
                </a:cubicBezTo>
                <a:cubicBezTo>
                  <a:pt x="6611" y="4233"/>
                  <a:pt x="4495" y="7641"/>
                  <a:pt x="0" y="9046"/>
                </a:cubicBezTo>
                <a:cubicBezTo>
                  <a:pt x="56" y="9495"/>
                  <a:pt x="188" y="9926"/>
                  <a:pt x="412" y="10338"/>
                </a:cubicBezTo>
                <a:cubicBezTo>
                  <a:pt x="467" y="10555"/>
                  <a:pt x="538" y="10807"/>
                  <a:pt x="492" y="10807"/>
                </a:cubicBezTo>
                <a:cubicBezTo>
                  <a:pt x="491" y="10807"/>
                  <a:pt x="489" y="10807"/>
                  <a:pt x="487" y="10806"/>
                </a:cubicBezTo>
                <a:lnTo>
                  <a:pt x="487" y="10806"/>
                </a:lnTo>
                <a:cubicBezTo>
                  <a:pt x="918" y="11330"/>
                  <a:pt x="1349" y="12360"/>
                  <a:pt x="2210" y="13147"/>
                </a:cubicBezTo>
                <a:cubicBezTo>
                  <a:pt x="2241" y="13195"/>
                  <a:pt x="2248" y="13212"/>
                  <a:pt x="2241" y="13212"/>
                </a:cubicBezTo>
                <a:cubicBezTo>
                  <a:pt x="2225" y="13212"/>
                  <a:pt x="2111" y="13087"/>
                  <a:pt x="2093" y="13087"/>
                </a:cubicBezTo>
                <a:cubicBezTo>
                  <a:pt x="2089" y="13087"/>
                  <a:pt x="2090" y="13093"/>
                  <a:pt x="2098" y="13109"/>
                </a:cubicBezTo>
                <a:cubicBezTo>
                  <a:pt x="2416" y="13390"/>
                  <a:pt x="2678" y="13727"/>
                  <a:pt x="2903" y="14083"/>
                </a:cubicBezTo>
                <a:lnTo>
                  <a:pt x="2847" y="14027"/>
                </a:lnTo>
                <a:lnTo>
                  <a:pt x="2847" y="14027"/>
                </a:lnTo>
                <a:cubicBezTo>
                  <a:pt x="3952" y="15431"/>
                  <a:pt x="4401" y="16049"/>
                  <a:pt x="5731" y="17585"/>
                </a:cubicBezTo>
                <a:lnTo>
                  <a:pt x="5674" y="17454"/>
                </a:lnTo>
                <a:lnTo>
                  <a:pt x="5674" y="17454"/>
                </a:lnTo>
                <a:cubicBezTo>
                  <a:pt x="5974" y="17772"/>
                  <a:pt x="6012" y="17847"/>
                  <a:pt x="6143" y="17997"/>
                </a:cubicBezTo>
                <a:cubicBezTo>
                  <a:pt x="6193" y="18038"/>
                  <a:pt x="6219" y="18056"/>
                  <a:pt x="6226" y="18056"/>
                </a:cubicBezTo>
                <a:cubicBezTo>
                  <a:pt x="6272" y="18056"/>
                  <a:pt x="5568" y="17337"/>
                  <a:pt x="5639" y="17337"/>
                </a:cubicBezTo>
                <a:cubicBezTo>
                  <a:pt x="5648" y="17337"/>
                  <a:pt x="5671" y="17350"/>
                  <a:pt x="5712" y="17379"/>
                </a:cubicBezTo>
                <a:cubicBezTo>
                  <a:pt x="6068" y="17866"/>
                  <a:pt x="6461" y="18315"/>
                  <a:pt x="6892" y="18746"/>
                </a:cubicBezTo>
                <a:cubicBezTo>
                  <a:pt x="7397" y="19289"/>
                  <a:pt x="7903" y="19813"/>
                  <a:pt x="7978" y="19982"/>
                </a:cubicBezTo>
                <a:cubicBezTo>
                  <a:pt x="8121" y="20131"/>
                  <a:pt x="8170" y="20173"/>
                  <a:pt x="8182" y="20173"/>
                </a:cubicBezTo>
                <a:cubicBezTo>
                  <a:pt x="8197" y="20173"/>
                  <a:pt x="8151" y="20102"/>
                  <a:pt x="8169" y="20102"/>
                </a:cubicBezTo>
                <a:cubicBezTo>
                  <a:pt x="8182" y="20102"/>
                  <a:pt x="8232" y="20142"/>
                  <a:pt x="8371" y="20282"/>
                </a:cubicBezTo>
                <a:lnTo>
                  <a:pt x="8465" y="20431"/>
                </a:lnTo>
                <a:lnTo>
                  <a:pt x="8615" y="20525"/>
                </a:lnTo>
                <a:cubicBezTo>
                  <a:pt x="8933" y="20843"/>
                  <a:pt x="9045" y="21031"/>
                  <a:pt x="9027" y="21068"/>
                </a:cubicBezTo>
                <a:cubicBezTo>
                  <a:pt x="8955" y="20997"/>
                  <a:pt x="8817" y="20875"/>
                  <a:pt x="8739" y="20783"/>
                </a:cubicBezTo>
                <a:lnTo>
                  <a:pt x="8739" y="20783"/>
                </a:lnTo>
                <a:cubicBezTo>
                  <a:pt x="9080" y="21195"/>
                  <a:pt x="9759" y="21820"/>
                  <a:pt x="9963" y="22023"/>
                </a:cubicBezTo>
                <a:lnTo>
                  <a:pt x="9570" y="21592"/>
                </a:lnTo>
                <a:lnTo>
                  <a:pt x="9570" y="21592"/>
                </a:lnTo>
                <a:cubicBezTo>
                  <a:pt x="10880" y="22885"/>
                  <a:pt x="12416" y="24514"/>
                  <a:pt x="13652" y="25769"/>
                </a:cubicBezTo>
                <a:lnTo>
                  <a:pt x="13596" y="25656"/>
                </a:lnTo>
                <a:lnTo>
                  <a:pt x="13596" y="25656"/>
                </a:lnTo>
                <a:cubicBezTo>
                  <a:pt x="14532" y="26630"/>
                  <a:pt x="14289" y="26480"/>
                  <a:pt x="15244" y="27585"/>
                </a:cubicBezTo>
                <a:lnTo>
                  <a:pt x="15206" y="27548"/>
                </a:lnTo>
                <a:lnTo>
                  <a:pt x="15206" y="27548"/>
                </a:lnTo>
                <a:cubicBezTo>
                  <a:pt x="15450" y="27810"/>
                  <a:pt x="15693" y="28091"/>
                  <a:pt x="15918" y="28372"/>
                </a:cubicBezTo>
                <a:cubicBezTo>
                  <a:pt x="15880" y="28331"/>
                  <a:pt x="15861" y="28314"/>
                  <a:pt x="15855" y="28314"/>
                </a:cubicBezTo>
                <a:cubicBezTo>
                  <a:pt x="15827" y="28314"/>
                  <a:pt x="16082" y="28674"/>
                  <a:pt x="16054" y="28674"/>
                </a:cubicBezTo>
                <a:cubicBezTo>
                  <a:pt x="16047" y="28674"/>
                  <a:pt x="16017" y="28646"/>
                  <a:pt x="15955" y="28578"/>
                </a:cubicBezTo>
                <a:lnTo>
                  <a:pt x="15955" y="28578"/>
                </a:lnTo>
                <a:cubicBezTo>
                  <a:pt x="16311" y="29027"/>
                  <a:pt x="16686" y="29439"/>
                  <a:pt x="17098" y="29832"/>
                </a:cubicBezTo>
                <a:lnTo>
                  <a:pt x="17191" y="30038"/>
                </a:lnTo>
                <a:cubicBezTo>
                  <a:pt x="17454" y="30282"/>
                  <a:pt x="17697" y="30563"/>
                  <a:pt x="17903" y="30862"/>
                </a:cubicBezTo>
                <a:cubicBezTo>
                  <a:pt x="17813" y="30755"/>
                  <a:pt x="17776" y="30717"/>
                  <a:pt x="17767" y="30717"/>
                </a:cubicBezTo>
                <a:cubicBezTo>
                  <a:pt x="17747" y="30717"/>
                  <a:pt x="17875" y="30915"/>
                  <a:pt x="17847" y="30915"/>
                </a:cubicBezTo>
                <a:cubicBezTo>
                  <a:pt x="17834" y="30915"/>
                  <a:pt x="17788" y="30873"/>
                  <a:pt x="17678" y="30750"/>
                </a:cubicBezTo>
                <a:lnTo>
                  <a:pt x="17678" y="30750"/>
                </a:lnTo>
                <a:cubicBezTo>
                  <a:pt x="18502" y="32023"/>
                  <a:pt x="19139" y="32510"/>
                  <a:pt x="19420" y="33147"/>
                </a:cubicBezTo>
                <a:cubicBezTo>
                  <a:pt x="19496" y="33213"/>
                  <a:pt x="19538" y="33241"/>
                  <a:pt x="19555" y="33241"/>
                </a:cubicBezTo>
                <a:cubicBezTo>
                  <a:pt x="19649" y="33241"/>
                  <a:pt x="18905" y="32322"/>
                  <a:pt x="18916" y="32322"/>
                </a:cubicBezTo>
                <a:lnTo>
                  <a:pt x="18916" y="32322"/>
                </a:lnTo>
                <a:cubicBezTo>
                  <a:pt x="18918" y="32322"/>
                  <a:pt x="18929" y="32334"/>
                  <a:pt x="18952" y="32360"/>
                </a:cubicBezTo>
                <a:cubicBezTo>
                  <a:pt x="18927" y="32315"/>
                  <a:pt x="18923" y="32295"/>
                  <a:pt x="18933" y="32295"/>
                </a:cubicBezTo>
                <a:cubicBezTo>
                  <a:pt x="18987" y="32295"/>
                  <a:pt x="19446" y="32833"/>
                  <a:pt x="19682" y="33147"/>
                </a:cubicBezTo>
                <a:cubicBezTo>
                  <a:pt x="19975" y="33532"/>
                  <a:pt x="20035" y="33881"/>
                  <a:pt x="20811" y="34792"/>
                </a:cubicBezTo>
                <a:lnTo>
                  <a:pt x="20811" y="34792"/>
                </a:lnTo>
                <a:cubicBezTo>
                  <a:pt x="20773" y="34750"/>
                  <a:pt x="20748" y="34732"/>
                  <a:pt x="20693" y="34664"/>
                </a:cubicBezTo>
                <a:lnTo>
                  <a:pt x="20693" y="34664"/>
                </a:lnTo>
                <a:cubicBezTo>
                  <a:pt x="20955" y="35038"/>
                  <a:pt x="21330" y="35338"/>
                  <a:pt x="21630" y="35787"/>
                </a:cubicBezTo>
                <a:cubicBezTo>
                  <a:pt x="21910" y="35993"/>
                  <a:pt x="22098" y="36368"/>
                  <a:pt x="22266" y="36368"/>
                </a:cubicBezTo>
                <a:lnTo>
                  <a:pt x="21499" y="35525"/>
                </a:lnTo>
                <a:lnTo>
                  <a:pt x="21499" y="35525"/>
                </a:lnTo>
                <a:cubicBezTo>
                  <a:pt x="21723" y="35750"/>
                  <a:pt x="21948" y="35993"/>
                  <a:pt x="22210" y="36237"/>
                </a:cubicBezTo>
                <a:cubicBezTo>
                  <a:pt x="22454" y="36499"/>
                  <a:pt x="22753" y="36817"/>
                  <a:pt x="23146" y="37210"/>
                </a:cubicBezTo>
                <a:cubicBezTo>
                  <a:pt x="22959" y="37079"/>
                  <a:pt x="22791" y="36948"/>
                  <a:pt x="22641" y="36799"/>
                </a:cubicBezTo>
                <a:lnTo>
                  <a:pt x="22641" y="36799"/>
                </a:lnTo>
                <a:cubicBezTo>
                  <a:pt x="22847" y="37042"/>
                  <a:pt x="23090" y="37248"/>
                  <a:pt x="23334" y="37454"/>
                </a:cubicBezTo>
                <a:cubicBezTo>
                  <a:pt x="23072" y="37323"/>
                  <a:pt x="22847" y="37136"/>
                  <a:pt x="22641" y="36911"/>
                </a:cubicBezTo>
                <a:cubicBezTo>
                  <a:pt x="22341" y="36611"/>
                  <a:pt x="22023" y="36218"/>
                  <a:pt x="21761" y="35975"/>
                </a:cubicBezTo>
                <a:lnTo>
                  <a:pt x="21761" y="35975"/>
                </a:lnTo>
                <a:cubicBezTo>
                  <a:pt x="21910" y="36199"/>
                  <a:pt x="22079" y="36387"/>
                  <a:pt x="22248" y="36574"/>
                </a:cubicBezTo>
                <a:cubicBezTo>
                  <a:pt x="22375" y="36715"/>
                  <a:pt x="22470" y="36813"/>
                  <a:pt x="22437" y="36813"/>
                </a:cubicBezTo>
                <a:cubicBezTo>
                  <a:pt x="22426" y="36813"/>
                  <a:pt x="22401" y="36803"/>
                  <a:pt x="22360" y="36780"/>
                </a:cubicBezTo>
                <a:lnTo>
                  <a:pt x="22360" y="36780"/>
                </a:lnTo>
                <a:cubicBezTo>
                  <a:pt x="22622" y="36967"/>
                  <a:pt x="22866" y="37173"/>
                  <a:pt x="23090" y="37398"/>
                </a:cubicBezTo>
                <a:cubicBezTo>
                  <a:pt x="23409" y="37697"/>
                  <a:pt x="23802" y="37922"/>
                  <a:pt x="24214" y="38072"/>
                </a:cubicBezTo>
                <a:lnTo>
                  <a:pt x="24120" y="38091"/>
                </a:lnTo>
                <a:cubicBezTo>
                  <a:pt x="24345" y="38166"/>
                  <a:pt x="24551" y="38259"/>
                  <a:pt x="24776" y="38353"/>
                </a:cubicBezTo>
                <a:cubicBezTo>
                  <a:pt x="24607" y="38297"/>
                  <a:pt x="24476" y="38259"/>
                  <a:pt x="24326" y="38222"/>
                </a:cubicBezTo>
                <a:lnTo>
                  <a:pt x="24326" y="38222"/>
                </a:lnTo>
                <a:cubicBezTo>
                  <a:pt x="24607" y="38315"/>
                  <a:pt x="24851" y="38446"/>
                  <a:pt x="25206" y="38596"/>
                </a:cubicBezTo>
                <a:cubicBezTo>
                  <a:pt x="25244" y="38615"/>
                  <a:pt x="25300" y="38634"/>
                  <a:pt x="25337" y="38652"/>
                </a:cubicBezTo>
                <a:cubicBezTo>
                  <a:pt x="25394" y="38652"/>
                  <a:pt x="25431" y="38671"/>
                  <a:pt x="25506" y="38690"/>
                </a:cubicBezTo>
                <a:cubicBezTo>
                  <a:pt x="25637" y="38690"/>
                  <a:pt x="25768" y="38709"/>
                  <a:pt x="25899" y="38709"/>
                </a:cubicBezTo>
                <a:cubicBezTo>
                  <a:pt x="26012" y="38690"/>
                  <a:pt x="26143" y="38671"/>
                  <a:pt x="26255" y="38652"/>
                </a:cubicBezTo>
                <a:cubicBezTo>
                  <a:pt x="26367" y="38634"/>
                  <a:pt x="26480" y="38596"/>
                  <a:pt x="26592" y="38559"/>
                </a:cubicBezTo>
                <a:cubicBezTo>
                  <a:pt x="26578" y="38486"/>
                  <a:pt x="26563" y="38402"/>
                  <a:pt x="26549" y="38325"/>
                </a:cubicBezTo>
                <a:lnTo>
                  <a:pt x="26549" y="38325"/>
                </a:lnTo>
                <a:cubicBezTo>
                  <a:pt x="26562" y="38413"/>
                  <a:pt x="26573" y="38482"/>
                  <a:pt x="26573" y="38540"/>
                </a:cubicBezTo>
                <a:cubicBezTo>
                  <a:pt x="26499" y="38578"/>
                  <a:pt x="26424" y="38596"/>
                  <a:pt x="26349" y="38615"/>
                </a:cubicBezTo>
                <a:lnTo>
                  <a:pt x="26143" y="38652"/>
                </a:lnTo>
                <a:cubicBezTo>
                  <a:pt x="26049" y="38671"/>
                  <a:pt x="25974" y="38671"/>
                  <a:pt x="25881" y="38671"/>
                </a:cubicBezTo>
                <a:cubicBezTo>
                  <a:pt x="25768" y="38671"/>
                  <a:pt x="25768" y="38671"/>
                  <a:pt x="25787" y="38652"/>
                </a:cubicBezTo>
                <a:cubicBezTo>
                  <a:pt x="25806" y="38634"/>
                  <a:pt x="25862" y="38634"/>
                  <a:pt x="25843" y="38615"/>
                </a:cubicBezTo>
                <a:cubicBezTo>
                  <a:pt x="25731" y="38596"/>
                  <a:pt x="25637" y="38596"/>
                  <a:pt x="25525" y="38578"/>
                </a:cubicBezTo>
                <a:lnTo>
                  <a:pt x="25525" y="38578"/>
                </a:lnTo>
                <a:cubicBezTo>
                  <a:pt x="25575" y="38583"/>
                  <a:pt x="25625" y="38585"/>
                  <a:pt x="25675" y="38585"/>
                </a:cubicBezTo>
                <a:cubicBezTo>
                  <a:pt x="25811" y="38585"/>
                  <a:pt x="25944" y="38568"/>
                  <a:pt x="26068" y="38540"/>
                </a:cubicBezTo>
                <a:lnTo>
                  <a:pt x="26274" y="38503"/>
                </a:lnTo>
                <a:lnTo>
                  <a:pt x="26367" y="38484"/>
                </a:lnTo>
                <a:lnTo>
                  <a:pt x="26424" y="38428"/>
                </a:lnTo>
                <a:cubicBezTo>
                  <a:pt x="26405" y="38315"/>
                  <a:pt x="26386" y="38222"/>
                  <a:pt x="26386" y="38128"/>
                </a:cubicBezTo>
                <a:lnTo>
                  <a:pt x="26386" y="38128"/>
                </a:lnTo>
                <a:lnTo>
                  <a:pt x="26536" y="38240"/>
                </a:lnTo>
                <a:lnTo>
                  <a:pt x="26536" y="38184"/>
                </a:lnTo>
                <a:cubicBezTo>
                  <a:pt x="26854" y="38409"/>
                  <a:pt x="27266" y="38652"/>
                  <a:pt x="27472" y="38765"/>
                </a:cubicBezTo>
                <a:cubicBezTo>
                  <a:pt x="27850" y="38928"/>
                  <a:pt x="27985" y="38982"/>
                  <a:pt x="28005" y="38982"/>
                </a:cubicBezTo>
                <a:cubicBezTo>
                  <a:pt x="28041" y="38982"/>
                  <a:pt x="27680" y="38799"/>
                  <a:pt x="27733" y="38799"/>
                </a:cubicBezTo>
                <a:cubicBezTo>
                  <a:pt x="27747" y="38799"/>
                  <a:pt x="27787" y="38811"/>
                  <a:pt x="27866" y="38840"/>
                </a:cubicBezTo>
                <a:cubicBezTo>
                  <a:pt x="28240" y="39083"/>
                  <a:pt x="28484" y="39083"/>
                  <a:pt x="29027" y="39289"/>
                </a:cubicBezTo>
                <a:lnTo>
                  <a:pt x="29008" y="39345"/>
                </a:lnTo>
                <a:cubicBezTo>
                  <a:pt x="29120" y="39402"/>
                  <a:pt x="29251" y="39476"/>
                  <a:pt x="29364" y="39533"/>
                </a:cubicBezTo>
                <a:lnTo>
                  <a:pt x="29570" y="39664"/>
                </a:lnTo>
                <a:cubicBezTo>
                  <a:pt x="29645" y="39701"/>
                  <a:pt x="29701" y="39739"/>
                  <a:pt x="29776" y="39757"/>
                </a:cubicBezTo>
                <a:cubicBezTo>
                  <a:pt x="29851" y="39795"/>
                  <a:pt x="29925" y="39795"/>
                  <a:pt x="30394" y="40225"/>
                </a:cubicBezTo>
                <a:cubicBezTo>
                  <a:pt x="30244" y="40132"/>
                  <a:pt x="30075" y="40019"/>
                  <a:pt x="29925" y="39926"/>
                </a:cubicBezTo>
                <a:lnTo>
                  <a:pt x="29925" y="39926"/>
                </a:lnTo>
                <a:cubicBezTo>
                  <a:pt x="30094" y="40057"/>
                  <a:pt x="30263" y="40207"/>
                  <a:pt x="30450" y="40357"/>
                </a:cubicBezTo>
                <a:lnTo>
                  <a:pt x="30281" y="40300"/>
                </a:lnTo>
                <a:lnTo>
                  <a:pt x="30281" y="40300"/>
                </a:lnTo>
                <a:cubicBezTo>
                  <a:pt x="30731" y="40656"/>
                  <a:pt x="31143" y="41031"/>
                  <a:pt x="31536" y="41443"/>
                </a:cubicBezTo>
                <a:cubicBezTo>
                  <a:pt x="31517" y="41405"/>
                  <a:pt x="31517" y="41386"/>
                  <a:pt x="31536" y="41386"/>
                </a:cubicBezTo>
                <a:cubicBezTo>
                  <a:pt x="31591" y="41386"/>
                  <a:pt x="31808" y="41551"/>
                  <a:pt x="32173" y="41873"/>
                </a:cubicBezTo>
                <a:cubicBezTo>
                  <a:pt x="32282" y="41989"/>
                  <a:pt x="32282" y="42003"/>
                  <a:pt x="32271" y="42003"/>
                </a:cubicBezTo>
                <a:cubicBezTo>
                  <a:pt x="32267" y="42003"/>
                  <a:pt x="32263" y="42002"/>
                  <a:pt x="32260" y="42002"/>
                </a:cubicBezTo>
                <a:cubicBezTo>
                  <a:pt x="32250" y="42002"/>
                  <a:pt x="32281" y="42031"/>
                  <a:pt x="32641" y="42342"/>
                </a:cubicBezTo>
                <a:cubicBezTo>
                  <a:pt x="32397" y="42211"/>
                  <a:pt x="32173" y="42023"/>
                  <a:pt x="31985" y="41799"/>
                </a:cubicBezTo>
                <a:cubicBezTo>
                  <a:pt x="31948" y="41799"/>
                  <a:pt x="31817" y="41686"/>
                  <a:pt x="31761" y="41667"/>
                </a:cubicBezTo>
                <a:lnTo>
                  <a:pt x="31761" y="41667"/>
                </a:lnTo>
                <a:cubicBezTo>
                  <a:pt x="32117" y="42042"/>
                  <a:pt x="32510" y="42379"/>
                  <a:pt x="32922" y="42697"/>
                </a:cubicBezTo>
                <a:cubicBezTo>
                  <a:pt x="32851" y="42640"/>
                  <a:pt x="32769" y="42562"/>
                  <a:pt x="32709" y="42511"/>
                </a:cubicBezTo>
                <a:lnTo>
                  <a:pt x="32709" y="42511"/>
                </a:lnTo>
                <a:cubicBezTo>
                  <a:pt x="33052" y="42776"/>
                  <a:pt x="33428" y="43008"/>
                  <a:pt x="33821" y="43240"/>
                </a:cubicBezTo>
                <a:cubicBezTo>
                  <a:pt x="33893" y="43291"/>
                  <a:pt x="33909" y="43311"/>
                  <a:pt x="33894" y="43311"/>
                </a:cubicBezTo>
                <a:cubicBezTo>
                  <a:pt x="33876" y="43311"/>
                  <a:pt x="33814" y="43284"/>
                  <a:pt x="33746" y="43247"/>
                </a:cubicBezTo>
                <a:lnTo>
                  <a:pt x="33746" y="43247"/>
                </a:lnTo>
                <a:cubicBezTo>
                  <a:pt x="33846" y="43306"/>
                  <a:pt x="33940" y="43364"/>
                  <a:pt x="34045" y="43409"/>
                </a:cubicBezTo>
                <a:cubicBezTo>
                  <a:pt x="34120" y="43428"/>
                  <a:pt x="34176" y="43465"/>
                  <a:pt x="34289" y="43503"/>
                </a:cubicBezTo>
                <a:cubicBezTo>
                  <a:pt x="34401" y="43559"/>
                  <a:pt x="34532" y="43596"/>
                  <a:pt x="34663" y="43634"/>
                </a:cubicBezTo>
                <a:cubicBezTo>
                  <a:pt x="34626" y="43643"/>
                  <a:pt x="34584" y="43648"/>
                  <a:pt x="34542" y="43648"/>
                </a:cubicBezTo>
                <a:cubicBezTo>
                  <a:pt x="34499" y="43648"/>
                  <a:pt x="34457" y="43643"/>
                  <a:pt x="34420" y="43634"/>
                </a:cubicBezTo>
                <a:cubicBezTo>
                  <a:pt x="34345" y="43615"/>
                  <a:pt x="34251" y="43596"/>
                  <a:pt x="34158" y="43559"/>
                </a:cubicBezTo>
                <a:lnTo>
                  <a:pt x="34158" y="43559"/>
                </a:lnTo>
                <a:cubicBezTo>
                  <a:pt x="34195" y="43578"/>
                  <a:pt x="34233" y="43596"/>
                  <a:pt x="34270" y="43615"/>
                </a:cubicBezTo>
                <a:lnTo>
                  <a:pt x="34401" y="43652"/>
                </a:lnTo>
                <a:lnTo>
                  <a:pt x="34514" y="43709"/>
                </a:lnTo>
                <a:lnTo>
                  <a:pt x="34645" y="43746"/>
                </a:lnTo>
                <a:cubicBezTo>
                  <a:pt x="34813" y="43784"/>
                  <a:pt x="34982" y="43821"/>
                  <a:pt x="35150" y="43821"/>
                </a:cubicBezTo>
                <a:lnTo>
                  <a:pt x="35394" y="43821"/>
                </a:lnTo>
                <a:lnTo>
                  <a:pt x="35618" y="43802"/>
                </a:lnTo>
                <a:lnTo>
                  <a:pt x="35824" y="43802"/>
                </a:lnTo>
                <a:cubicBezTo>
                  <a:pt x="35899" y="43802"/>
                  <a:pt x="35974" y="43784"/>
                  <a:pt x="36049" y="43765"/>
                </a:cubicBezTo>
                <a:cubicBezTo>
                  <a:pt x="36006" y="43623"/>
                  <a:pt x="35953" y="43470"/>
                  <a:pt x="35963" y="43470"/>
                </a:cubicBezTo>
                <a:lnTo>
                  <a:pt x="35963" y="43470"/>
                </a:lnTo>
                <a:cubicBezTo>
                  <a:pt x="35966" y="43470"/>
                  <a:pt x="35975" y="43485"/>
                  <a:pt x="35993" y="43521"/>
                </a:cubicBezTo>
                <a:cubicBezTo>
                  <a:pt x="35881" y="43259"/>
                  <a:pt x="35749" y="42960"/>
                  <a:pt x="35600" y="42641"/>
                </a:cubicBezTo>
                <a:lnTo>
                  <a:pt x="35450" y="42360"/>
                </a:lnTo>
                <a:cubicBezTo>
                  <a:pt x="35394" y="42267"/>
                  <a:pt x="35338" y="42173"/>
                  <a:pt x="35300" y="42079"/>
                </a:cubicBezTo>
                <a:cubicBezTo>
                  <a:pt x="35094" y="41686"/>
                  <a:pt x="34869" y="41293"/>
                  <a:pt x="34701" y="40881"/>
                </a:cubicBezTo>
                <a:cubicBezTo>
                  <a:pt x="34645" y="40787"/>
                  <a:pt x="34588" y="40694"/>
                  <a:pt x="34532" y="40600"/>
                </a:cubicBezTo>
                <a:cubicBezTo>
                  <a:pt x="34401" y="40319"/>
                  <a:pt x="34270" y="40057"/>
                  <a:pt x="34139" y="39776"/>
                </a:cubicBezTo>
                <a:lnTo>
                  <a:pt x="34139" y="39776"/>
                </a:lnTo>
                <a:cubicBezTo>
                  <a:pt x="34364" y="39926"/>
                  <a:pt x="34663" y="40188"/>
                  <a:pt x="34963" y="40431"/>
                </a:cubicBezTo>
                <a:cubicBezTo>
                  <a:pt x="35465" y="40826"/>
                  <a:pt x="35984" y="41220"/>
                  <a:pt x="36110" y="41220"/>
                </a:cubicBezTo>
                <a:cubicBezTo>
                  <a:pt x="36115" y="41220"/>
                  <a:pt x="36120" y="41220"/>
                  <a:pt x="36124" y="41218"/>
                </a:cubicBezTo>
                <a:lnTo>
                  <a:pt x="36461" y="41518"/>
                </a:lnTo>
                <a:cubicBezTo>
                  <a:pt x="36367" y="41443"/>
                  <a:pt x="36330" y="41443"/>
                  <a:pt x="36236" y="41349"/>
                </a:cubicBezTo>
                <a:lnTo>
                  <a:pt x="36236" y="41349"/>
                </a:lnTo>
                <a:cubicBezTo>
                  <a:pt x="36424" y="41555"/>
                  <a:pt x="36648" y="41705"/>
                  <a:pt x="36911" y="41799"/>
                </a:cubicBezTo>
                <a:cubicBezTo>
                  <a:pt x="37229" y="41948"/>
                  <a:pt x="37547" y="42098"/>
                  <a:pt x="37847" y="42267"/>
                </a:cubicBezTo>
                <a:cubicBezTo>
                  <a:pt x="38142" y="42429"/>
                  <a:pt x="38391" y="42533"/>
                  <a:pt x="38336" y="42533"/>
                </a:cubicBezTo>
                <a:cubicBezTo>
                  <a:pt x="38321" y="42533"/>
                  <a:pt x="38285" y="42526"/>
                  <a:pt x="38221" y="42510"/>
                </a:cubicBezTo>
                <a:lnTo>
                  <a:pt x="38221" y="42510"/>
                </a:lnTo>
                <a:cubicBezTo>
                  <a:pt x="38446" y="42585"/>
                  <a:pt x="38671" y="42641"/>
                  <a:pt x="38914" y="42641"/>
                </a:cubicBezTo>
                <a:lnTo>
                  <a:pt x="39214" y="42641"/>
                </a:lnTo>
                <a:lnTo>
                  <a:pt x="39214" y="42398"/>
                </a:lnTo>
                <a:cubicBezTo>
                  <a:pt x="39214" y="42342"/>
                  <a:pt x="39214" y="42285"/>
                  <a:pt x="39195" y="42248"/>
                </a:cubicBezTo>
                <a:lnTo>
                  <a:pt x="39195" y="42248"/>
                </a:lnTo>
                <a:cubicBezTo>
                  <a:pt x="39439" y="42267"/>
                  <a:pt x="39663" y="42342"/>
                  <a:pt x="39888" y="42416"/>
                </a:cubicBezTo>
                <a:cubicBezTo>
                  <a:pt x="40169" y="42473"/>
                  <a:pt x="40450" y="42548"/>
                  <a:pt x="40712" y="42641"/>
                </a:cubicBezTo>
                <a:cubicBezTo>
                  <a:pt x="40839" y="42705"/>
                  <a:pt x="40876" y="42726"/>
                  <a:pt x="40868" y="42726"/>
                </a:cubicBezTo>
                <a:cubicBezTo>
                  <a:pt x="40861" y="42726"/>
                  <a:pt x="40828" y="42714"/>
                  <a:pt x="40787" y="42697"/>
                </a:cubicBezTo>
                <a:cubicBezTo>
                  <a:pt x="40695" y="42667"/>
                  <a:pt x="40616" y="42636"/>
                  <a:pt x="40610" y="42636"/>
                </a:cubicBezTo>
                <a:cubicBezTo>
                  <a:pt x="40609" y="42636"/>
                  <a:pt x="40612" y="42638"/>
                  <a:pt x="40618" y="42641"/>
                </a:cubicBezTo>
                <a:lnTo>
                  <a:pt x="41105" y="42828"/>
                </a:lnTo>
                <a:cubicBezTo>
                  <a:pt x="41255" y="42885"/>
                  <a:pt x="41424" y="42922"/>
                  <a:pt x="41573" y="42978"/>
                </a:cubicBezTo>
                <a:cubicBezTo>
                  <a:pt x="41684" y="43018"/>
                  <a:pt x="41714" y="43037"/>
                  <a:pt x="41680" y="43037"/>
                </a:cubicBezTo>
                <a:cubicBezTo>
                  <a:pt x="41651" y="43037"/>
                  <a:pt x="41574" y="43023"/>
                  <a:pt x="41461" y="42997"/>
                </a:cubicBezTo>
                <a:cubicBezTo>
                  <a:pt x="41311" y="42960"/>
                  <a:pt x="41143" y="42903"/>
                  <a:pt x="40993" y="42847"/>
                </a:cubicBezTo>
                <a:lnTo>
                  <a:pt x="40712" y="42735"/>
                </a:lnTo>
                <a:lnTo>
                  <a:pt x="40506" y="42641"/>
                </a:lnTo>
                <a:lnTo>
                  <a:pt x="40506" y="42641"/>
                </a:lnTo>
                <a:lnTo>
                  <a:pt x="40581" y="42697"/>
                </a:lnTo>
                <a:lnTo>
                  <a:pt x="40637" y="42735"/>
                </a:lnTo>
                <a:lnTo>
                  <a:pt x="40693" y="42772"/>
                </a:lnTo>
                <a:cubicBezTo>
                  <a:pt x="40787" y="42810"/>
                  <a:pt x="40862" y="42847"/>
                  <a:pt x="40937" y="42885"/>
                </a:cubicBezTo>
                <a:cubicBezTo>
                  <a:pt x="41087" y="42960"/>
                  <a:pt x="41218" y="43016"/>
                  <a:pt x="41367" y="43053"/>
                </a:cubicBezTo>
                <a:cubicBezTo>
                  <a:pt x="41648" y="43128"/>
                  <a:pt x="41929" y="43203"/>
                  <a:pt x="42529" y="43353"/>
                </a:cubicBezTo>
                <a:cubicBezTo>
                  <a:pt x="42416" y="43109"/>
                  <a:pt x="42323" y="42847"/>
                  <a:pt x="42191" y="42510"/>
                </a:cubicBezTo>
                <a:lnTo>
                  <a:pt x="42191" y="42510"/>
                </a:lnTo>
                <a:cubicBezTo>
                  <a:pt x="42323" y="42810"/>
                  <a:pt x="42472" y="43091"/>
                  <a:pt x="42622" y="43428"/>
                </a:cubicBezTo>
                <a:cubicBezTo>
                  <a:pt x="42529" y="43091"/>
                  <a:pt x="42416" y="42754"/>
                  <a:pt x="42266" y="42435"/>
                </a:cubicBezTo>
                <a:cubicBezTo>
                  <a:pt x="42154" y="42229"/>
                  <a:pt x="42060" y="41986"/>
                  <a:pt x="41911" y="41724"/>
                </a:cubicBezTo>
                <a:lnTo>
                  <a:pt x="41686" y="41274"/>
                </a:lnTo>
                <a:lnTo>
                  <a:pt x="41686" y="41274"/>
                </a:lnTo>
                <a:cubicBezTo>
                  <a:pt x="41723" y="41368"/>
                  <a:pt x="41911" y="41780"/>
                  <a:pt x="42023" y="42079"/>
                </a:cubicBezTo>
                <a:cubicBezTo>
                  <a:pt x="42079" y="42192"/>
                  <a:pt x="42117" y="42304"/>
                  <a:pt x="42135" y="42416"/>
                </a:cubicBezTo>
                <a:cubicBezTo>
                  <a:pt x="42133" y="42418"/>
                  <a:pt x="42131" y="42419"/>
                  <a:pt x="42129" y="42419"/>
                </a:cubicBezTo>
                <a:cubicBezTo>
                  <a:pt x="42105" y="42419"/>
                  <a:pt x="42046" y="42335"/>
                  <a:pt x="41911" y="42098"/>
                </a:cubicBezTo>
                <a:cubicBezTo>
                  <a:pt x="41779" y="41780"/>
                  <a:pt x="41592" y="41499"/>
                  <a:pt x="41386" y="41218"/>
                </a:cubicBezTo>
                <a:cubicBezTo>
                  <a:pt x="41424" y="41199"/>
                  <a:pt x="41386" y="41106"/>
                  <a:pt x="41293" y="40975"/>
                </a:cubicBezTo>
                <a:lnTo>
                  <a:pt x="41161" y="40769"/>
                </a:lnTo>
                <a:cubicBezTo>
                  <a:pt x="41124" y="40731"/>
                  <a:pt x="41105" y="40675"/>
                  <a:pt x="41068" y="40637"/>
                </a:cubicBezTo>
                <a:lnTo>
                  <a:pt x="41068" y="40637"/>
                </a:lnTo>
                <a:lnTo>
                  <a:pt x="41180" y="40656"/>
                </a:lnTo>
                <a:cubicBezTo>
                  <a:pt x="41087" y="40563"/>
                  <a:pt x="41012" y="40525"/>
                  <a:pt x="40881" y="40357"/>
                </a:cubicBezTo>
                <a:cubicBezTo>
                  <a:pt x="40829" y="40293"/>
                  <a:pt x="40822" y="40264"/>
                  <a:pt x="40840" y="40264"/>
                </a:cubicBezTo>
                <a:cubicBezTo>
                  <a:pt x="40849" y="40264"/>
                  <a:pt x="40863" y="40270"/>
                  <a:pt x="40881" y="40282"/>
                </a:cubicBezTo>
                <a:cubicBezTo>
                  <a:pt x="40899" y="40282"/>
                  <a:pt x="40918" y="40300"/>
                  <a:pt x="40937" y="40319"/>
                </a:cubicBezTo>
                <a:lnTo>
                  <a:pt x="40993" y="40375"/>
                </a:lnTo>
                <a:lnTo>
                  <a:pt x="41124" y="40488"/>
                </a:lnTo>
                <a:cubicBezTo>
                  <a:pt x="41143" y="40497"/>
                  <a:pt x="41154" y="40502"/>
                  <a:pt x="41157" y="40502"/>
                </a:cubicBezTo>
                <a:cubicBezTo>
                  <a:pt x="41167" y="40502"/>
                  <a:pt x="41119" y="40463"/>
                  <a:pt x="41049" y="40394"/>
                </a:cubicBezTo>
                <a:cubicBezTo>
                  <a:pt x="40969" y="40314"/>
                  <a:pt x="40879" y="40243"/>
                  <a:pt x="40909" y="40243"/>
                </a:cubicBezTo>
                <a:cubicBezTo>
                  <a:pt x="40921" y="40243"/>
                  <a:pt x="40953" y="40255"/>
                  <a:pt x="41012" y="40282"/>
                </a:cubicBezTo>
                <a:cubicBezTo>
                  <a:pt x="41143" y="40375"/>
                  <a:pt x="41274" y="40450"/>
                  <a:pt x="41424" y="40525"/>
                </a:cubicBezTo>
                <a:cubicBezTo>
                  <a:pt x="41742" y="40694"/>
                  <a:pt x="42117" y="40900"/>
                  <a:pt x="42622" y="41106"/>
                </a:cubicBezTo>
                <a:lnTo>
                  <a:pt x="42660" y="41143"/>
                </a:lnTo>
                <a:lnTo>
                  <a:pt x="42716" y="41162"/>
                </a:lnTo>
                <a:lnTo>
                  <a:pt x="42809" y="41218"/>
                </a:lnTo>
                <a:lnTo>
                  <a:pt x="42903" y="41255"/>
                </a:lnTo>
                <a:cubicBezTo>
                  <a:pt x="42909" y="41268"/>
                  <a:pt x="42911" y="41272"/>
                  <a:pt x="42909" y="41272"/>
                </a:cubicBezTo>
                <a:cubicBezTo>
                  <a:pt x="42905" y="41272"/>
                  <a:pt x="42884" y="41255"/>
                  <a:pt x="42847" y="41255"/>
                </a:cubicBezTo>
                <a:cubicBezTo>
                  <a:pt x="42775" y="41231"/>
                  <a:pt x="42680" y="41200"/>
                  <a:pt x="42655" y="41200"/>
                </a:cubicBezTo>
                <a:cubicBezTo>
                  <a:pt x="42642" y="41200"/>
                  <a:pt x="42650" y="41210"/>
                  <a:pt x="42697" y="41237"/>
                </a:cubicBezTo>
                <a:cubicBezTo>
                  <a:pt x="42959" y="41330"/>
                  <a:pt x="43221" y="41424"/>
                  <a:pt x="43446" y="41499"/>
                </a:cubicBezTo>
                <a:cubicBezTo>
                  <a:pt x="43633" y="41555"/>
                  <a:pt x="43577" y="41555"/>
                  <a:pt x="43559" y="41555"/>
                </a:cubicBezTo>
                <a:cubicBezTo>
                  <a:pt x="43773" y="41622"/>
                  <a:pt x="43834" y="41632"/>
                  <a:pt x="43865" y="41632"/>
                </a:cubicBezTo>
                <a:cubicBezTo>
                  <a:pt x="43877" y="41632"/>
                  <a:pt x="43885" y="41630"/>
                  <a:pt x="43896" y="41630"/>
                </a:cubicBezTo>
                <a:cubicBezTo>
                  <a:pt x="43903" y="41626"/>
                  <a:pt x="43912" y="41624"/>
                  <a:pt x="43924" y="41624"/>
                </a:cubicBezTo>
                <a:cubicBezTo>
                  <a:pt x="43972" y="41624"/>
                  <a:pt x="44078" y="41657"/>
                  <a:pt x="44420" y="41761"/>
                </a:cubicBezTo>
                <a:lnTo>
                  <a:pt x="44514" y="41761"/>
                </a:lnTo>
                <a:lnTo>
                  <a:pt x="44495" y="41724"/>
                </a:lnTo>
                <a:cubicBezTo>
                  <a:pt x="44457" y="41667"/>
                  <a:pt x="44420" y="41611"/>
                  <a:pt x="44401" y="41536"/>
                </a:cubicBezTo>
                <a:cubicBezTo>
                  <a:pt x="44326" y="41368"/>
                  <a:pt x="44251" y="41181"/>
                  <a:pt x="44139" y="40956"/>
                </a:cubicBezTo>
                <a:cubicBezTo>
                  <a:pt x="44102" y="40843"/>
                  <a:pt x="44027" y="40712"/>
                  <a:pt x="43952" y="40581"/>
                </a:cubicBezTo>
                <a:cubicBezTo>
                  <a:pt x="43896" y="40431"/>
                  <a:pt x="43802" y="40319"/>
                  <a:pt x="43727" y="40188"/>
                </a:cubicBezTo>
                <a:cubicBezTo>
                  <a:pt x="43615" y="40001"/>
                  <a:pt x="43465" y="39813"/>
                  <a:pt x="43315" y="39664"/>
                </a:cubicBezTo>
                <a:cubicBezTo>
                  <a:pt x="43288" y="39610"/>
                  <a:pt x="43286" y="39592"/>
                  <a:pt x="43296" y="39592"/>
                </a:cubicBezTo>
                <a:cubicBezTo>
                  <a:pt x="43317" y="39592"/>
                  <a:pt x="43393" y="39672"/>
                  <a:pt x="43408" y="39672"/>
                </a:cubicBezTo>
                <a:cubicBezTo>
                  <a:pt x="43410" y="39672"/>
                  <a:pt x="43411" y="39670"/>
                  <a:pt x="43409" y="39664"/>
                </a:cubicBezTo>
                <a:cubicBezTo>
                  <a:pt x="43053" y="39214"/>
                  <a:pt x="42866" y="39046"/>
                  <a:pt x="42716" y="38877"/>
                </a:cubicBezTo>
                <a:cubicBezTo>
                  <a:pt x="42547" y="38709"/>
                  <a:pt x="42416" y="38578"/>
                  <a:pt x="42060" y="38240"/>
                </a:cubicBezTo>
                <a:cubicBezTo>
                  <a:pt x="41911" y="38034"/>
                  <a:pt x="41742" y="37828"/>
                  <a:pt x="41573" y="37622"/>
                </a:cubicBezTo>
                <a:lnTo>
                  <a:pt x="41573" y="37622"/>
                </a:lnTo>
                <a:cubicBezTo>
                  <a:pt x="41672" y="37752"/>
                  <a:pt x="41700" y="37806"/>
                  <a:pt x="41679" y="37806"/>
                </a:cubicBezTo>
                <a:cubicBezTo>
                  <a:pt x="41622" y="37806"/>
                  <a:pt x="41227" y="37442"/>
                  <a:pt x="40862" y="37117"/>
                </a:cubicBezTo>
                <a:lnTo>
                  <a:pt x="40862" y="37117"/>
                </a:lnTo>
                <a:lnTo>
                  <a:pt x="40918" y="37192"/>
                </a:lnTo>
                <a:lnTo>
                  <a:pt x="40918" y="37192"/>
                </a:lnTo>
                <a:lnTo>
                  <a:pt x="40750" y="37023"/>
                </a:lnTo>
                <a:cubicBezTo>
                  <a:pt x="40750" y="37023"/>
                  <a:pt x="40750" y="37023"/>
                  <a:pt x="40750" y="37023"/>
                </a:cubicBezTo>
                <a:lnTo>
                  <a:pt x="40750" y="37023"/>
                </a:lnTo>
                <a:lnTo>
                  <a:pt x="40862" y="37117"/>
                </a:lnTo>
                <a:lnTo>
                  <a:pt x="40862" y="37117"/>
                </a:lnTo>
                <a:lnTo>
                  <a:pt x="40830" y="37078"/>
                </a:lnTo>
                <a:lnTo>
                  <a:pt x="40830" y="37078"/>
                </a:lnTo>
                <a:cubicBezTo>
                  <a:pt x="40981" y="37179"/>
                  <a:pt x="41112" y="37268"/>
                  <a:pt x="41161" y="37268"/>
                </a:cubicBezTo>
                <a:cubicBezTo>
                  <a:pt x="41173" y="37268"/>
                  <a:pt x="41180" y="37262"/>
                  <a:pt x="41180" y="37248"/>
                </a:cubicBezTo>
                <a:cubicBezTo>
                  <a:pt x="41105" y="37173"/>
                  <a:pt x="41012" y="37098"/>
                  <a:pt x="40937" y="37023"/>
                </a:cubicBezTo>
                <a:lnTo>
                  <a:pt x="40937" y="37023"/>
                </a:lnTo>
                <a:cubicBezTo>
                  <a:pt x="40978" y="37051"/>
                  <a:pt x="41009" y="37068"/>
                  <a:pt x="41015" y="37068"/>
                </a:cubicBezTo>
                <a:cubicBezTo>
                  <a:pt x="41018" y="37068"/>
                  <a:pt x="41017" y="37066"/>
                  <a:pt x="41012" y="37061"/>
                </a:cubicBezTo>
                <a:cubicBezTo>
                  <a:pt x="40937" y="36986"/>
                  <a:pt x="40862" y="36911"/>
                  <a:pt x="40787" y="36836"/>
                </a:cubicBezTo>
                <a:lnTo>
                  <a:pt x="40693" y="36611"/>
                </a:lnTo>
                <a:lnTo>
                  <a:pt x="40637" y="36593"/>
                </a:lnTo>
                <a:cubicBezTo>
                  <a:pt x="40338" y="36237"/>
                  <a:pt x="40057" y="35881"/>
                  <a:pt x="39776" y="35544"/>
                </a:cubicBezTo>
                <a:lnTo>
                  <a:pt x="39251" y="35038"/>
                </a:lnTo>
                <a:cubicBezTo>
                  <a:pt x="39083" y="34870"/>
                  <a:pt x="38914" y="34682"/>
                  <a:pt x="38727" y="34495"/>
                </a:cubicBezTo>
                <a:cubicBezTo>
                  <a:pt x="38558" y="34289"/>
                  <a:pt x="38390" y="34064"/>
                  <a:pt x="38203" y="33821"/>
                </a:cubicBezTo>
                <a:cubicBezTo>
                  <a:pt x="38109" y="33709"/>
                  <a:pt x="38034" y="33559"/>
                  <a:pt x="37941" y="33428"/>
                </a:cubicBezTo>
                <a:cubicBezTo>
                  <a:pt x="37847" y="33278"/>
                  <a:pt x="37753" y="33109"/>
                  <a:pt x="37678" y="32960"/>
                </a:cubicBezTo>
                <a:lnTo>
                  <a:pt x="37678" y="32960"/>
                </a:lnTo>
                <a:cubicBezTo>
                  <a:pt x="37750" y="33064"/>
                  <a:pt x="37790" y="33098"/>
                  <a:pt x="37815" y="33098"/>
                </a:cubicBezTo>
                <a:cubicBezTo>
                  <a:pt x="37863" y="33098"/>
                  <a:pt x="37861" y="32978"/>
                  <a:pt x="37922" y="32978"/>
                </a:cubicBezTo>
                <a:cubicBezTo>
                  <a:pt x="37997" y="33240"/>
                  <a:pt x="38128" y="33484"/>
                  <a:pt x="38296" y="33690"/>
                </a:cubicBezTo>
                <a:cubicBezTo>
                  <a:pt x="38502" y="33971"/>
                  <a:pt x="38708" y="34289"/>
                  <a:pt x="38952" y="34589"/>
                </a:cubicBezTo>
                <a:cubicBezTo>
                  <a:pt x="38808" y="34401"/>
                  <a:pt x="38782" y="34343"/>
                  <a:pt x="38800" y="34343"/>
                </a:cubicBezTo>
                <a:cubicBezTo>
                  <a:pt x="38812" y="34343"/>
                  <a:pt x="38846" y="34371"/>
                  <a:pt x="38877" y="34401"/>
                </a:cubicBezTo>
                <a:cubicBezTo>
                  <a:pt x="38577" y="34046"/>
                  <a:pt x="38315" y="33671"/>
                  <a:pt x="38072" y="33278"/>
                </a:cubicBezTo>
                <a:cubicBezTo>
                  <a:pt x="38147" y="33278"/>
                  <a:pt x="37978" y="33016"/>
                  <a:pt x="37866" y="32679"/>
                </a:cubicBezTo>
                <a:cubicBezTo>
                  <a:pt x="37866" y="32706"/>
                  <a:pt x="37860" y="32719"/>
                  <a:pt x="37850" y="32719"/>
                </a:cubicBezTo>
                <a:cubicBezTo>
                  <a:pt x="37811" y="32719"/>
                  <a:pt x="37707" y="32537"/>
                  <a:pt x="37603" y="32285"/>
                </a:cubicBezTo>
                <a:lnTo>
                  <a:pt x="37435" y="31817"/>
                </a:lnTo>
                <a:cubicBezTo>
                  <a:pt x="37397" y="31686"/>
                  <a:pt x="37379" y="31574"/>
                  <a:pt x="37341" y="31461"/>
                </a:cubicBezTo>
                <a:lnTo>
                  <a:pt x="37341" y="31461"/>
                </a:lnTo>
                <a:cubicBezTo>
                  <a:pt x="37397" y="31499"/>
                  <a:pt x="37416" y="31555"/>
                  <a:pt x="37435" y="31611"/>
                </a:cubicBezTo>
                <a:cubicBezTo>
                  <a:pt x="37472" y="31686"/>
                  <a:pt x="37491" y="31780"/>
                  <a:pt x="37547" y="31967"/>
                </a:cubicBezTo>
                <a:cubicBezTo>
                  <a:pt x="37547" y="31911"/>
                  <a:pt x="37547" y="31836"/>
                  <a:pt x="37529" y="31780"/>
                </a:cubicBezTo>
                <a:cubicBezTo>
                  <a:pt x="37510" y="31742"/>
                  <a:pt x="37491" y="31705"/>
                  <a:pt x="37472" y="31667"/>
                </a:cubicBezTo>
                <a:lnTo>
                  <a:pt x="37379" y="31461"/>
                </a:lnTo>
                <a:lnTo>
                  <a:pt x="37341" y="31349"/>
                </a:lnTo>
                <a:lnTo>
                  <a:pt x="37323" y="31293"/>
                </a:lnTo>
                <a:lnTo>
                  <a:pt x="37323" y="31274"/>
                </a:lnTo>
                <a:cubicBezTo>
                  <a:pt x="37450" y="31310"/>
                  <a:pt x="37559" y="31382"/>
                  <a:pt x="37668" y="31472"/>
                </a:cubicBezTo>
                <a:lnTo>
                  <a:pt x="37668" y="31472"/>
                </a:lnTo>
                <a:cubicBezTo>
                  <a:pt x="37665" y="31470"/>
                  <a:pt x="37661" y="31468"/>
                  <a:pt x="37657" y="31466"/>
                </a:cubicBezTo>
                <a:lnTo>
                  <a:pt x="37657" y="31466"/>
                </a:lnTo>
                <a:cubicBezTo>
                  <a:pt x="37664" y="31471"/>
                  <a:pt x="37671" y="31475"/>
                  <a:pt x="37678" y="31480"/>
                </a:cubicBezTo>
                <a:cubicBezTo>
                  <a:pt x="37675" y="31477"/>
                  <a:pt x="37672" y="31475"/>
                  <a:pt x="37668" y="31472"/>
                </a:cubicBezTo>
                <a:lnTo>
                  <a:pt x="37668" y="31472"/>
                </a:lnTo>
                <a:cubicBezTo>
                  <a:pt x="37776" y="31527"/>
                  <a:pt x="37881" y="31588"/>
                  <a:pt x="37978" y="31649"/>
                </a:cubicBezTo>
                <a:lnTo>
                  <a:pt x="38128" y="31742"/>
                </a:lnTo>
                <a:cubicBezTo>
                  <a:pt x="38165" y="31761"/>
                  <a:pt x="38221" y="31798"/>
                  <a:pt x="38240" y="31817"/>
                </a:cubicBezTo>
                <a:cubicBezTo>
                  <a:pt x="38270" y="31832"/>
                  <a:pt x="38301" y="31860"/>
                  <a:pt x="38272" y="31860"/>
                </a:cubicBezTo>
                <a:cubicBezTo>
                  <a:pt x="38265" y="31860"/>
                  <a:pt x="38254" y="31858"/>
                  <a:pt x="38240" y="31855"/>
                </a:cubicBezTo>
                <a:lnTo>
                  <a:pt x="38072" y="31761"/>
                </a:lnTo>
                <a:lnTo>
                  <a:pt x="38072" y="31761"/>
                </a:lnTo>
                <a:cubicBezTo>
                  <a:pt x="38371" y="31930"/>
                  <a:pt x="38746" y="32136"/>
                  <a:pt x="39139" y="32342"/>
                </a:cubicBezTo>
                <a:lnTo>
                  <a:pt x="39439" y="32491"/>
                </a:lnTo>
                <a:lnTo>
                  <a:pt x="39794" y="32679"/>
                </a:lnTo>
                <a:cubicBezTo>
                  <a:pt x="40094" y="32810"/>
                  <a:pt x="40375" y="32941"/>
                  <a:pt x="40618" y="33053"/>
                </a:cubicBezTo>
                <a:lnTo>
                  <a:pt x="40675" y="33034"/>
                </a:lnTo>
                <a:cubicBezTo>
                  <a:pt x="40675" y="33016"/>
                  <a:pt x="40693" y="32997"/>
                  <a:pt x="40693" y="32960"/>
                </a:cubicBezTo>
                <a:lnTo>
                  <a:pt x="40712" y="32810"/>
                </a:lnTo>
                <a:cubicBezTo>
                  <a:pt x="40731" y="32716"/>
                  <a:pt x="40750" y="32641"/>
                  <a:pt x="40750" y="32548"/>
                </a:cubicBezTo>
                <a:cubicBezTo>
                  <a:pt x="40768" y="32454"/>
                  <a:pt x="40750" y="32379"/>
                  <a:pt x="40750" y="32304"/>
                </a:cubicBezTo>
                <a:cubicBezTo>
                  <a:pt x="40750" y="32210"/>
                  <a:pt x="40731" y="32136"/>
                  <a:pt x="40712" y="32061"/>
                </a:cubicBezTo>
                <a:lnTo>
                  <a:pt x="40656" y="31873"/>
                </a:lnTo>
                <a:cubicBezTo>
                  <a:pt x="40618" y="31836"/>
                  <a:pt x="40600" y="31798"/>
                  <a:pt x="40581" y="31761"/>
                </a:cubicBezTo>
                <a:cubicBezTo>
                  <a:pt x="40562" y="31724"/>
                  <a:pt x="40525" y="31667"/>
                  <a:pt x="40487" y="31649"/>
                </a:cubicBezTo>
                <a:lnTo>
                  <a:pt x="40487" y="31649"/>
                </a:lnTo>
                <a:cubicBezTo>
                  <a:pt x="40487" y="31649"/>
                  <a:pt x="40544" y="31649"/>
                  <a:pt x="40600" y="31686"/>
                </a:cubicBezTo>
                <a:cubicBezTo>
                  <a:pt x="40656" y="31724"/>
                  <a:pt x="40693" y="31761"/>
                  <a:pt x="40731" y="31798"/>
                </a:cubicBezTo>
                <a:cubicBezTo>
                  <a:pt x="40544" y="31480"/>
                  <a:pt x="40263" y="31218"/>
                  <a:pt x="39944" y="31012"/>
                </a:cubicBezTo>
                <a:cubicBezTo>
                  <a:pt x="39832" y="30937"/>
                  <a:pt x="39720" y="30862"/>
                  <a:pt x="39588" y="30806"/>
                </a:cubicBezTo>
                <a:cubicBezTo>
                  <a:pt x="39420" y="30656"/>
                  <a:pt x="39233" y="30525"/>
                  <a:pt x="39045" y="30413"/>
                </a:cubicBezTo>
                <a:cubicBezTo>
                  <a:pt x="39064" y="30375"/>
                  <a:pt x="39102" y="30338"/>
                  <a:pt x="39158" y="30338"/>
                </a:cubicBezTo>
                <a:cubicBezTo>
                  <a:pt x="39176" y="30328"/>
                  <a:pt x="39195" y="30324"/>
                  <a:pt x="39214" y="30324"/>
                </a:cubicBezTo>
                <a:cubicBezTo>
                  <a:pt x="39233" y="30324"/>
                  <a:pt x="39251" y="30328"/>
                  <a:pt x="39270" y="30338"/>
                </a:cubicBezTo>
                <a:cubicBezTo>
                  <a:pt x="39326" y="30338"/>
                  <a:pt x="39364" y="30357"/>
                  <a:pt x="39401" y="30375"/>
                </a:cubicBezTo>
                <a:lnTo>
                  <a:pt x="39476" y="30413"/>
                </a:lnTo>
                <a:cubicBezTo>
                  <a:pt x="39501" y="30425"/>
                  <a:pt x="39534" y="30438"/>
                  <a:pt x="39565" y="30456"/>
                </a:cubicBezTo>
                <a:lnTo>
                  <a:pt x="39565" y="30456"/>
                </a:lnTo>
                <a:cubicBezTo>
                  <a:pt x="39453" y="30371"/>
                  <a:pt x="39433" y="30351"/>
                  <a:pt x="39382" y="30300"/>
                </a:cubicBezTo>
                <a:cubicBezTo>
                  <a:pt x="39382" y="30263"/>
                  <a:pt x="39401" y="30207"/>
                  <a:pt x="39420" y="30169"/>
                </a:cubicBezTo>
                <a:lnTo>
                  <a:pt x="39476" y="30038"/>
                </a:lnTo>
                <a:lnTo>
                  <a:pt x="39551" y="29907"/>
                </a:lnTo>
                <a:lnTo>
                  <a:pt x="39551" y="29907"/>
                </a:lnTo>
                <a:cubicBezTo>
                  <a:pt x="39488" y="29970"/>
                  <a:pt x="39366" y="30075"/>
                  <a:pt x="39321" y="30075"/>
                </a:cubicBezTo>
                <a:cubicBezTo>
                  <a:pt x="39299" y="30075"/>
                  <a:pt x="39295" y="30050"/>
                  <a:pt x="39326" y="29982"/>
                </a:cubicBezTo>
                <a:cubicBezTo>
                  <a:pt x="39439" y="29832"/>
                  <a:pt x="39588" y="29720"/>
                  <a:pt x="39757" y="29626"/>
                </a:cubicBezTo>
                <a:cubicBezTo>
                  <a:pt x="39794" y="29589"/>
                  <a:pt x="39869" y="29551"/>
                  <a:pt x="39982" y="29476"/>
                </a:cubicBezTo>
                <a:cubicBezTo>
                  <a:pt x="40057" y="29420"/>
                  <a:pt x="40113" y="29364"/>
                  <a:pt x="40169" y="29308"/>
                </a:cubicBezTo>
                <a:cubicBezTo>
                  <a:pt x="40206" y="29252"/>
                  <a:pt x="40244" y="29214"/>
                  <a:pt x="40263" y="29158"/>
                </a:cubicBezTo>
                <a:cubicBezTo>
                  <a:pt x="40281" y="29121"/>
                  <a:pt x="40300" y="29083"/>
                  <a:pt x="40300" y="29046"/>
                </a:cubicBezTo>
                <a:lnTo>
                  <a:pt x="40300" y="29046"/>
                </a:lnTo>
                <a:cubicBezTo>
                  <a:pt x="40281" y="29064"/>
                  <a:pt x="40281" y="29102"/>
                  <a:pt x="40263" y="29102"/>
                </a:cubicBezTo>
                <a:cubicBezTo>
                  <a:pt x="40244" y="29102"/>
                  <a:pt x="40244" y="29064"/>
                  <a:pt x="40206" y="29008"/>
                </a:cubicBezTo>
                <a:cubicBezTo>
                  <a:pt x="40188" y="28896"/>
                  <a:pt x="40113" y="28709"/>
                  <a:pt x="40057" y="28503"/>
                </a:cubicBezTo>
                <a:lnTo>
                  <a:pt x="40057" y="28503"/>
                </a:lnTo>
                <a:cubicBezTo>
                  <a:pt x="40066" y="28516"/>
                  <a:pt x="40079" y="28520"/>
                  <a:pt x="40095" y="28520"/>
                </a:cubicBezTo>
                <a:cubicBezTo>
                  <a:pt x="40115" y="28520"/>
                  <a:pt x="40138" y="28514"/>
                  <a:pt x="40163" y="28514"/>
                </a:cubicBezTo>
                <a:cubicBezTo>
                  <a:pt x="40194" y="28514"/>
                  <a:pt x="40226" y="28524"/>
                  <a:pt x="40251" y="28570"/>
                </a:cubicBezTo>
                <a:lnTo>
                  <a:pt x="40251" y="28570"/>
                </a:lnTo>
                <a:cubicBezTo>
                  <a:pt x="40115" y="28270"/>
                  <a:pt x="39951" y="27985"/>
                  <a:pt x="39770" y="27701"/>
                </a:cubicBezTo>
                <a:lnTo>
                  <a:pt x="39770" y="27701"/>
                </a:lnTo>
                <a:cubicBezTo>
                  <a:pt x="39783" y="27717"/>
                  <a:pt x="39794" y="27724"/>
                  <a:pt x="39803" y="27724"/>
                </a:cubicBezTo>
                <a:cubicBezTo>
                  <a:pt x="39846" y="27724"/>
                  <a:pt x="39834" y="27556"/>
                  <a:pt x="39794" y="27398"/>
                </a:cubicBezTo>
                <a:cubicBezTo>
                  <a:pt x="39701" y="27267"/>
                  <a:pt x="39626" y="27136"/>
                  <a:pt x="39570" y="26986"/>
                </a:cubicBezTo>
                <a:cubicBezTo>
                  <a:pt x="39439" y="26742"/>
                  <a:pt x="39270" y="26443"/>
                  <a:pt x="39195" y="26330"/>
                </a:cubicBezTo>
                <a:lnTo>
                  <a:pt x="39195" y="26330"/>
                </a:lnTo>
                <a:lnTo>
                  <a:pt x="39401" y="26742"/>
                </a:lnTo>
                <a:cubicBezTo>
                  <a:pt x="39214" y="26368"/>
                  <a:pt x="38970" y="26031"/>
                  <a:pt x="38690" y="25731"/>
                </a:cubicBezTo>
                <a:cubicBezTo>
                  <a:pt x="38409" y="25431"/>
                  <a:pt x="38147" y="25113"/>
                  <a:pt x="37922" y="24776"/>
                </a:cubicBezTo>
                <a:lnTo>
                  <a:pt x="37922" y="24776"/>
                </a:lnTo>
                <a:cubicBezTo>
                  <a:pt x="37968" y="24822"/>
                  <a:pt x="38039" y="24865"/>
                  <a:pt x="38084" y="24865"/>
                </a:cubicBezTo>
                <a:cubicBezTo>
                  <a:pt x="38148" y="24865"/>
                  <a:pt x="38158" y="24775"/>
                  <a:pt x="37959" y="24476"/>
                </a:cubicBezTo>
                <a:cubicBezTo>
                  <a:pt x="37828" y="24364"/>
                  <a:pt x="37529" y="24139"/>
                  <a:pt x="37154" y="23802"/>
                </a:cubicBezTo>
                <a:cubicBezTo>
                  <a:pt x="36892" y="23446"/>
                  <a:pt x="36592" y="23091"/>
                  <a:pt x="36311" y="22735"/>
                </a:cubicBezTo>
                <a:lnTo>
                  <a:pt x="36311" y="22735"/>
                </a:lnTo>
                <a:cubicBezTo>
                  <a:pt x="36779" y="23147"/>
                  <a:pt x="37285" y="23634"/>
                  <a:pt x="37603" y="23971"/>
                </a:cubicBezTo>
                <a:cubicBezTo>
                  <a:pt x="37454" y="23727"/>
                  <a:pt x="37304" y="23503"/>
                  <a:pt x="37135" y="23297"/>
                </a:cubicBezTo>
                <a:cubicBezTo>
                  <a:pt x="37115" y="23256"/>
                  <a:pt x="37111" y="23238"/>
                  <a:pt x="37120" y="23238"/>
                </a:cubicBezTo>
                <a:cubicBezTo>
                  <a:pt x="37157" y="23238"/>
                  <a:pt x="37440" y="23589"/>
                  <a:pt x="37547" y="23727"/>
                </a:cubicBezTo>
                <a:cubicBezTo>
                  <a:pt x="37229" y="23297"/>
                  <a:pt x="36892" y="22866"/>
                  <a:pt x="36555" y="22435"/>
                </a:cubicBezTo>
                <a:cubicBezTo>
                  <a:pt x="36553" y="22439"/>
                  <a:pt x="36550" y="22441"/>
                  <a:pt x="36545" y="22441"/>
                </a:cubicBezTo>
                <a:cubicBezTo>
                  <a:pt x="36447" y="22441"/>
                  <a:pt x="35731" y="21607"/>
                  <a:pt x="35661" y="21607"/>
                </a:cubicBezTo>
                <a:cubicBezTo>
                  <a:pt x="35658" y="21607"/>
                  <a:pt x="35657" y="21608"/>
                  <a:pt x="35656" y="21611"/>
                </a:cubicBezTo>
                <a:cubicBezTo>
                  <a:pt x="36068" y="22042"/>
                  <a:pt x="36461" y="22491"/>
                  <a:pt x="36854" y="22922"/>
                </a:cubicBezTo>
                <a:cubicBezTo>
                  <a:pt x="36853" y="22927"/>
                  <a:pt x="36850" y="22930"/>
                  <a:pt x="36844" y="22930"/>
                </a:cubicBezTo>
                <a:cubicBezTo>
                  <a:pt x="36744" y="22930"/>
                  <a:pt x="35970" y="22200"/>
                  <a:pt x="35263" y="21386"/>
                </a:cubicBezTo>
                <a:cubicBezTo>
                  <a:pt x="35221" y="21319"/>
                  <a:pt x="35224" y="21294"/>
                  <a:pt x="35251" y="21294"/>
                </a:cubicBezTo>
                <a:cubicBezTo>
                  <a:pt x="35317" y="21294"/>
                  <a:pt x="35526" y="21443"/>
                  <a:pt x="35542" y="21443"/>
                </a:cubicBezTo>
                <a:cubicBezTo>
                  <a:pt x="35543" y="21443"/>
                  <a:pt x="35543" y="21443"/>
                  <a:pt x="35543" y="21443"/>
                </a:cubicBezTo>
                <a:cubicBezTo>
                  <a:pt x="35263" y="21162"/>
                  <a:pt x="34982" y="20862"/>
                  <a:pt x="34738" y="20544"/>
                </a:cubicBezTo>
                <a:lnTo>
                  <a:pt x="34738" y="20544"/>
                </a:lnTo>
                <a:lnTo>
                  <a:pt x="35094" y="20900"/>
                </a:lnTo>
                <a:cubicBezTo>
                  <a:pt x="34701" y="20394"/>
                  <a:pt x="34308" y="20169"/>
                  <a:pt x="33877" y="19533"/>
                </a:cubicBezTo>
                <a:cubicBezTo>
                  <a:pt x="33708" y="19345"/>
                  <a:pt x="33446" y="18877"/>
                  <a:pt x="33371" y="18877"/>
                </a:cubicBezTo>
                <a:cubicBezTo>
                  <a:pt x="33484" y="19102"/>
                  <a:pt x="33465" y="19270"/>
                  <a:pt x="33371" y="19345"/>
                </a:cubicBezTo>
                <a:lnTo>
                  <a:pt x="32772" y="18652"/>
                </a:lnTo>
                <a:lnTo>
                  <a:pt x="32772" y="18652"/>
                </a:lnTo>
                <a:lnTo>
                  <a:pt x="32828" y="18671"/>
                </a:lnTo>
                <a:lnTo>
                  <a:pt x="32716" y="18540"/>
                </a:lnTo>
                <a:lnTo>
                  <a:pt x="32697" y="18559"/>
                </a:lnTo>
                <a:cubicBezTo>
                  <a:pt x="32491" y="18334"/>
                  <a:pt x="32285" y="18091"/>
                  <a:pt x="32098" y="17866"/>
                </a:cubicBezTo>
                <a:cubicBezTo>
                  <a:pt x="32098" y="17856"/>
                  <a:pt x="32103" y="17851"/>
                  <a:pt x="32111" y="17851"/>
                </a:cubicBezTo>
                <a:cubicBezTo>
                  <a:pt x="32179" y="17851"/>
                  <a:pt x="32481" y="18121"/>
                  <a:pt x="32546" y="18121"/>
                </a:cubicBezTo>
                <a:cubicBezTo>
                  <a:pt x="32565" y="18121"/>
                  <a:pt x="32564" y="18097"/>
                  <a:pt x="32529" y="18034"/>
                </a:cubicBezTo>
                <a:cubicBezTo>
                  <a:pt x="32435" y="17978"/>
                  <a:pt x="32341" y="17885"/>
                  <a:pt x="32248" y="17810"/>
                </a:cubicBezTo>
                <a:cubicBezTo>
                  <a:pt x="32098" y="17566"/>
                  <a:pt x="32379" y="17866"/>
                  <a:pt x="31985" y="17398"/>
                </a:cubicBezTo>
                <a:cubicBezTo>
                  <a:pt x="31893" y="17371"/>
                  <a:pt x="31557" y="16905"/>
                  <a:pt x="31553" y="16905"/>
                </a:cubicBezTo>
                <a:lnTo>
                  <a:pt x="31553" y="16905"/>
                </a:lnTo>
                <a:cubicBezTo>
                  <a:pt x="31551" y="16905"/>
                  <a:pt x="31607" y="16985"/>
                  <a:pt x="31761" y="17210"/>
                </a:cubicBezTo>
                <a:cubicBezTo>
                  <a:pt x="31367" y="16780"/>
                  <a:pt x="31386" y="16724"/>
                  <a:pt x="30974" y="16180"/>
                </a:cubicBezTo>
                <a:lnTo>
                  <a:pt x="30974" y="16180"/>
                </a:lnTo>
                <a:cubicBezTo>
                  <a:pt x="30982" y="16207"/>
                  <a:pt x="30978" y="16219"/>
                  <a:pt x="30965" y="16219"/>
                </a:cubicBezTo>
                <a:cubicBezTo>
                  <a:pt x="30913" y="16219"/>
                  <a:pt x="30712" y="16027"/>
                  <a:pt x="30487" y="15787"/>
                </a:cubicBezTo>
                <a:cubicBezTo>
                  <a:pt x="30337" y="15581"/>
                  <a:pt x="30188" y="15375"/>
                  <a:pt x="30038" y="15188"/>
                </a:cubicBezTo>
                <a:cubicBezTo>
                  <a:pt x="30038" y="15169"/>
                  <a:pt x="30019" y="15151"/>
                  <a:pt x="30019" y="15151"/>
                </a:cubicBezTo>
                <a:cubicBezTo>
                  <a:pt x="29345" y="14158"/>
                  <a:pt x="29027" y="13615"/>
                  <a:pt x="28409" y="12697"/>
                </a:cubicBezTo>
                <a:cubicBezTo>
                  <a:pt x="28393" y="12602"/>
                  <a:pt x="28203" y="12267"/>
                  <a:pt x="28235" y="12267"/>
                </a:cubicBezTo>
                <a:cubicBezTo>
                  <a:pt x="28241" y="12267"/>
                  <a:pt x="28254" y="12278"/>
                  <a:pt x="28278" y="12304"/>
                </a:cubicBezTo>
                <a:cubicBezTo>
                  <a:pt x="28128" y="12136"/>
                  <a:pt x="27997" y="11967"/>
                  <a:pt x="27884" y="11780"/>
                </a:cubicBezTo>
                <a:cubicBezTo>
                  <a:pt x="27828" y="11664"/>
                  <a:pt x="27811" y="11619"/>
                  <a:pt x="27818" y="11619"/>
                </a:cubicBezTo>
                <a:cubicBezTo>
                  <a:pt x="27840" y="11619"/>
                  <a:pt x="28110" y="12069"/>
                  <a:pt x="28150" y="12069"/>
                </a:cubicBezTo>
                <a:cubicBezTo>
                  <a:pt x="28160" y="12069"/>
                  <a:pt x="28155" y="12040"/>
                  <a:pt x="28128" y="11967"/>
                </a:cubicBezTo>
                <a:cubicBezTo>
                  <a:pt x="28053" y="11948"/>
                  <a:pt x="27585" y="11237"/>
                  <a:pt x="27304" y="10843"/>
                </a:cubicBezTo>
                <a:lnTo>
                  <a:pt x="27304" y="10843"/>
                </a:lnTo>
                <a:cubicBezTo>
                  <a:pt x="27304" y="10993"/>
                  <a:pt x="27866" y="11798"/>
                  <a:pt x="28165" y="12192"/>
                </a:cubicBezTo>
                <a:cubicBezTo>
                  <a:pt x="28161" y="12194"/>
                  <a:pt x="28157" y="12195"/>
                  <a:pt x="28152" y="12195"/>
                </a:cubicBezTo>
                <a:cubicBezTo>
                  <a:pt x="28108" y="12195"/>
                  <a:pt x="28021" y="12122"/>
                  <a:pt x="27903" y="12004"/>
                </a:cubicBezTo>
                <a:cubicBezTo>
                  <a:pt x="27285" y="10993"/>
                  <a:pt x="26667" y="9982"/>
                  <a:pt x="26068" y="8952"/>
                </a:cubicBezTo>
                <a:cubicBezTo>
                  <a:pt x="25693" y="8259"/>
                  <a:pt x="24682" y="6536"/>
                  <a:pt x="24176" y="5506"/>
                </a:cubicBezTo>
                <a:cubicBezTo>
                  <a:pt x="24083" y="5375"/>
                  <a:pt x="23952" y="5169"/>
                  <a:pt x="23896" y="5113"/>
                </a:cubicBezTo>
                <a:cubicBezTo>
                  <a:pt x="23296" y="4027"/>
                  <a:pt x="22734" y="2959"/>
                  <a:pt x="22116" y="1892"/>
                </a:cubicBezTo>
                <a:cubicBezTo>
                  <a:pt x="21967" y="1611"/>
                  <a:pt x="21854" y="1368"/>
                  <a:pt x="21742" y="1162"/>
                </a:cubicBezTo>
                <a:cubicBezTo>
                  <a:pt x="21761" y="1162"/>
                  <a:pt x="21779" y="1162"/>
                  <a:pt x="21779" y="1143"/>
                </a:cubicBezTo>
                <a:cubicBezTo>
                  <a:pt x="21686" y="993"/>
                  <a:pt x="21592" y="843"/>
                  <a:pt x="21499" y="694"/>
                </a:cubicBezTo>
                <a:cubicBezTo>
                  <a:pt x="21480" y="656"/>
                  <a:pt x="21461" y="619"/>
                  <a:pt x="21442" y="600"/>
                </a:cubicBezTo>
                <a:lnTo>
                  <a:pt x="21442" y="600"/>
                </a:lnTo>
                <a:cubicBezTo>
                  <a:pt x="21455" y="600"/>
                  <a:pt x="21509" y="666"/>
                  <a:pt x="21521" y="666"/>
                </a:cubicBezTo>
                <a:cubicBezTo>
                  <a:pt x="21528" y="666"/>
                  <a:pt x="21523" y="650"/>
                  <a:pt x="21499" y="600"/>
                </a:cubicBezTo>
                <a:cubicBezTo>
                  <a:pt x="21442" y="562"/>
                  <a:pt x="21386" y="506"/>
                  <a:pt x="21330" y="450"/>
                </a:cubicBezTo>
                <a:cubicBezTo>
                  <a:pt x="21124" y="188"/>
                  <a:pt x="20862" y="76"/>
                  <a:pt x="20375" y="38"/>
                </a:cubicBezTo>
                <a:lnTo>
                  <a:pt x="20300" y="38"/>
                </a:lnTo>
                <a:cubicBezTo>
                  <a:pt x="20113" y="19"/>
                  <a:pt x="19925" y="1"/>
                  <a:pt x="196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1"/>
          <p:cNvSpPr/>
          <p:nvPr/>
        </p:nvSpPr>
        <p:spPr>
          <a:xfrm rot="-3040573">
            <a:off x="5532143" y="-739444"/>
            <a:ext cx="6089015" cy="5994333"/>
          </a:xfrm>
          <a:custGeom>
            <a:avLst/>
            <a:gdLst/>
            <a:ahLst/>
            <a:cxnLst/>
            <a:rect l="l" t="t" r="r" b="b"/>
            <a:pathLst>
              <a:path w="44514" h="43821" extrusionOk="0">
                <a:moveTo>
                  <a:pt x="8727" y="20768"/>
                </a:moveTo>
                <a:lnTo>
                  <a:pt x="8727" y="20768"/>
                </a:lnTo>
                <a:cubicBezTo>
                  <a:pt x="8731" y="20773"/>
                  <a:pt x="8735" y="20778"/>
                  <a:pt x="8739" y="20783"/>
                </a:cubicBezTo>
                <a:lnTo>
                  <a:pt x="8739" y="20783"/>
                </a:lnTo>
                <a:cubicBezTo>
                  <a:pt x="8735" y="20778"/>
                  <a:pt x="8731" y="20773"/>
                  <a:pt x="8727" y="20768"/>
                </a:cubicBezTo>
                <a:close/>
                <a:moveTo>
                  <a:pt x="40251" y="28570"/>
                </a:moveTo>
                <a:cubicBezTo>
                  <a:pt x="40255" y="28579"/>
                  <a:pt x="40259" y="28587"/>
                  <a:pt x="40263" y="28596"/>
                </a:cubicBezTo>
                <a:cubicBezTo>
                  <a:pt x="40259" y="28586"/>
                  <a:pt x="40255" y="28578"/>
                  <a:pt x="40251" y="28570"/>
                </a:cubicBezTo>
                <a:close/>
                <a:moveTo>
                  <a:pt x="39565" y="30456"/>
                </a:moveTo>
                <a:cubicBezTo>
                  <a:pt x="39578" y="30465"/>
                  <a:pt x="39592" y="30476"/>
                  <a:pt x="39607" y="30488"/>
                </a:cubicBezTo>
                <a:cubicBezTo>
                  <a:pt x="39595" y="30475"/>
                  <a:pt x="39580" y="30465"/>
                  <a:pt x="39565" y="30456"/>
                </a:cubicBezTo>
                <a:close/>
                <a:moveTo>
                  <a:pt x="37504" y="31382"/>
                </a:moveTo>
                <a:cubicBezTo>
                  <a:pt x="37499" y="31382"/>
                  <a:pt x="37494" y="31383"/>
                  <a:pt x="37491" y="31387"/>
                </a:cubicBezTo>
                <a:cubicBezTo>
                  <a:pt x="37547" y="31411"/>
                  <a:pt x="37602" y="31438"/>
                  <a:pt x="37657" y="31466"/>
                </a:cubicBezTo>
                <a:lnTo>
                  <a:pt x="37657" y="31466"/>
                </a:lnTo>
                <a:cubicBezTo>
                  <a:pt x="37577" y="31413"/>
                  <a:pt x="37529" y="31382"/>
                  <a:pt x="37504" y="31382"/>
                </a:cubicBezTo>
                <a:close/>
                <a:moveTo>
                  <a:pt x="39963" y="35975"/>
                </a:moveTo>
                <a:lnTo>
                  <a:pt x="39963" y="35975"/>
                </a:lnTo>
                <a:cubicBezTo>
                  <a:pt x="40094" y="36106"/>
                  <a:pt x="40225" y="36274"/>
                  <a:pt x="40356" y="36443"/>
                </a:cubicBezTo>
                <a:lnTo>
                  <a:pt x="40338" y="36443"/>
                </a:lnTo>
                <a:cubicBezTo>
                  <a:pt x="40206" y="36293"/>
                  <a:pt x="40075" y="36143"/>
                  <a:pt x="39963" y="35975"/>
                </a:cubicBezTo>
                <a:close/>
                <a:moveTo>
                  <a:pt x="40288" y="36534"/>
                </a:moveTo>
                <a:cubicBezTo>
                  <a:pt x="40320" y="36534"/>
                  <a:pt x="40424" y="36619"/>
                  <a:pt x="40544" y="36705"/>
                </a:cubicBezTo>
                <a:lnTo>
                  <a:pt x="40717" y="36973"/>
                </a:lnTo>
                <a:lnTo>
                  <a:pt x="40717" y="36973"/>
                </a:lnTo>
                <a:lnTo>
                  <a:pt x="40656" y="36930"/>
                </a:lnTo>
                <a:lnTo>
                  <a:pt x="40281" y="36536"/>
                </a:lnTo>
                <a:cubicBezTo>
                  <a:pt x="40283" y="36535"/>
                  <a:pt x="40285" y="36534"/>
                  <a:pt x="40288" y="36534"/>
                </a:cubicBezTo>
                <a:close/>
                <a:moveTo>
                  <a:pt x="26367" y="38072"/>
                </a:moveTo>
                <a:cubicBezTo>
                  <a:pt x="26405" y="38091"/>
                  <a:pt x="26442" y="38109"/>
                  <a:pt x="26461" y="38128"/>
                </a:cubicBezTo>
                <a:lnTo>
                  <a:pt x="26517" y="38166"/>
                </a:lnTo>
                <a:cubicBezTo>
                  <a:pt x="26517" y="38184"/>
                  <a:pt x="26517" y="38203"/>
                  <a:pt x="26517" y="38222"/>
                </a:cubicBezTo>
                <a:cubicBezTo>
                  <a:pt x="26461" y="38166"/>
                  <a:pt x="26405" y="38128"/>
                  <a:pt x="26367" y="38109"/>
                </a:cubicBezTo>
                <a:cubicBezTo>
                  <a:pt x="26330" y="38072"/>
                  <a:pt x="26367" y="38091"/>
                  <a:pt x="26367" y="38072"/>
                </a:cubicBezTo>
                <a:close/>
                <a:moveTo>
                  <a:pt x="26536" y="38240"/>
                </a:moveTo>
                <a:lnTo>
                  <a:pt x="26536" y="38240"/>
                </a:lnTo>
                <a:cubicBezTo>
                  <a:pt x="26537" y="38247"/>
                  <a:pt x="26538" y="38254"/>
                  <a:pt x="26539" y="38261"/>
                </a:cubicBezTo>
                <a:lnTo>
                  <a:pt x="26539" y="38261"/>
                </a:lnTo>
                <a:cubicBezTo>
                  <a:pt x="26560" y="38271"/>
                  <a:pt x="26579" y="38283"/>
                  <a:pt x="26599" y="38296"/>
                </a:cubicBezTo>
                <a:lnTo>
                  <a:pt x="26599" y="38296"/>
                </a:lnTo>
                <a:cubicBezTo>
                  <a:pt x="26576" y="38278"/>
                  <a:pt x="26555" y="38259"/>
                  <a:pt x="26536" y="38240"/>
                </a:cubicBezTo>
                <a:close/>
                <a:moveTo>
                  <a:pt x="26536" y="38259"/>
                </a:moveTo>
                <a:lnTo>
                  <a:pt x="26536" y="38259"/>
                </a:lnTo>
                <a:cubicBezTo>
                  <a:pt x="26540" y="38280"/>
                  <a:pt x="26544" y="38302"/>
                  <a:pt x="26549" y="38325"/>
                </a:cubicBezTo>
                <a:lnTo>
                  <a:pt x="26549" y="38325"/>
                </a:lnTo>
                <a:cubicBezTo>
                  <a:pt x="26545" y="38304"/>
                  <a:pt x="26542" y="38283"/>
                  <a:pt x="26539" y="38261"/>
                </a:cubicBezTo>
                <a:lnTo>
                  <a:pt x="26539" y="38261"/>
                </a:lnTo>
                <a:cubicBezTo>
                  <a:pt x="26538" y="38260"/>
                  <a:pt x="26537" y="38260"/>
                  <a:pt x="26536" y="38259"/>
                </a:cubicBezTo>
                <a:close/>
                <a:moveTo>
                  <a:pt x="26599" y="38296"/>
                </a:moveTo>
                <a:lnTo>
                  <a:pt x="26599" y="38296"/>
                </a:lnTo>
                <a:cubicBezTo>
                  <a:pt x="26644" y="38332"/>
                  <a:pt x="26698" y="38365"/>
                  <a:pt x="26761" y="38390"/>
                </a:cubicBezTo>
                <a:cubicBezTo>
                  <a:pt x="26695" y="38364"/>
                  <a:pt x="26647" y="38328"/>
                  <a:pt x="26599" y="38296"/>
                </a:cubicBezTo>
                <a:close/>
                <a:moveTo>
                  <a:pt x="33933" y="39458"/>
                </a:moveTo>
                <a:lnTo>
                  <a:pt x="33933" y="39458"/>
                </a:lnTo>
                <a:cubicBezTo>
                  <a:pt x="34176" y="39645"/>
                  <a:pt x="34401" y="39832"/>
                  <a:pt x="34626" y="40057"/>
                </a:cubicBezTo>
                <a:cubicBezTo>
                  <a:pt x="34382" y="39888"/>
                  <a:pt x="34214" y="39720"/>
                  <a:pt x="34008" y="39551"/>
                </a:cubicBezTo>
                <a:lnTo>
                  <a:pt x="34008" y="39551"/>
                </a:lnTo>
                <a:lnTo>
                  <a:pt x="34476" y="40019"/>
                </a:lnTo>
                <a:cubicBezTo>
                  <a:pt x="34326" y="39907"/>
                  <a:pt x="34195" y="39813"/>
                  <a:pt x="34083" y="39720"/>
                </a:cubicBezTo>
                <a:lnTo>
                  <a:pt x="33933" y="39458"/>
                </a:lnTo>
                <a:close/>
                <a:moveTo>
                  <a:pt x="41854" y="42136"/>
                </a:moveTo>
                <a:lnTo>
                  <a:pt x="41854" y="42136"/>
                </a:lnTo>
                <a:cubicBezTo>
                  <a:pt x="41948" y="42267"/>
                  <a:pt x="42060" y="42454"/>
                  <a:pt x="42154" y="42641"/>
                </a:cubicBezTo>
                <a:cubicBezTo>
                  <a:pt x="42229" y="42772"/>
                  <a:pt x="42285" y="42922"/>
                  <a:pt x="42323" y="43072"/>
                </a:cubicBezTo>
                <a:cubicBezTo>
                  <a:pt x="42135" y="42772"/>
                  <a:pt x="41985" y="42454"/>
                  <a:pt x="41854" y="42136"/>
                </a:cubicBezTo>
                <a:close/>
                <a:moveTo>
                  <a:pt x="33671" y="43203"/>
                </a:moveTo>
                <a:cubicBezTo>
                  <a:pt x="33695" y="43218"/>
                  <a:pt x="33721" y="43233"/>
                  <a:pt x="33746" y="43247"/>
                </a:cubicBezTo>
                <a:lnTo>
                  <a:pt x="33746" y="43247"/>
                </a:lnTo>
                <a:cubicBezTo>
                  <a:pt x="33721" y="43232"/>
                  <a:pt x="33696" y="43218"/>
                  <a:pt x="33671" y="43203"/>
                </a:cubicBezTo>
                <a:close/>
                <a:moveTo>
                  <a:pt x="19270" y="1"/>
                </a:moveTo>
                <a:lnTo>
                  <a:pt x="19064" y="19"/>
                </a:lnTo>
                <a:cubicBezTo>
                  <a:pt x="16405" y="207"/>
                  <a:pt x="12866" y="1742"/>
                  <a:pt x="10674" y="2604"/>
                </a:cubicBezTo>
                <a:cubicBezTo>
                  <a:pt x="6611" y="4233"/>
                  <a:pt x="4495" y="7641"/>
                  <a:pt x="0" y="9046"/>
                </a:cubicBezTo>
                <a:cubicBezTo>
                  <a:pt x="56" y="9495"/>
                  <a:pt x="188" y="9926"/>
                  <a:pt x="412" y="10338"/>
                </a:cubicBezTo>
                <a:cubicBezTo>
                  <a:pt x="467" y="10555"/>
                  <a:pt x="538" y="10807"/>
                  <a:pt x="492" y="10807"/>
                </a:cubicBezTo>
                <a:cubicBezTo>
                  <a:pt x="491" y="10807"/>
                  <a:pt x="489" y="10807"/>
                  <a:pt x="487" y="10806"/>
                </a:cubicBezTo>
                <a:lnTo>
                  <a:pt x="487" y="10806"/>
                </a:lnTo>
                <a:cubicBezTo>
                  <a:pt x="918" y="11330"/>
                  <a:pt x="1349" y="12360"/>
                  <a:pt x="2210" y="13147"/>
                </a:cubicBezTo>
                <a:cubicBezTo>
                  <a:pt x="2241" y="13195"/>
                  <a:pt x="2248" y="13212"/>
                  <a:pt x="2241" y="13212"/>
                </a:cubicBezTo>
                <a:cubicBezTo>
                  <a:pt x="2225" y="13212"/>
                  <a:pt x="2111" y="13087"/>
                  <a:pt x="2093" y="13087"/>
                </a:cubicBezTo>
                <a:cubicBezTo>
                  <a:pt x="2089" y="13087"/>
                  <a:pt x="2090" y="13093"/>
                  <a:pt x="2098" y="13109"/>
                </a:cubicBezTo>
                <a:cubicBezTo>
                  <a:pt x="2416" y="13390"/>
                  <a:pt x="2678" y="13727"/>
                  <a:pt x="2903" y="14083"/>
                </a:cubicBezTo>
                <a:lnTo>
                  <a:pt x="2847" y="14027"/>
                </a:lnTo>
                <a:lnTo>
                  <a:pt x="2847" y="14027"/>
                </a:lnTo>
                <a:cubicBezTo>
                  <a:pt x="3952" y="15431"/>
                  <a:pt x="4401" y="16049"/>
                  <a:pt x="5731" y="17585"/>
                </a:cubicBezTo>
                <a:lnTo>
                  <a:pt x="5674" y="17454"/>
                </a:lnTo>
                <a:lnTo>
                  <a:pt x="5674" y="17454"/>
                </a:lnTo>
                <a:cubicBezTo>
                  <a:pt x="5974" y="17772"/>
                  <a:pt x="6012" y="17847"/>
                  <a:pt x="6143" y="17997"/>
                </a:cubicBezTo>
                <a:cubicBezTo>
                  <a:pt x="6193" y="18038"/>
                  <a:pt x="6219" y="18056"/>
                  <a:pt x="6226" y="18056"/>
                </a:cubicBezTo>
                <a:cubicBezTo>
                  <a:pt x="6272" y="18056"/>
                  <a:pt x="5568" y="17337"/>
                  <a:pt x="5639" y="17337"/>
                </a:cubicBezTo>
                <a:cubicBezTo>
                  <a:pt x="5648" y="17337"/>
                  <a:pt x="5671" y="17350"/>
                  <a:pt x="5712" y="17379"/>
                </a:cubicBezTo>
                <a:cubicBezTo>
                  <a:pt x="6068" y="17866"/>
                  <a:pt x="6461" y="18315"/>
                  <a:pt x="6892" y="18746"/>
                </a:cubicBezTo>
                <a:cubicBezTo>
                  <a:pt x="7397" y="19289"/>
                  <a:pt x="7903" y="19813"/>
                  <a:pt x="7978" y="19982"/>
                </a:cubicBezTo>
                <a:cubicBezTo>
                  <a:pt x="8121" y="20131"/>
                  <a:pt x="8170" y="20173"/>
                  <a:pt x="8182" y="20173"/>
                </a:cubicBezTo>
                <a:cubicBezTo>
                  <a:pt x="8197" y="20173"/>
                  <a:pt x="8151" y="20102"/>
                  <a:pt x="8169" y="20102"/>
                </a:cubicBezTo>
                <a:cubicBezTo>
                  <a:pt x="8182" y="20102"/>
                  <a:pt x="8232" y="20142"/>
                  <a:pt x="8371" y="20282"/>
                </a:cubicBezTo>
                <a:lnTo>
                  <a:pt x="8465" y="20431"/>
                </a:lnTo>
                <a:lnTo>
                  <a:pt x="8615" y="20525"/>
                </a:lnTo>
                <a:cubicBezTo>
                  <a:pt x="8933" y="20843"/>
                  <a:pt x="9045" y="21031"/>
                  <a:pt x="9027" y="21068"/>
                </a:cubicBezTo>
                <a:cubicBezTo>
                  <a:pt x="8955" y="20997"/>
                  <a:pt x="8817" y="20875"/>
                  <a:pt x="8739" y="20783"/>
                </a:cubicBezTo>
                <a:lnTo>
                  <a:pt x="8739" y="20783"/>
                </a:lnTo>
                <a:cubicBezTo>
                  <a:pt x="9080" y="21195"/>
                  <a:pt x="9759" y="21820"/>
                  <a:pt x="9963" y="22023"/>
                </a:cubicBezTo>
                <a:lnTo>
                  <a:pt x="9570" y="21592"/>
                </a:lnTo>
                <a:lnTo>
                  <a:pt x="9570" y="21592"/>
                </a:lnTo>
                <a:cubicBezTo>
                  <a:pt x="10880" y="22885"/>
                  <a:pt x="12416" y="24514"/>
                  <a:pt x="13652" y="25769"/>
                </a:cubicBezTo>
                <a:lnTo>
                  <a:pt x="13596" y="25656"/>
                </a:lnTo>
                <a:lnTo>
                  <a:pt x="13596" y="25656"/>
                </a:lnTo>
                <a:cubicBezTo>
                  <a:pt x="14532" y="26630"/>
                  <a:pt x="14289" y="26480"/>
                  <a:pt x="15244" y="27585"/>
                </a:cubicBezTo>
                <a:lnTo>
                  <a:pt x="15206" y="27548"/>
                </a:lnTo>
                <a:lnTo>
                  <a:pt x="15206" y="27548"/>
                </a:lnTo>
                <a:cubicBezTo>
                  <a:pt x="15450" y="27810"/>
                  <a:pt x="15693" y="28091"/>
                  <a:pt x="15918" y="28372"/>
                </a:cubicBezTo>
                <a:cubicBezTo>
                  <a:pt x="15880" y="28331"/>
                  <a:pt x="15861" y="28314"/>
                  <a:pt x="15855" y="28314"/>
                </a:cubicBezTo>
                <a:cubicBezTo>
                  <a:pt x="15827" y="28314"/>
                  <a:pt x="16082" y="28674"/>
                  <a:pt x="16054" y="28674"/>
                </a:cubicBezTo>
                <a:cubicBezTo>
                  <a:pt x="16047" y="28674"/>
                  <a:pt x="16017" y="28646"/>
                  <a:pt x="15955" y="28578"/>
                </a:cubicBezTo>
                <a:lnTo>
                  <a:pt x="15955" y="28578"/>
                </a:lnTo>
                <a:cubicBezTo>
                  <a:pt x="16311" y="29027"/>
                  <a:pt x="16686" y="29439"/>
                  <a:pt x="17098" y="29832"/>
                </a:cubicBezTo>
                <a:lnTo>
                  <a:pt x="17191" y="30038"/>
                </a:lnTo>
                <a:cubicBezTo>
                  <a:pt x="17454" y="30282"/>
                  <a:pt x="17697" y="30563"/>
                  <a:pt x="17903" y="30862"/>
                </a:cubicBezTo>
                <a:cubicBezTo>
                  <a:pt x="17813" y="30755"/>
                  <a:pt x="17776" y="30717"/>
                  <a:pt x="17767" y="30717"/>
                </a:cubicBezTo>
                <a:cubicBezTo>
                  <a:pt x="17747" y="30717"/>
                  <a:pt x="17875" y="30915"/>
                  <a:pt x="17847" y="30915"/>
                </a:cubicBezTo>
                <a:cubicBezTo>
                  <a:pt x="17834" y="30915"/>
                  <a:pt x="17788" y="30873"/>
                  <a:pt x="17678" y="30750"/>
                </a:cubicBezTo>
                <a:lnTo>
                  <a:pt x="17678" y="30750"/>
                </a:lnTo>
                <a:cubicBezTo>
                  <a:pt x="18502" y="32023"/>
                  <a:pt x="19139" y="32510"/>
                  <a:pt x="19420" y="33147"/>
                </a:cubicBezTo>
                <a:cubicBezTo>
                  <a:pt x="19496" y="33213"/>
                  <a:pt x="19538" y="33241"/>
                  <a:pt x="19555" y="33241"/>
                </a:cubicBezTo>
                <a:cubicBezTo>
                  <a:pt x="19649" y="33241"/>
                  <a:pt x="18905" y="32322"/>
                  <a:pt x="18916" y="32322"/>
                </a:cubicBezTo>
                <a:lnTo>
                  <a:pt x="18916" y="32322"/>
                </a:lnTo>
                <a:cubicBezTo>
                  <a:pt x="18918" y="32322"/>
                  <a:pt x="18929" y="32334"/>
                  <a:pt x="18952" y="32360"/>
                </a:cubicBezTo>
                <a:cubicBezTo>
                  <a:pt x="18927" y="32315"/>
                  <a:pt x="18923" y="32295"/>
                  <a:pt x="18933" y="32295"/>
                </a:cubicBezTo>
                <a:cubicBezTo>
                  <a:pt x="18987" y="32295"/>
                  <a:pt x="19446" y="32833"/>
                  <a:pt x="19682" y="33147"/>
                </a:cubicBezTo>
                <a:cubicBezTo>
                  <a:pt x="19975" y="33532"/>
                  <a:pt x="20035" y="33881"/>
                  <a:pt x="20811" y="34792"/>
                </a:cubicBezTo>
                <a:lnTo>
                  <a:pt x="20811" y="34792"/>
                </a:lnTo>
                <a:cubicBezTo>
                  <a:pt x="20773" y="34750"/>
                  <a:pt x="20748" y="34732"/>
                  <a:pt x="20693" y="34664"/>
                </a:cubicBezTo>
                <a:lnTo>
                  <a:pt x="20693" y="34664"/>
                </a:lnTo>
                <a:cubicBezTo>
                  <a:pt x="20955" y="35038"/>
                  <a:pt x="21330" y="35338"/>
                  <a:pt x="21630" y="35787"/>
                </a:cubicBezTo>
                <a:cubicBezTo>
                  <a:pt x="21910" y="35993"/>
                  <a:pt x="22098" y="36368"/>
                  <a:pt x="22266" y="36368"/>
                </a:cubicBezTo>
                <a:lnTo>
                  <a:pt x="21499" y="35525"/>
                </a:lnTo>
                <a:lnTo>
                  <a:pt x="21499" y="35525"/>
                </a:lnTo>
                <a:cubicBezTo>
                  <a:pt x="21723" y="35750"/>
                  <a:pt x="21948" y="35993"/>
                  <a:pt x="22210" y="36237"/>
                </a:cubicBezTo>
                <a:cubicBezTo>
                  <a:pt x="22454" y="36499"/>
                  <a:pt x="22753" y="36817"/>
                  <a:pt x="23146" y="37210"/>
                </a:cubicBezTo>
                <a:cubicBezTo>
                  <a:pt x="22959" y="37079"/>
                  <a:pt x="22791" y="36948"/>
                  <a:pt x="22641" y="36799"/>
                </a:cubicBezTo>
                <a:lnTo>
                  <a:pt x="22641" y="36799"/>
                </a:lnTo>
                <a:cubicBezTo>
                  <a:pt x="22847" y="37042"/>
                  <a:pt x="23090" y="37248"/>
                  <a:pt x="23334" y="37454"/>
                </a:cubicBezTo>
                <a:cubicBezTo>
                  <a:pt x="23072" y="37323"/>
                  <a:pt x="22847" y="37136"/>
                  <a:pt x="22641" y="36911"/>
                </a:cubicBezTo>
                <a:cubicBezTo>
                  <a:pt x="22341" y="36611"/>
                  <a:pt x="22023" y="36218"/>
                  <a:pt x="21761" y="35975"/>
                </a:cubicBezTo>
                <a:lnTo>
                  <a:pt x="21761" y="35975"/>
                </a:lnTo>
                <a:cubicBezTo>
                  <a:pt x="21910" y="36199"/>
                  <a:pt x="22079" y="36387"/>
                  <a:pt x="22248" y="36574"/>
                </a:cubicBezTo>
                <a:cubicBezTo>
                  <a:pt x="22375" y="36715"/>
                  <a:pt x="22470" y="36813"/>
                  <a:pt x="22437" y="36813"/>
                </a:cubicBezTo>
                <a:cubicBezTo>
                  <a:pt x="22426" y="36813"/>
                  <a:pt x="22401" y="36803"/>
                  <a:pt x="22360" y="36780"/>
                </a:cubicBezTo>
                <a:lnTo>
                  <a:pt x="22360" y="36780"/>
                </a:lnTo>
                <a:cubicBezTo>
                  <a:pt x="22622" y="36967"/>
                  <a:pt x="22866" y="37173"/>
                  <a:pt x="23090" y="37398"/>
                </a:cubicBezTo>
                <a:cubicBezTo>
                  <a:pt x="23409" y="37697"/>
                  <a:pt x="23802" y="37922"/>
                  <a:pt x="24214" y="38072"/>
                </a:cubicBezTo>
                <a:lnTo>
                  <a:pt x="24120" y="38091"/>
                </a:lnTo>
                <a:cubicBezTo>
                  <a:pt x="24345" y="38166"/>
                  <a:pt x="24551" y="38259"/>
                  <a:pt x="24776" y="38353"/>
                </a:cubicBezTo>
                <a:cubicBezTo>
                  <a:pt x="24607" y="38297"/>
                  <a:pt x="24476" y="38259"/>
                  <a:pt x="24326" y="38222"/>
                </a:cubicBezTo>
                <a:lnTo>
                  <a:pt x="24326" y="38222"/>
                </a:lnTo>
                <a:cubicBezTo>
                  <a:pt x="24607" y="38315"/>
                  <a:pt x="24851" y="38446"/>
                  <a:pt x="25206" y="38596"/>
                </a:cubicBezTo>
                <a:cubicBezTo>
                  <a:pt x="25244" y="38615"/>
                  <a:pt x="25300" y="38634"/>
                  <a:pt x="25337" y="38652"/>
                </a:cubicBezTo>
                <a:cubicBezTo>
                  <a:pt x="25394" y="38652"/>
                  <a:pt x="25431" y="38671"/>
                  <a:pt x="25506" y="38690"/>
                </a:cubicBezTo>
                <a:cubicBezTo>
                  <a:pt x="25637" y="38690"/>
                  <a:pt x="25768" y="38709"/>
                  <a:pt x="25899" y="38709"/>
                </a:cubicBezTo>
                <a:cubicBezTo>
                  <a:pt x="26012" y="38690"/>
                  <a:pt x="26143" y="38671"/>
                  <a:pt x="26255" y="38652"/>
                </a:cubicBezTo>
                <a:cubicBezTo>
                  <a:pt x="26367" y="38634"/>
                  <a:pt x="26480" y="38596"/>
                  <a:pt x="26592" y="38559"/>
                </a:cubicBezTo>
                <a:cubicBezTo>
                  <a:pt x="26578" y="38486"/>
                  <a:pt x="26563" y="38402"/>
                  <a:pt x="26549" y="38325"/>
                </a:cubicBezTo>
                <a:lnTo>
                  <a:pt x="26549" y="38325"/>
                </a:lnTo>
                <a:cubicBezTo>
                  <a:pt x="26562" y="38413"/>
                  <a:pt x="26573" y="38482"/>
                  <a:pt x="26573" y="38540"/>
                </a:cubicBezTo>
                <a:cubicBezTo>
                  <a:pt x="26499" y="38578"/>
                  <a:pt x="26424" y="38596"/>
                  <a:pt x="26349" y="38615"/>
                </a:cubicBezTo>
                <a:lnTo>
                  <a:pt x="26143" y="38652"/>
                </a:lnTo>
                <a:cubicBezTo>
                  <a:pt x="26049" y="38671"/>
                  <a:pt x="25974" y="38671"/>
                  <a:pt x="25881" y="38671"/>
                </a:cubicBezTo>
                <a:cubicBezTo>
                  <a:pt x="25768" y="38671"/>
                  <a:pt x="25768" y="38671"/>
                  <a:pt x="25787" y="38652"/>
                </a:cubicBezTo>
                <a:cubicBezTo>
                  <a:pt x="25806" y="38634"/>
                  <a:pt x="25862" y="38634"/>
                  <a:pt x="25843" y="38615"/>
                </a:cubicBezTo>
                <a:cubicBezTo>
                  <a:pt x="25731" y="38596"/>
                  <a:pt x="25637" y="38596"/>
                  <a:pt x="25525" y="38578"/>
                </a:cubicBezTo>
                <a:lnTo>
                  <a:pt x="25525" y="38578"/>
                </a:lnTo>
                <a:cubicBezTo>
                  <a:pt x="25575" y="38583"/>
                  <a:pt x="25625" y="38585"/>
                  <a:pt x="25675" y="38585"/>
                </a:cubicBezTo>
                <a:cubicBezTo>
                  <a:pt x="25811" y="38585"/>
                  <a:pt x="25944" y="38568"/>
                  <a:pt x="26068" y="38540"/>
                </a:cubicBezTo>
                <a:lnTo>
                  <a:pt x="26274" y="38503"/>
                </a:lnTo>
                <a:lnTo>
                  <a:pt x="26367" y="38484"/>
                </a:lnTo>
                <a:lnTo>
                  <a:pt x="26424" y="38428"/>
                </a:lnTo>
                <a:cubicBezTo>
                  <a:pt x="26405" y="38315"/>
                  <a:pt x="26386" y="38222"/>
                  <a:pt x="26386" y="38128"/>
                </a:cubicBezTo>
                <a:lnTo>
                  <a:pt x="26386" y="38128"/>
                </a:lnTo>
                <a:lnTo>
                  <a:pt x="26536" y="38240"/>
                </a:lnTo>
                <a:lnTo>
                  <a:pt x="26536" y="38184"/>
                </a:lnTo>
                <a:cubicBezTo>
                  <a:pt x="26854" y="38409"/>
                  <a:pt x="27266" y="38652"/>
                  <a:pt x="27472" y="38765"/>
                </a:cubicBezTo>
                <a:cubicBezTo>
                  <a:pt x="27850" y="38928"/>
                  <a:pt x="27985" y="38982"/>
                  <a:pt x="28005" y="38982"/>
                </a:cubicBezTo>
                <a:cubicBezTo>
                  <a:pt x="28041" y="38982"/>
                  <a:pt x="27680" y="38799"/>
                  <a:pt x="27733" y="38799"/>
                </a:cubicBezTo>
                <a:cubicBezTo>
                  <a:pt x="27747" y="38799"/>
                  <a:pt x="27787" y="38811"/>
                  <a:pt x="27866" y="38840"/>
                </a:cubicBezTo>
                <a:cubicBezTo>
                  <a:pt x="28240" y="39083"/>
                  <a:pt x="28484" y="39083"/>
                  <a:pt x="29027" y="39289"/>
                </a:cubicBezTo>
                <a:lnTo>
                  <a:pt x="29008" y="39345"/>
                </a:lnTo>
                <a:cubicBezTo>
                  <a:pt x="29120" y="39402"/>
                  <a:pt x="29251" y="39476"/>
                  <a:pt x="29364" y="39533"/>
                </a:cubicBezTo>
                <a:lnTo>
                  <a:pt x="29570" y="39664"/>
                </a:lnTo>
                <a:cubicBezTo>
                  <a:pt x="29645" y="39701"/>
                  <a:pt x="29701" y="39739"/>
                  <a:pt x="29776" y="39757"/>
                </a:cubicBezTo>
                <a:cubicBezTo>
                  <a:pt x="29851" y="39795"/>
                  <a:pt x="29925" y="39795"/>
                  <a:pt x="30394" y="40225"/>
                </a:cubicBezTo>
                <a:cubicBezTo>
                  <a:pt x="30244" y="40132"/>
                  <a:pt x="30075" y="40019"/>
                  <a:pt x="29925" y="39926"/>
                </a:cubicBezTo>
                <a:lnTo>
                  <a:pt x="29925" y="39926"/>
                </a:lnTo>
                <a:cubicBezTo>
                  <a:pt x="30094" y="40057"/>
                  <a:pt x="30263" y="40207"/>
                  <a:pt x="30450" y="40357"/>
                </a:cubicBezTo>
                <a:lnTo>
                  <a:pt x="30281" y="40300"/>
                </a:lnTo>
                <a:lnTo>
                  <a:pt x="30281" y="40300"/>
                </a:lnTo>
                <a:cubicBezTo>
                  <a:pt x="30731" y="40656"/>
                  <a:pt x="31143" y="41031"/>
                  <a:pt x="31536" y="41443"/>
                </a:cubicBezTo>
                <a:cubicBezTo>
                  <a:pt x="31517" y="41405"/>
                  <a:pt x="31517" y="41386"/>
                  <a:pt x="31536" y="41386"/>
                </a:cubicBezTo>
                <a:cubicBezTo>
                  <a:pt x="31591" y="41386"/>
                  <a:pt x="31808" y="41551"/>
                  <a:pt x="32173" y="41873"/>
                </a:cubicBezTo>
                <a:cubicBezTo>
                  <a:pt x="32282" y="41989"/>
                  <a:pt x="32282" y="42003"/>
                  <a:pt x="32271" y="42003"/>
                </a:cubicBezTo>
                <a:cubicBezTo>
                  <a:pt x="32267" y="42003"/>
                  <a:pt x="32263" y="42002"/>
                  <a:pt x="32260" y="42002"/>
                </a:cubicBezTo>
                <a:cubicBezTo>
                  <a:pt x="32250" y="42002"/>
                  <a:pt x="32281" y="42031"/>
                  <a:pt x="32641" y="42342"/>
                </a:cubicBezTo>
                <a:cubicBezTo>
                  <a:pt x="32397" y="42211"/>
                  <a:pt x="32173" y="42023"/>
                  <a:pt x="31985" y="41799"/>
                </a:cubicBezTo>
                <a:cubicBezTo>
                  <a:pt x="31948" y="41799"/>
                  <a:pt x="31817" y="41686"/>
                  <a:pt x="31761" y="41667"/>
                </a:cubicBezTo>
                <a:lnTo>
                  <a:pt x="31761" y="41667"/>
                </a:lnTo>
                <a:cubicBezTo>
                  <a:pt x="32117" y="42042"/>
                  <a:pt x="32510" y="42379"/>
                  <a:pt x="32922" y="42697"/>
                </a:cubicBezTo>
                <a:cubicBezTo>
                  <a:pt x="32851" y="42640"/>
                  <a:pt x="32769" y="42562"/>
                  <a:pt x="32709" y="42511"/>
                </a:cubicBezTo>
                <a:lnTo>
                  <a:pt x="32709" y="42511"/>
                </a:lnTo>
                <a:cubicBezTo>
                  <a:pt x="33052" y="42776"/>
                  <a:pt x="33428" y="43008"/>
                  <a:pt x="33821" y="43240"/>
                </a:cubicBezTo>
                <a:cubicBezTo>
                  <a:pt x="33893" y="43291"/>
                  <a:pt x="33909" y="43311"/>
                  <a:pt x="33894" y="43311"/>
                </a:cubicBezTo>
                <a:cubicBezTo>
                  <a:pt x="33876" y="43311"/>
                  <a:pt x="33814" y="43284"/>
                  <a:pt x="33746" y="43247"/>
                </a:cubicBezTo>
                <a:lnTo>
                  <a:pt x="33746" y="43247"/>
                </a:lnTo>
                <a:cubicBezTo>
                  <a:pt x="33846" y="43306"/>
                  <a:pt x="33940" y="43364"/>
                  <a:pt x="34045" y="43409"/>
                </a:cubicBezTo>
                <a:cubicBezTo>
                  <a:pt x="34120" y="43428"/>
                  <a:pt x="34176" y="43465"/>
                  <a:pt x="34289" y="43503"/>
                </a:cubicBezTo>
                <a:cubicBezTo>
                  <a:pt x="34401" y="43559"/>
                  <a:pt x="34532" y="43596"/>
                  <a:pt x="34663" y="43634"/>
                </a:cubicBezTo>
                <a:cubicBezTo>
                  <a:pt x="34626" y="43643"/>
                  <a:pt x="34584" y="43648"/>
                  <a:pt x="34542" y="43648"/>
                </a:cubicBezTo>
                <a:cubicBezTo>
                  <a:pt x="34499" y="43648"/>
                  <a:pt x="34457" y="43643"/>
                  <a:pt x="34420" y="43634"/>
                </a:cubicBezTo>
                <a:cubicBezTo>
                  <a:pt x="34345" y="43615"/>
                  <a:pt x="34251" y="43596"/>
                  <a:pt x="34158" y="43559"/>
                </a:cubicBezTo>
                <a:lnTo>
                  <a:pt x="34158" y="43559"/>
                </a:lnTo>
                <a:cubicBezTo>
                  <a:pt x="34195" y="43578"/>
                  <a:pt x="34233" y="43596"/>
                  <a:pt x="34270" y="43615"/>
                </a:cubicBezTo>
                <a:lnTo>
                  <a:pt x="34401" y="43652"/>
                </a:lnTo>
                <a:lnTo>
                  <a:pt x="34514" y="43709"/>
                </a:lnTo>
                <a:lnTo>
                  <a:pt x="34645" y="43746"/>
                </a:lnTo>
                <a:cubicBezTo>
                  <a:pt x="34813" y="43784"/>
                  <a:pt x="34982" y="43821"/>
                  <a:pt x="35150" y="43821"/>
                </a:cubicBezTo>
                <a:lnTo>
                  <a:pt x="35394" y="43821"/>
                </a:lnTo>
                <a:lnTo>
                  <a:pt x="35618" y="43802"/>
                </a:lnTo>
                <a:lnTo>
                  <a:pt x="35824" y="43802"/>
                </a:lnTo>
                <a:cubicBezTo>
                  <a:pt x="35899" y="43802"/>
                  <a:pt x="35974" y="43784"/>
                  <a:pt x="36049" y="43765"/>
                </a:cubicBezTo>
                <a:cubicBezTo>
                  <a:pt x="36006" y="43623"/>
                  <a:pt x="35953" y="43470"/>
                  <a:pt x="35963" y="43470"/>
                </a:cubicBezTo>
                <a:lnTo>
                  <a:pt x="35963" y="43470"/>
                </a:lnTo>
                <a:cubicBezTo>
                  <a:pt x="35966" y="43470"/>
                  <a:pt x="35975" y="43485"/>
                  <a:pt x="35993" y="43521"/>
                </a:cubicBezTo>
                <a:cubicBezTo>
                  <a:pt x="35881" y="43259"/>
                  <a:pt x="35749" y="42960"/>
                  <a:pt x="35600" y="42641"/>
                </a:cubicBezTo>
                <a:lnTo>
                  <a:pt x="35450" y="42360"/>
                </a:lnTo>
                <a:cubicBezTo>
                  <a:pt x="35394" y="42267"/>
                  <a:pt x="35338" y="42173"/>
                  <a:pt x="35300" y="42079"/>
                </a:cubicBezTo>
                <a:cubicBezTo>
                  <a:pt x="35094" y="41686"/>
                  <a:pt x="34869" y="41293"/>
                  <a:pt x="34701" y="40881"/>
                </a:cubicBezTo>
                <a:cubicBezTo>
                  <a:pt x="34645" y="40787"/>
                  <a:pt x="34588" y="40694"/>
                  <a:pt x="34532" y="40600"/>
                </a:cubicBezTo>
                <a:cubicBezTo>
                  <a:pt x="34401" y="40319"/>
                  <a:pt x="34270" y="40057"/>
                  <a:pt x="34139" y="39776"/>
                </a:cubicBezTo>
                <a:lnTo>
                  <a:pt x="34139" y="39776"/>
                </a:lnTo>
                <a:cubicBezTo>
                  <a:pt x="34364" y="39926"/>
                  <a:pt x="34663" y="40188"/>
                  <a:pt x="34963" y="40431"/>
                </a:cubicBezTo>
                <a:cubicBezTo>
                  <a:pt x="35465" y="40826"/>
                  <a:pt x="35984" y="41220"/>
                  <a:pt x="36110" y="41220"/>
                </a:cubicBezTo>
                <a:cubicBezTo>
                  <a:pt x="36115" y="41220"/>
                  <a:pt x="36120" y="41220"/>
                  <a:pt x="36124" y="41218"/>
                </a:cubicBezTo>
                <a:lnTo>
                  <a:pt x="36461" y="41518"/>
                </a:lnTo>
                <a:cubicBezTo>
                  <a:pt x="36367" y="41443"/>
                  <a:pt x="36330" y="41443"/>
                  <a:pt x="36236" y="41349"/>
                </a:cubicBezTo>
                <a:lnTo>
                  <a:pt x="36236" y="41349"/>
                </a:lnTo>
                <a:cubicBezTo>
                  <a:pt x="36424" y="41555"/>
                  <a:pt x="36648" y="41705"/>
                  <a:pt x="36911" y="41799"/>
                </a:cubicBezTo>
                <a:cubicBezTo>
                  <a:pt x="37229" y="41948"/>
                  <a:pt x="37547" y="42098"/>
                  <a:pt x="37847" y="42267"/>
                </a:cubicBezTo>
                <a:cubicBezTo>
                  <a:pt x="38142" y="42429"/>
                  <a:pt x="38391" y="42533"/>
                  <a:pt x="38336" y="42533"/>
                </a:cubicBezTo>
                <a:cubicBezTo>
                  <a:pt x="38321" y="42533"/>
                  <a:pt x="38285" y="42526"/>
                  <a:pt x="38221" y="42510"/>
                </a:cubicBezTo>
                <a:lnTo>
                  <a:pt x="38221" y="42510"/>
                </a:lnTo>
                <a:cubicBezTo>
                  <a:pt x="38446" y="42585"/>
                  <a:pt x="38671" y="42641"/>
                  <a:pt x="38914" y="42641"/>
                </a:cubicBezTo>
                <a:lnTo>
                  <a:pt x="39214" y="42641"/>
                </a:lnTo>
                <a:lnTo>
                  <a:pt x="39214" y="42398"/>
                </a:lnTo>
                <a:cubicBezTo>
                  <a:pt x="39214" y="42342"/>
                  <a:pt x="39214" y="42285"/>
                  <a:pt x="39195" y="42248"/>
                </a:cubicBezTo>
                <a:lnTo>
                  <a:pt x="39195" y="42248"/>
                </a:lnTo>
                <a:cubicBezTo>
                  <a:pt x="39439" y="42267"/>
                  <a:pt x="39663" y="42342"/>
                  <a:pt x="39888" y="42416"/>
                </a:cubicBezTo>
                <a:cubicBezTo>
                  <a:pt x="40169" y="42473"/>
                  <a:pt x="40450" y="42548"/>
                  <a:pt x="40712" y="42641"/>
                </a:cubicBezTo>
                <a:cubicBezTo>
                  <a:pt x="40839" y="42705"/>
                  <a:pt x="40876" y="42726"/>
                  <a:pt x="40868" y="42726"/>
                </a:cubicBezTo>
                <a:cubicBezTo>
                  <a:pt x="40861" y="42726"/>
                  <a:pt x="40828" y="42714"/>
                  <a:pt x="40787" y="42697"/>
                </a:cubicBezTo>
                <a:cubicBezTo>
                  <a:pt x="40695" y="42667"/>
                  <a:pt x="40616" y="42636"/>
                  <a:pt x="40610" y="42636"/>
                </a:cubicBezTo>
                <a:cubicBezTo>
                  <a:pt x="40609" y="42636"/>
                  <a:pt x="40612" y="42638"/>
                  <a:pt x="40618" y="42641"/>
                </a:cubicBezTo>
                <a:lnTo>
                  <a:pt x="41105" y="42828"/>
                </a:lnTo>
                <a:cubicBezTo>
                  <a:pt x="41255" y="42885"/>
                  <a:pt x="41424" y="42922"/>
                  <a:pt x="41573" y="42978"/>
                </a:cubicBezTo>
                <a:cubicBezTo>
                  <a:pt x="41684" y="43018"/>
                  <a:pt x="41714" y="43037"/>
                  <a:pt x="41680" y="43037"/>
                </a:cubicBezTo>
                <a:cubicBezTo>
                  <a:pt x="41651" y="43037"/>
                  <a:pt x="41574" y="43023"/>
                  <a:pt x="41461" y="42997"/>
                </a:cubicBezTo>
                <a:cubicBezTo>
                  <a:pt x="41311" y="42960"/>
                  <a:pt x="41143" y="42903"/>
                  <a:pt x="40993" y="42847"/>
                </a:cubicBezTo>
                <a:lnTo>
                  <a:pt x="40712" y="42735"/>
                </a:lnTo>
                <a:lnTo>
                  <a:pt x="40506" y="42641"/>
                </a:lnTo>
                <a:lnTo>
                  <a:pt x="40506" y="42641"/>
                </a:lnTo>
                <a:lnTo>
                  <a:pt x="40581" y="42697"/>
                </a:lnTo>
                <a:lnTo>
                  <a:pt x="40637" y="42735"/>
                </a:lnTo>
                <a:lnTo>
                  <a:pt x="40693" y="42772"/>
                </a:lnTo>
                <a:cubicBezTo>
                  <a:pt x="40787" y="42810"/>
                  <a:pt x="40862" y="42847"/>
                  <a:pt x="40937" y="42885"/>
                </a:cubicBezTo>
                <a:cubicBezTo>
                  <a:pt x="41087" y="42960"/>
                  <a:pt x="41218" y="43016"/>
                  <a:pt x="41367" y="43053"/>
                </a:cubicBezTo>
                <a:cubicBezTo>
                  <a:pt x="41648" y="43128"/>
                  <a:pt x="41929" y="43203"/>
                  <a:pt x="42529" y="43353"/>
                </a:cubicBezTo>
                <a:cubicBezTo>
                  <a:pt x="42416" y="43109"/>
                  <a:pt x="42323" y="42847"/>
                  <a:pt x="42191" y="42510"/>
                </a:cubicBezTo>
                <a:lnTo>
                  <a:pt x="42191" y="42510"/>
                </a:lnTo>
                <a:cubicBezTo>
                  <a:pt x="42323" y="42810"/>
                  <a:pt x="42472" y="43091"/>
                  <a:pt x="42622" y="43428"/>
                </a:cubicBezTo>
                <a:cubicBezTo>
                  <a:pt x="42529" y="43091"/>
                  <a:pt x="42416" y="42754"/>
                  <a:pt x="42266" y="42435"/>
                </a:cubicBezTo>
                <a:cubicBezTo>
                  <a:pt x="42154" y="42229"/>
                  <a:pt x="42060" y="41986"/>
                  <a:pt x="41911" y="41724"/>
                </a:cubicBezTo>
                <a:lnTo>
                  <a:pt x="41686" y="41274"/>
                </a:lnTo>
                <a:lnTo>
                  <a:pt x="41686" y="41274"/>
                </a:lnTo>
                <a:cubicBezTo>
                  <a:pt x="41723" y="41368"/>
                  <a:pt x="41911" y="41780"/>
                  <a:pt x="42023" y="42079"/>
                </a:cubicBezTo>
                <a:cubicBezTo>
                  <a:pt x="42079" y="42192"/>
                  <a:pt x="42117" y="42304"/>
                  <a:pt x="42135" y="42416"/>
                </a:cubicBezTo>
                <a:cubicBezTo>
                  <a:pt x="42133" y="42418"/>
                  <a:pt x="42131" y="42419"/>
                  <a:pt x="42129" y="42419"/>
                </a:cubicBezTo>
                <a:cubicBezTo>
                  <a:pt x="42105" y="42419"/>
                  <a:pt x="42046" y="42335"/>
                  <a:pt x="41911" y="42098"/>
                </a:cubicBezTo>
                <a:cubicBezTo>
                  <a:pt x="41779" y="41780"/>
                  <a:pt x="41592" y="41499"/>
                  <a:pt x="41386" y="41218"/>
                </a:cubicBezTo>
                <a:cubicBezTo>
                  <a:pt x="41424" y="41199"/>
                  <a:pt x="41386" y="41106"/>
                  <a:pt x="41293" y="40975"/>
                </a:cubicBezTo>
                <a:lnTo>
                  <a:pt x="41161" y="40769"/>
                </a:lnTo>
                <a:cubicBezTo>
                  <a:pt x="41124" y="40731"/>
                  <a:pt x="41105" y="40675"/>
                  <a:pt x="41068" y="40637"/>
                </a:cubicBezTo>
                <a:lnTo>
                  <a:pt x="41068" y="40637"/>
                </a:lnTo>
                <a:lnTo>
                  <a:pt x="41180" y="40656"/>
                </a:lnTo>
                <a:cubicBezTo>
                  <a:pt x="41087" y="40563"/>
                  <a:pt x="41012" y="40525"/>
                  <a:pt x="40881" y="40357"/>
                </a:cubicBezTo>
                <a:cubicBezTo>
                  <a:pt x="40829" y="40293"/>
                  <a:pt x="40822" y="40264"/>
                  <a:pt x="40840" y="40264"/>
                </a:cubicBezTo>
                <a:cubicBezTo>
                  <a:pt x="40849" y="40264"/>
                  <a:pt x="40863" y="40270"/>
                  <a:pt x="40881" y="40282"/>
                </a:cubicBezTo>
                <a:cubicBezTo>
                  <a:pt x="40899" y="40282"/>
                  <a:pt x="40918" y="40300"/>
                  <a:pt x="40937" y="40319"/>
                </a:cubicBezTo>
                <a:lnTo>
                  <a:pt x="40993" y="40375"/>
                </a:lnTo>
                <a:lnTo>
                  <a:pt x="41124" y="40488"/>
                </a:lnTo>
                <a:cubicBezTo>
                  <a:pt x="41143" y="40497"/>
                  <a:pt x="41154" y="40502"/>
                  <a:pt x="41157" y="40502"/>
                </a:cubicBezTo>
                <a:cubicBezTo>
                  <a:pt x="41167" y="40502"/>
                  <a:pt x="41119" y="40463"/>
                  <a:pt x="41049" y="40394"/>
                </a:cubicBezTo>
                <a:cubicBezTo>
                  <a:pt x="40969" y="40314"/>
                  <a:pt x="40879" y="40243"/>
                  <a:pt x="40909" y="40243"/>
                </a:cubicBezTo>
                <a:cubicBezTo>
                  <a:pt x="40921" y="40243"/>
                  <a:pt x="40953" y="40255"/>
                  <a:pt x="41012" y="40282"/>
                </a:cubicBezTo>
                <a:cubicBezTo>
                  <a:pt x="41143" y="40375"/>
                  <a:pt x="41274" y="40450"/>
                  <a:pt x="41424" y="40525"/>
                </a:cubicBezTo>
                <a:cubicBezTo>
                  <a:pt x="41742" y="40694"/>
                  <a:pt x="42117" y="40900"/>
                  <a:pt x="42622" y="41106"/>
                </a:cubicBezTo>
                <a:lnTo>
                  <a:pt x="42660" y="41143"/>
                </a:lnTo>
                <a:lnTo>
                  <a:pt x="42716" y="41162"/>
                </a:lnTo>
                <a:lnTo>
                  <a:pt x="42809" y="41218"/>
                </a:lnTo>
                <a:lnTo>
                  <a:pt x="42903" y="41255"/>
                </a:lnTo>
                <a:cubicBezTo>
                  <a:pt x="42909" y="41268"/>
                  <a:pt x="42911" y="41272"/>
                  <a:pt x="42909" y="41272"/>
                </a:cubicBezTo>
                <a:cubicBezTo>
                  <a:pt x="42905" y="41272"/>
                  <a:pt x="42884" y="41255"/>
                  <a:pt x="42847" y="41255"/>
                </a:cubicBezTo>
                <a:cubicBezTo>
                  <a:pt x="42775" y="41231"/>
                  <a:pt x="42680" y="41200"/>
                  <a:pt x="42655" y="41200"/>
                </a:cubicBezTo>
                <a:cubicBezTo>
                  <a:pt x="42642" y="41200"/>
                  <a:pt x="42650" y="41210"/>
                  <a:pt x="42697" y="41237"/>
                </a:cubicBezTo>
                <a:cubicBezTo>
                  <a:pt x="42959" y="41330"/>
                  <a:pt x="43221" y="41424"/>
                  <a:pt x="43446" y="41499"/>
                </a:cubicBezTo>
                <a:cubicBezTo>
                  <a:pt x="43633" y="41555"/>
                  <a:pt x="43577" y="41555"/>
                  <a:pt x="43559" y="41555"/>
                </a:cubicBezTo>
                <a:cubicBezTo>
                  <a:pt x="43773" y="41622"/>
                  <a:pt x="43834" y="41632"/>
                  <a:pt x="43865" y="41632"/>
                </a:cubicBezTo>
                <a:cubicBezTo>
                  <a:pt x="43877" y="41632"/>
                  <a:pt x="43885" y="41630"/>
                  <a:pt x="43896" y="41630"/>
                </a:cubicBezTo>
                <a:cubicBezTo>
                  <a:pt x="43903" y="41626"/>
                  <a:pt x="43912" y="41624"/>
                  <a:pt x="43924" y="41624"/>
                </a:cubicBezTo>
                <a:cubicBezTo>
                  <a:pt x="43972" y="41624"/>
                  <a:pt x="44078" y="41657"/>
                  <a:pt x="44420" y="41761"/>
                </a:cubicBezTo>
                <a:lnTo>
                  <a:pt x="44514" y="41761"/>
                </a:lnTo>
                <a:lnTo>
                  <a:pt x="44495" y="41724"/>
                </a:lnTo>
                <a:cubicBezTo>
                  <a:pt x="44457" y="41667"/>
                  <a:pt x="44420" y="41611"/>
                  <a:pt x="44401" y="41536"/>
                </a:cubicBezTo>
                <a:cubicBezTo>
                  <a:pt x="44326" y="41368"/>
                  <a:pt x="44251" y="41181"/>
                  <a:pt x="44139" y="40956"/>
                </a:cubicBezTo>
                <a:cubicBezTo>
                  <a:pt x="44102" y="40843"/>
                  <a:pt x="44027" y="40712"/>
                  <a:pt x="43952" y="40581"/>
                </a:cubicBezTo>
                <a:cubicBezTo>
                  <a:pt x="43896" y="40431"/>
                  <a:pt x="43802" y="40319"/>
                  <a:pt x="43727" y="40188"/>
                </a:cubicBezTo>
                <a:cubicBezTo>
                  <a:pt x="43615" y="40001"/>
                  <a:pt x="43465" y="39813"/>
                  <a:pt x="43315" y="39664"/>
                </a:cubicBezTo>
                <a:cubicBezTo>
                  <a:pt x="43288" y="39610"/>
                  <a:pt x="43286" y="39592"/>
                  <a:pt x="43296" y="39592"/>
                </a:cubicBezTo>
                <a:cubicBezTo>
                  <a:pt x="43317" y="39592"/>
                  <a:pt x="43393" y="39672"/>
                  <a:pt x="43408" y="39672"/>
                </a:cubicBezTo>
                <a:cubicBezTo>
                  <a:pt x="43410" y="39672"/>
                  <a:pt x="43411" y="39670"/>
                  <a:pt x="43409" y="39664"/>
                </a:cubicBezTo>
                <a:cubicBezTo>
                  <a:pt x="43053" y="39214"/>
                  <a:pt x="42866" y="39046"/>
                  <a:pt x="42716" y="38877"/>
                </a:cubicBezTo>
                <a:cubicBezTo>
                  <a:pt x="42547" y="38709"/>
                  <a:pt x="42416" y="38578"/>
                  <a:pt x="42060" y="38240"/>
                </a:cubicBezTo>
                <a:cubicBezTo>
                  <a:pt x="41911" y="38034"/>
                  <a:pt x="41742" y="37828"/>
                  <a:pt x="41573" y="37622"/>
                </a:cubicBezTo>
                <a:lnTo>
                  <a:pt x="41573" y="37622"/>
                </a:lnTo>
                <a:cubicBezTo>
                  <a:pt x="41672" y="37752"/>
                  <a:pt x="41700" y="37806"/>
                  <a:pt x="41679" y="37806"/>
                </a:cubicBezTo>
                <a:cubicBezTo>
                  <a:pt x="41622" y="37806"/>
                  <a:pt x="41227" y="37442"/>
                  <a:pt x="40862" y="37117"/>
                </a:cubicBezTo>
                <a:lnTo>
                  <a:pt x="40862" y="37117"/>
                </a:lnTo>
                <a:lnTo>
                  <a:pt x="40918" y="37192"/>
                </a:lnTo>
                <a:lnTo>
                  <a:pt x="40918" y="37192"/>
                </a:lnTo>
                <a:lnTo>
                  <a:pt x="40750" y="37023"/>
                </a:lnTo>
                <a:cubicBezTo>
                  <a:pt x="40750" y="37023"/>
                  <a:pt x="40750" y="37023"/>
                  <a:pt x="40750" y="37023"/>
                </a:cubicBezTo>
                <a:lnTo>
                  <a:pt x="40750" y="37023"/>
                </a:lnTo>
                <a:lnTo>
                  <a:pt x="40862" y="37117"/>
                </a:lnTo>
                <a:lnTo>
                  <a:pt x="40862" y="37117"/>
                </a:lnTo>
                <a:lnTo>
                  <a:pt x="40830" y="37078"/>
                </a:lnTo>
                <a:lnTo>
                  <a:pt x="40830" y="37078"/>
                </a:lnTo>
                <a:cubicBezTo>
                  <a:pt x="40981" y="37179"/>
                  <a:pt x="41112" y="37268"/>
                  <a:pt x="41161" y="37268"/>
                </a:cubicBezTo>
                <a:cubicBezTo>
                  <a:pt x="41173" y="37268"/>
                  <a:pt x="41180" y="37262"/>
                  <a:pt x="41180" y="37248"/>
                </a:cubicBezTo>
                <a:cubicBezTo>
                  <a:pt x="41105" y="37173"/>
                  <a:pt x="41012" y="37098"/>
                  <a:pt x="40937" y="37023"/>
                </a:cubicBezTo>
                <a:lnTo>
                  <a:pt x="40937" y="37023"/>
                </a:lnTo>
                <a:cubicBezTo>
                  <a:pt x="40978" y="37051"/>
                  <a:pt x="41009" y="37068"/>
                  <a:pt x="41015" y="37068"/>
                </a:cubicBezTo>
                <a:cubicBezTo>
                  <a:pt x="41018" y="37068"/>
                  <a:pt x="41017" y="37066"/>
                  <a:pt x="41012" y="37061"/>
                </a:cubicBezTo>
                <a:cubicBezTo>
                  <a:pt x="40937" y="36986"/>
                  <a:pt x="40862" y="36911"/>
                  <a:pt x="40787" y="36836"/>
                </a:cubicBezTo>
                <a:lnTo>
                  <a:pt x="40693" y="36611"/>
                </a:lnTo>
                <a:lnTo>
                  <a:pt x="40637" y="36593"/>
                </a:lnTo>
                <a:cubicBezTo>
                  <a:pt x="40338" y="36237"/>
                  <a:pt x="40057" y="35881"/>
                  <a:pt x="39776" y="35544"/>
                </a:cubicBezTo>
                <a:lnTo>
                  <a:pt x="39251" y="35038"/>
                </a:lnTo>
                <a:cubicBezTo>
                  <a:pt x="39083" y="34870"/>
                  <a:pt x="38914" y="34682"/>
                  <a:pt x="38727" y="34495"/>
                </a:cubicBezTo>
                <a:cubicBezTo>
                  <a:pt x="38558" y="34289"/>
                  <a:pt x="38390" y="34064"/>
                  <a:pt x="38203" y="33821"/>
                </a:cubicBezTo>
                <a:cubicBezTo>
                  <a:pt x="38109" y="33709"/>
                  <a:pt x="38034" y="33559"/>
                  <a:pt x="37941" y="33428"/>
                </a:cubicBezTo>
                <a:cubicBezTo>
                  <a:pt x="37847" y="33278"/>
                  <a:pt x="37753" y="33109"/>
                  <a:pt x="37678" y="32960"/>
                </a:cubicBezTo>
                <a:lnTo>
                  <a:pt x="37678" y="32960"/>
                </a:lnTo>
                <a:cubicBezTo>
                  <a:pt x="37750" y="33064"/>
                  <a:pt x="37790" y="33098"/>
                  <a:pt x="37815" y="33098"/>
                </a:cubicBezTo>
                <a:cubicBezTo>
                  <a:pt x="37863" y="33098"/>
                  <a:pt x="37861" y="32978"/>
                  <a:pt x="37922" y="32978"/>
                </a:cubicBezTo>
                <a:cubicBezTo>
                  <a:pt x="37997" y="33240"/>
                  <a:pt x="38128" y="33484"/>
                  <a:pt x="38296" y="33690"/>
                </a:cubicBezTo>
                <a:cubicBezTo>
                  <a:pt x="38502" y="33971"/>
                  <a:pt x="38708" y="34289"/>
                  <a:pt x="38952" y="34589"/>
                </a:cubicBezTo>
                <a:cubicBezTo>
                  <a:pt x="38808" y="34401"/>
                  <a:pt x="38782" y="34343"/>
                  <a:pt x="38800" y="34343"/>
                </a:cubicBezTo>
                <a:cubicBezTo>
                  <a:pt x="38812" y="34343"/>
                  <a:pt x="38846" y="34371"/>
                  <a:pt x="38877" y="34401"/>
                </a:cubicBezTo>
                <a:cubicBezTo>
                  <a:pt x="38577" y="34046"/>
                  <a:pt x="38315" y="33671"/>
                  <a:pt x="38072" y="33278"/>
                </a:cubicBezTo>
                <a:cubicBezTo>
                  <a:pt x="38147" y="33278"/>
                  <a:pt x="37978" y="33016"/>
                  <a:pt x="37866" y="32679"/>
                </a:cubicBezTo>
                <a:cubicBezTo>
                  <a:pt x="37866" y="32706"/>
                  <a:pt x="37860" y="32719"/>
                  <a:pt x="37850" y="32719"/>
                </a:cubicBezTo>
                <a:cubicBezTo>
                  <a:pt x="37811" y="32719"/>
                  <a:pt x="37707" y="32537"/>
                  <a:pt x="37603" y="32285"/>
                </a:cubicBezTo>
                <a:lnTo>
                  <a:pt x="37435" y="31817"/>
                </a:lnTo>
                <a:cubicBezTo>
                  <a:pt x="37397" y="31686"/>
                  <a:pt x="37379" y="31574"/>
                  <a:pt x="37341" y="31461"/>
                </a:cubicBezTo>
                <a:lnTo>
                  <a:pt x="37341" y="31461"/>
                </a:lnTo>
                <a:cubicBezTo>
                  <a:pt x="37397" y="31499"/>
                  <a:pt x="37416" y="31555"/>
                  <a:pt x="37435" y="31611"/>
                </a:cubicBezTo>
                <a:cubicBezTo>
                  <a:pt x="37472" y="31686"/>
                  <a:pt x="37491" y="31780"/>
                  <a:pt x="37547" y="31967"/>
                </a:cubicBezTo>
                <a:cubicBezTo>
                  <a:pt x="37547" y="31911"/>
                  <a:pt x="37547" y="31836"/>
                  <a:pt x="37529" y="31780"/>
                </a:cubicBezTo>
                <a:cubicBezTo>
                  <a:pt x="37510" y="31742"/>
                  <a:pt x="37491" y="31705"/>
                  <a:pt x="37472" y="31667"/>
                </a:cubicBezTo>
                <a:lnTo>
                  <a:pt x="37379" y="31461"/>
                </a:lnTo>
                <a:lnTo>
                  <a:pt x="37341" y="31349"/>
                </a:lnTo>
                <a:lnTo>
                  <a:pt x="37323" y="31293"/>
                </a:lnTo>
                <a:lnTo>
                  <a:pt x="37323" y="31274"/>
                </a:lnTo>
                <a:cubicBezTo>
                  <a:pt x="37450" y="31310"/>
                  <a:pt x="37559" y="31382"/>
                  <a:pt x="37668" y="31472"/>
                </a:cubicBezTo>
                <a:lnTo>
                  <a:pt x="37668" y="31472"/>
                </a:lnTo>
                <a:cubicBezTo>
                  <a:pt x="37665" y="31470"/>
                  <a:pt x="37661" y="31468"/>
                  <a:pt x="37657" y="31466"/>
                </a:cubicBezTo>
                <a:lnTo>
                  <a:pt x="37657" y="31466"/>
                </a:lnTo>
                <a:cubicBezTo>
                  <a:pt x="37664" y="31471"/>
                  <a:pt x="37671" y="31475"/>
                  <a:pt x="37678" y="31480"/>
                </a:cubicBezTo>
                <a:cubicBezTo>
                  <a:pt x="37675" y="31477"/>
                  <a:pt x="37672" y="31475"/>
                  <a:pt x="37668" y="31472"/>
                </a:cubicBezTo>
                <a:lnTo>
                  <a:pt x="37668" y="31472"/>
                </a:lnTo>
                <a:cubicBezTo>
                  <a:pt x="37776" y="31527"/>
                  <a:pt x="37881" y="31588"/>
                  <a:pt x="37978" y="31649"/>
                </a:cubicBezTo>
                <a:lnTo>
                  <a:pt x="38128" y="31742"/>
                </a:lnTo>
                <a:cubicBezTo>
                  <a:pt x="38165" y="31761"/>
                  <a:pt x="38221" y="31798"/>
                  <a:pt x="38240" y="31817"/>
                </a:cubicBezTo>
                <a:cubicBezTo>
                  <a:pt x="38270" y="31832"/>
                  <a:pt x="38301" y="31860"/>
                  <a:pt x="38272" y="31860"/>
                </a:cubicBezTo>
                <a:cubicBezTo>
                  <a:pt x="38265" y="31860"/>
                  <a:pt x="38254" y="31858"/>
                  <a:pt x="38240" y="31855"/>
                </a:cubicBezTo>
                <a:lnTo>
                  <a:pt x="38072" y="31761"/>
                </a:lnTo>
                <a:lnTo>
                  <a:pt x="38072" y="31761"/>
                </a:lnTo>
                <a:cubicBezTo>
                  <a:pt x="38371" y="31930"/>
                  <a:pt x="38746" y="32136"/>
                  <a:pt x="39139" y="32342"/>
                </a:cubicBezTo>
                <a:lnTo>
                  <a:pt x="39439" y="32491"/>
                </a:lnTo>
                <a:lnTo>
                  <a:pt x="39794" y="32679"/>
                </a:lnTo>
                <a:cubicBezTo>
                  <a:pt x="40094" y="32810"/>
                  <a:pt x="40375" y="32941"/>
                  <a:pt x="40618" y="33053"/>
                </a:cubicBezTo>
                <a:lnTo>
                  <a:pt x="40675" y="33034"/>
                </a:lnTo>
                <a:cubicBezTo>
                  <a:pt x="40675" y="33016"/>
                  <a:pt x="40693" y="32997"/>
                  <a:pt x="40693" y="32960"/>
                </a:cubicBezTo>
                <a:lnTo>
                  <a:pt x="40712" y="32810"/>
                </a:lnTo>
                <a:cubicBezTo>
                  <a:pt x="40731" y="32716"/>
                  <a:pt x="40750" y="32641"/>
                  <a:pt x="40750" y="32548"/>
                </a:cubicBezTo>
                <a:cubicBezTo>
                  <a:pt x="40768" y="32454"/>
                  <a:pt x="40750" y="32379"/>
                  <a:pt x="40750" y="32304"/>
                </a:cubicBezTo>
                <a:cubicBezTo>
                  <a:pt x="40750" y="32210"/>
                  <a:pt x="40731" y="32136"/>
                  <a:pt x="40712" y="32061"/>
                </a:cubicBezTo>
                <a:lnTo>
                  <a:pt x="40656" y="31873"/>
                </a:lnTo>
                <a:cubicBezTo>
                  <a:pt x="40618" y="31836"/>
                  <a:pt x="40600" y="31798"/>
                  <a:pt x="40581" y="31761"/>
                </a:cubicBezTo>
                <a:cubicBezTo>
                  <a:pt x="40562" y="31724"/>
                  <a:pt x="40525" y="31667"/>
                  <a:pt x="40487" y="31649"/>
                </a:cubicBezTo>
                <a:lnTo>
                  <a:pt x="40487" y="31649"/>
                </a:lnTo>
                <a:cubicBezTo>
                  <a:pt x="40487" y="31649"/>
                  <a:pt x="40544" y="31649"/>
                  <a:pt x="40600" y="31686"/>
                </a:cubicBezTo>
                <a:cubicBezTo>
                  <a:pt x="40656" y="31724"/>
                  <a:pt x="40693" y="31761"/>
                  <a:pt x="40731" y="31798"/>
                </a:cubicBezTo>
                <a:cubicBezTo>
                  <a:pt x="40544" y="31480"/>
                  <a:pt x="40263" y="31218"/>
                  <a:pt x="39944" y="31012"/>
                </a:cubicBezTo>
                <a:cubicBezTo>
                  <a:pt x="39832" y="30937"/>
                  <a:pt x="39720" y="30862"/>
                  <a:pt x="39588" y="30806"/>
                </a:cubicBezTo>
                <a:cubicBezTo>
                  <a:pt x="39420" y="30656"/>
                  <a:pt x="39233" y="30525"/>
                  <a:pt x="39045" y="30413"/>
                </a:cubicBezTo>
                <a:cubicBezTo>
                  <a:pt x="39064" y="30375"/>
                  <a:pt x="39102" y="30338"/>
                  <a:pt x="39158" y="30338"/>
                </a:cubicBezTo>
                <a:cubicBezTo>
                  <a:pt x="39176" y="30328"/>
                  <a:pt x="39195" y="30324"/>
                  <a:pt x="39214" y="30324"/>
                </a:cubicBezTo>
                <a:cubicBezTo>
                  <a:pt x="39233" y="30324"/>
                  <a:pt x="39251" y="30328"/>
                  <a:pt x="39270" y="30338"/>
                </a:cubicBezTo>
                <a:cubicBezTo>
                  <a:pt x="39326" y="30338"/>
                  <a:pt x="39364" y="30357"/>
                  <a:pt x="39401" y="30375"/>
                </a:cubicBezTo>
                <a:lnTo>
                  <a:pt x="39476" y="30413"/>
                </a:lnTo>
                <a:cubicBezTo>
                  <a:pt x="39501" y="30425"/>
                  <a:pt x="39534" y="30438"/>
                  <a:pt x="39565" y="30456"/>
                </a:cubicBezTo>
                <a:lnTo>
                  <a:pt x="39565" y="30456"/>
                </a:lnTo>
                <a:cubicBezTo>
                  <a:pt x="39453" y="30371"/>
                  <a:pt x="39433" y="30351"/>
                  <a:pt x="39382" y="30300"/>
                </a:cubicBezTo>
                <a:cubicBezTo>
                  <a:pt x="39382" y="30263"/>
                  <a:pt x="39401" y="30207"/>
                  <a:pt x="39420" y="30169"/>
                </a:cubicBezTo>
                <a:lnTo>
                  <a:pt x="39476" y="30038"/>
                </a:lnTo>
                <a:lnTo>
                  <a:pt x="39551" y="29907"/>
                </a:lnTo>
                <a:lnTo>
                  <a:pt x="39551" y="29907"/>
                </a:lnTo>
                <a:cubicBezTo>
                  <a:pt x="39488" y="29970"/>
                  <a:pt x="39366" y="30075"/>
                  <a:pt x="39321" y="30075"/>
                </a:cubicBezTo>
                <a:cubicBezTo>
                  <a:pt x="39299" y="30075"/>
                  <a:pt x="39295" y="30050"/>
                  <a:pt x="39326" y="29982"/>
                </a:cubicBezTo>
                <a:cubicBezTo>
                  <a:pt x="39439" y="29832"/>
                  <a:pt x="39588" y="29720"/>
                  <a:pt x="39757" y="29626"/>
                </a:cubicBezTo>
                <a:cubicBezTo>
                  <a:pt x="39794" y="29589"/>
                  <a:pt x="39869" y="29551"/>
                  <a:pt x="39982" y="29476"/>
                </a:cubicBezTo>
                <a:cubicBezTo>
                  <a:pt x="40057" y="29420"/>
                  <a:pt x="40113" y="29364"/>
                  <a:pt x="40169" y="29308"/>
                </a:cubicBezTo>
                <a:cubicBezTo>
                  <a:pt x="40206" y="29252"/>
                  <a:pt x="40244" y="29214"/>
                  <a:pt x="40263" y="29158"/>
                </a:cubicBezTo>
                <a:cubicBezTo>
                  <a:pt x="40281" y="29121"/>
                  <a:pt x="40300" y="29083"/>
                  <a:pt x="40300" y="29046"/>
                </a:cubicBezTo>
                <a:lnTo>
                  <a:pt x="40300" y="29046"/>
                </a:lnTo>
                <a:cubicBezTo>
                  <a:pt x="40281" y="29064"/>
                  <a:pt x="40281" y="29102"/>
                  <a:pt x="40263" y="29102"/>
                </a:cubicBezTo>
                <a:cubicBezTo>
                  <a:pt x="40244" y="29102"/>
                  <a:pt x="40244" y="29064"/>
                  <a:pt x="40206" y="29008"/>
                </a:cubicBezTo>
                <a:cubicBezTo>
                  <a:pt x="40188" y="28896"/>
                  <a:pt x="40113" y="28709"/>
                  <a:pt x="40057" y="28503"/>
                </a:cubicBezTo>
                <a:lnTo>
                  <a:pt x="40057" y="28503"/>
                </a:lnTo>
                <a:cubicBezTo>
                  <a:pt x="40066" y="28516"/>
                  <a:pt x="40079" y="28520"/>
                  <a:pt x="40095" y="28520"/>
                </a:cubicBezTo>
                <a:cubicBezTo>
                  <a:pt x="40115" y="28520"/>
                  <a:pt x="40138" y="28514"/>
                  <a:pt x="40163" y="28514"/>
                </a:cubicBezTo>
                <a:cubicBezTo>
                  <a:pt x="40194" y="28514"/>
                  <a:pt x="40226" y="28524"/>
                  <a:pt x="40251" y="28570"/>
                </a:cubicBezTo>
                <a:lnTo>
                  <a:pt x="40251" y="28570"/>
                </a:lnTo>
                <a:cubicBezTo>
                  <a:pt x="40115" y="28270"/>
                  <a:pt x="39951" y="27985"/>
                  <a:pt x="39770" y="27701"/>
                </a:cubicBezTo>
                <a:lnTo>
                  <a:pt x="39770" y="27701"/>
                </a:lnTo>
                <a:cubicBezTo>
                  <a:pt x="39783" y="27717"/>
                  <a:pt x="39794" y="27724"/>
                  <a:pt x="39803" y="27724"/>
                </a:cubicBezTo>
                <a:cubicBezTo>
                  <a:pt x="39846" y="27724"/>
                  <a:pt x="39834" y="27556"/>
                  <a:pt x="39794" y="27398"/>
                </a:cubicBezTo>
                <a:cubicBezTo>
                  <a:pt x="39701" y="27267"/>
                  <a:pt x="39626" y="27136"/>
                  <a:pt x="39570" y="26986"/>
                </a:cubicBezTo>
                <a:cubicBezTo>
                  <a:pt x="39439" y="26742"/>
                  <a:pt x="39270" y="26443"/>
                  <a:pt x="39195" y="26330"/>
                </a:cubicBezTo>
                <a:lnTo>
                  <a:pt x="39195" y="26330"/>
                </a:lnTo>
                <a:lnTo>
                  <a:pt x="39401" y="26742"/>
                </a:lnTo>
                <a:cubicBezTo>
                  <a:pt x="39214" y="26368"/>
                  <a:pt x="38970" y="26031"/>
                  <a:pt x="38690" y="25731"/>
                </a:cubicBezTo>
                <a:cubicBezTo>
                  <a:pt x="38409" y="25431"/>
                  <a:pt x="38147" y="25113"/>
                  <a:pt x="37922" y="24776"/>
                </a:cubicBezTo>
                <a:lnTo>
                  <a:pt x="37922" y="24776"/>
                </a:lnTo>
                <a:cubicBezTo>
                  <a:pt x="37968" y="24822"/>
                  <a:pt x="38039" y="24865"/>
                  <a:pt x="38084" y="24865"/>
                </a:cubicBezTo>
                <a:cubicBezTo>
                  <a:pt x="38148" y="24865"/>
                  <a:pt x="38158" y="24775"/>
                  <a:pt x="37959" y="24476"/>
                </a:cubicBezTo>
                <a:cubicBezTo>
                  <a:pt x="37828" y="24364"/>
                  <a:pt x="37529" y="24139"/>
                  <a:pt x="37154" y="23802"/>
                </a:cubicBezTo>
                <a:cubicBezTo>
                  <a:pt x="36892" y="23446"/>
                  <a:pt x="36592" y="23091"/>
                  <a:pt x="36311" y="22735"/>
                </a:cubicBezTo>
                <a:lnTo>
                  <a:pt x="36311" y="22735"/>
                </a:lnTo>
                <a:cubicBezTo>
                  <a:pt x="36779" y="23147"/>
                  <a:pt x="37285" y="23634"/>
                  <a:pt x="37603" y="23971"/>
                </a:cubicBezTo>
                <a:cubicBezTo>
                  <a:pt x="37454" y="23727"/>
                  <a:pt x="37304" y="23503"/>
                  <a:pt x="37135" y="23297"/>
                </a:cubicBezTo>
                <a:cubicBezTo>
                  <a:pt x="37115" y="23256"/>
                  <a:pt x="37111" y="23238"/>
                  <a:pt x="37120" y="23238"/>
                </a:cubicBezTo>
                <a:cubicBezTo>
                  <a:pt x="37157" y="23238"/>
                  <a:pt x="37440" y="23589"/>
                  <a:pt x="37547" y="23727"/>
                </a:cubicBezTo>
                <a:cubicBezTo>
                  <a:pt x="37229" y="23297"/>
                  <a:pt x="36892" y="22866"/>
                  <a:pt x="36555" y="22435"/>
                </a:cubicBezTo>
                <a:cubicBezTo>
                  <a:pt x="36553" y="22439"/>
                  <a:pt x="36550" y="22441"/>
                  <a:pt x="36545" y="22441"/>
                </a:cubicBezTo>
                <a:cubicBezTo>
                  <a:pt x="36447" y="22441"/>
                  <a:pt x="35731" y="21607"/>
                  <a:pt x="35661" y="21607"/>
                </a:cubicBezTo>
                <a:cubicBezTo>
                  <a:pt x="35658" y="21607"/>
                  <a:pt x="35657" y="21608"/>
                  <a:pt x="35656" y="21611"/>
                </a:cubicBezTo>
                <a:cubicBezTo>
                  <a:pt x="36068" y="22042"/>
                  <a:pt x="36461" y="22491"/>
                  <a:pt x="36854" y="22922"/>
                </a:cubicBezTo>
                <a:cubicBezTo>
                  <a:pt x="36853" y="22927"/>
                  <a:pt x="36850" y="22930"/>
                  <a:pt x="36844" y="22930"/>
                </a:cubicBezTo>
                <a:cubicBezTo>
                  <a:pt x="36744" y="22930"/>
                  <a:pt x="35970" y="22200"/>
                  <a:pt x="35263" y="21386"/>
                </a:cubicBezTo>
                <a:cubicBezTo>
                  <a:pt x="35221" y="21319"/>
                  <a:pt x="35224" y="21294"/>
                  <a:pt x="35251" y="21294"/>
                </a:cubicBezTo>
                <a:cubicBezTo>
                  <a:pt x="35317" y="21294"/>
                  <a:pt x="35526" y="21443"/>
                  <a:pt x="35542" y="21443"/>
                </a:cubicBezTo>
                <a:cubicBezTo>
                  <a:pt x="35543" y="21443"/>
                  <a:pt x="35543" y="21443"/>
                  <a:pt x="35543" y="21443"/>
                </a:cubicBezTo>
                <a:cubicBezTo>
                  <a:pt x="35263" y="21162"/>
                  <a:pt x="34982" y="20862"/>
                  <a:pt x="34738" y="20544"/>
                </a:cubicBezTo>
                <a:lnTo>
                  <a:pt x="34738" y="20544"/>
                </a:lnTo>
                <a:lnTo>
                  <a:pt x="35094" y="20900"/>
                </a:lnTo>
                <a:cubicBezTo>
                  <a:pt x="34701" y="20394"/>
                  <a:pt x="34308" y="20169"/>
                  <a:pt x="33877" y="19533"/>
                </a:cubicBezTo>
                <a:cubicBezTo>
                  <a:pt x="33708" y="19345"/>
                  <a:pt x="33446" y="18877"/>
                  <a:pt x="33371" y="18877"/>
                </a:cubicBezTo>
                <a:cubicBezTo>
                  <a:pt x="33484" y="19102"/>
                  <a:pt x="33465" y="19270"/>
                  <a:pt x="33371" y="19345"/>
                </a:cubicBezTo>
                <a:lnTo>
                  <a:pt x="32772" y="18652"/>
                </a:lnTo>
                <a:lnTo>
                  <a:pt x="32772" y="18652"/>
                </a:lnTo>
                <a:lnTo>
                  <a:pt x="32828" y="18671"/>
                </a:lnTo>
                <a:lnTo>
                  <a:pt x="32716" y="18540"/>
                </a:lnTo>
                <a:lnTo>
                  <a:pt x="32697" y="18559"/>
                </a:lnTo>
                <a:cubicBezTo>
                  <a:pt x="32491" y="18334"/>
                  <a:pt x="32285" y="18091"/>
                  <a:pt x="32098" y="17866"/>
                </a:cubicBezTo>
                <a:cubicBezTo>
                  <a:pt x="32098" y="17856"/>
                  <a:pt x="32103" y="17851"/>
                  <a:pt x="32111" y="17851"/>
                </a:cubicBezTo>
                <a:cubicBezTo>
                  <a:pt x="32179" y="17851"/>
                  <a:pt x="32481" y="18121"/>
                  <a:pt x="32546" y="18121"/>
                </a:cubicBezTo>
                <a:cubicBezTo>
                  <a:pt x="32565" y="18121"/>
                  <a:pt x="32564" y="18097"/>
                  <a:pt x="32529" y="18034"/>
                </a:cubicBezTo>
                <a:cubicBezTo>
                  <a:pt x="32435" y="17978"/>
                  <a:pt x="32341" y="17885"/>
                  <a:pt x="32248" y="17810"/>
                </a:cubicBezTo>
                <a:cubicBezTo>
                  <a:pt x="32098" y="17566"/>
                  <a:pt x="32379" y="17866"/>
                  <a:pt x="31985" y="17398"/>
                </a:cubicBezTo>
                <a:cubicBezTo>
                  <a:pt x="31893" y="17371"/>
                  <a:pt x="31557" y="16905"/>
                  <a:pt x="31553" y="16905"/>
                </a:cubicBezTo>
                <a:lnTo>
                  <a:pt x="31553" y="16905"/>
                </a:lnTo>
                <a:cubicBezTo>
                  <a:pt x="31551" y="16905"/>
                  <a:pt x="31607" y="16985"/>
                  <a:pt x="31761" y="17210"/>
                </a:cubicBezTo>
                <a:cubicBezTo>
                  <a:pt x="31367" y="16780"/>
                  <a:pt x="31386" y="16724"/>
                  <a:pt x="30974" y="16180"/>
                </a:cubicBezTo>
                <a:lnTo>
                  <a:pt x="30974" y="16180"/>
                </a:lnTo>
                <a:cubicBezTo>
                  <a:pt x="30982" y="16207"/>
                  <a:pt x="30978" y="16219"/>
                  <a:pt x="30965" y="16219"/>
                </a:cubicBezTo>
                <a:cubicBezTo>
                  <a:pt x="30913" y="16219"/>
                  <a:pt x="30712" y="16027"/>
                  <a:pt x="30487" y="15787"/>
                </a:cubicBezTo>
                <a:cubicBezTo>
                  <a:pt x="30337" y="15581"/>
                  <a:pt x="30188" y="15375"/>
                  <a:pt x="30038" y="15188"/>
                </a:cubicBezTo>
                <a:cubicBezTo>
                  <a:pt x="30038" y="15169"/>
                  <a:pt x="30019" y="15151"/>
                  <a:pt x="30019" y="15151"/>
                </a:cubicBezTo>
                <a:cubicBezTo>
                  <a:pt x="29345" y="14158"/>
                  <a:pt x="29027" y="13615"/>
                  <a:pt x="28409" y="12697"/>
                </a:cubicBezTo>
                <a:cubicBezTo>
                  <a:pt x="28393" y="12602"/>
                  <a:pt x="28203" y="12267"/>
                  <a:pt x="28235" y="12267"/>
                </a:cubicBezTo>
                <a:cubicBezTo>
                  <a:pt x="28241" y="12267"/>
                  <a:pt x="28254" y="12278"/>
                  <a:pt x="28278" y="12304"/>
                </a:cubicBezTo>
                <a:cubicBezTo>
                  <a:pt x="28128" y="12136"/>
                  <a:pt x="27997" y="11967"/>
                  <a:pt x="27884" y="11780"/>
                </a:cubicBezTo>
                <a:cubicBezTo>
                  <a:pt x="27828" y="11664"/>
                  <a:pt x="27811" y="11619"/>
                  <a:pt x="27818" y="11619"/>
                </a:cubicBezTo>
                <a:cubicBezTo>
                  <a:pt x="27840" y="11619"/>
                  <a:pt x="28110" y="12069"/>
                  <a:pt x="28150" y="12069"/>
                </a:cubicBezTo>
                <a:cubicBezTo>
                  <a:pt x="28160" y="12069"/>
                  <a:pt x="28155" y="12040"/>
                  <a:pt x="28128" y="11967"/>
                </a:cubicBezTo>
                <a:cubicBezTo>
                  <a:pt x="28053" y="11948"/>
                  <a:pt x="27585" y="11237"/>
                  <a:pt x="27304" y="10843"/>
                </a:cubicBezTo>
                <a:lnTo>
                  <a:pt x="27304" y="10843"/>
                </a:lnTo>
                <a:cubicBezTo>
                  <a:pt x="27304" y="10993"/>
                  <a:pt x="27866" y="11798"/>
                  <a:pt x="28165" y="12192"/>
                </a:cubicBezTo>
                <a:cubicBezTo>
                  <a:pt x="28161" y="12194"/>
                  <a:pt x="28157" y="12195"/>
                  <a:pt x="28152" y="12195"/>
                </a:cubicBezTo>
                <a:cubicBezTo>
                  <a:pt x="28108" y="12195"/>
                  <a:pt x="28021" y="12122"/>
                  <a:pt x="27903" y="12004"/>
                </a:cubicBezTo>
                <a:cubicBezTo>
                  <a:pt x="27285" y="10993"/>
                  <a:pt x="26667" y="9982"/>
                  <a:pt x="26068" y="8952"/>
                </a:cubicBezTo>
                <a:cubicBezTo>
                  <a:pt x="25693" y="8259"/>
                  <a:pt x="24682" y="6536"/>
                  <a:pt x="24176" y="5506"/>
                </a:cubicBezTo>
                <a:cubicBezTo>
                  <a:pt x="24083" y="5375"/>
                  <a:pt x="23952" y="5169"/>
                  <a:pt x="23896" y="5113"/>
                </a:cubicBezTo>
                <a:cubicBezTo>
                  <a:pt x="23296" y="4027"/>
                  <a:pt x="22734" y="2959"/>
                  <a:pt x="22116" y="1892"/>
                </a:cubicBezTo>
                <a:cubicBezTo>
                  <a:pt x="21967" y="1611"/>
                  <a:pt x="21854" y="1368"/>
                  <a:pt x="21742" y="1162"/>
                </a:cubicBezTo>
                <a:cubicBezTo>
                  <a:pt x="21761" y="1162"/>
                  <a:pt x="21779" y="1162"/>
                  <a:pt x="21779" y="1143"/>
                </a:cubicBezTo>
                <a:cubicBezTo>
                  <a:pt x="21686" y="993"/>
                  <a:pt x="21592" y="843"/>
                  <a:pt x="21499" y="694"/>
                </a:cubicBezTo>
                <a:cubicBezTo>
                  <a:pt x="21480" y="656"/>
                  <a:pt x="21461" y="619"/>
                  <a:pt x="21442" y="600"/>
                </a:cubicBezTo>
                <a:lnTo>
                  <a:pt x="21442" y="600"/>
                </a:lnTo>
                <a:cubicBezTo>
                  <a:pt x="21455" y="600"/>
                  <a:pt x="21509" y="666"/>
                  <a:pt x="21521" y="666"/>
                </a:cubicBezTo>
                <a:cubicBezTo>
                  <a:pt x="21528" y="666"/>
                  <a:pt x="21523" y="650"/>
                  <a:pt x="21499" y="600"/>
                </a:cubicBezTo>
                <a:cubicBezTo>
                  <a:pt x="21442" y="562"/>
                  <a:pt x="21386" y="506"/>
                  <a:pt x="21330" y="450"/>
                </a:cubicBezTo>
                <a:cubicBezTo>
                  <a:pt x="21124" y="188"/>
                  <a:pt x="20862" y="76"/>
                  <a:pt x="20375" y="38"/>
                </a:cubicBezTo>
                <a:lnTo>
                  <a:pt x="20300" y="38"/>
                </a:lnTo>
                <a:cubicBezTo>
                  <a:pt x="20113" y="19"/>
                  <a:pt x="19925" y="1"/>
                  <a:pt x="196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1"/>
          <p:cNvSpPr txBox="1">
            <a:spLocks noGrp="1"/>
          </p:cNvSpPr>
          <p:nvPr>
            <p:ph type="title" hasCustomPrompt="1"/>
          </p:nvPr>
        </p:nvSpPr>
        <p:spPr>
          <a:xfrm>
            <a:off x="960400" y="717767"/>
            <a:ext cx="10271200" cy="23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2" name="Google Shape;112;p11"/>
          <p:cNvSpPr txBox="1">
            <a:spLocks noGrp="1"/>
          </p:cNvSpPr>
          <p:nvPr>
            <p:ph type="subTitle" idx="1"/>
          </p:nvPr>
        </p:nvSpPr>
        <p:spPr>
          <a:xfrm>
            <a:off x="960400" y="2809467"/>
            <a:ext cx="10271200" cy="6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11"/>
          <p:cNvGrpSpPr/>
          <p:nvPr/>
        </p:nvGrpSpPr>
        <p:grpSpPr>
          <a:xfrm rot="-2295052">
            <a:off x="10451027" y="229519"/>
            <a:ext cx="619295" cy="573095"/>
            <a:chOff x="3904050" y="2322725"/>
            <a:chExt cx="464475" cy="429825"/>
          </a:xfrm>
        </p:grpSpPr>
        <p:sp>
          <p:nvSpPr>
            <p:cNvPr id="114" name="Google Shape;114;p11"/>
            <p:cNvSpPr/>
            <p:nvPr/>
          </p:nvSpPr>
          <p:spPr>
            <a:xfrm>
              <a:off x="3904050" y="2531675"/>
              <a:ext cx="114900" cy="89150"/>
            </a:xfrm>
            <a:custGeom>
              <a:avLst/>
              <a:gdLst/>
              <a:ahLst/>
              <a:cxnLst/>
              <a:rect l="l" t="t" r="r" b="b"/>
              <a:pathLst>
                <a:path w="4596" h="3566" extrusionOk="0">
                  <a:moveTo>
                    <a:pt x="2298" y="0"/>
                  </a:moveTo>
                  <a:cubicBezTo>
                    <a:pt x="1" y="0"/>
                    <a:pt x="1" y="3566"/>
                    <a:pt x="2298" y="3566"/>
                  </a:cubicBezTo>
                  <a:cubicBezTo>
                    <a:pt x="4596" y="3566"/>
                    <a:pt x="4596" y="0"/>
                    <a:pt x="2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4001100" y="2322725"/>
              <a:ext cx="54500" cy="40625"/>
            </a:xfrm>
            <a:custGeom>
              <a:avLst/>
              <a:gdLst/>
              <a:ahLst/>
              <a:cxnLst/>
              <a:rect l="l" t="t" r="r" b="b"/>
              <a:pathLst>
                <a:path w="2180" h="1625" extrusionOk="0">
                  <a:moveTo>
                    <a:pt x="1070" y="0"/>
                  </a:moveTo>
                  <a:cubicBezTo>
                    <a:pt x="1" y="0"/>
                    <a:pt x="1" y="1624"/>
                    <a:pt x="1070" y="1624"/>
                  </a:cubicBezTo>
                  <a:cubicBezTo>
                    <a:pt x="2179" y="1624"/>
                    <a:pt x="2179" y="0"/>
                    <a:pt x="1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4288300" y="2690125"/>
              <a:ext cx="80225" cy="62425"/>
            </a:xfrm>
            <a:custGeom>
              <a:avLst/>
              <a:gdLst/>
              <a:ahLst/>
              <a:cxnLst/>
              <a:rect l="l" t="t" r="r" b="b"/>
              <a:pathLst>
                <a:path w="3209" h="2497" extrusionOk="0">
                  <a:moveTo>
                    <a:pt x="1585" y="0"/>
                  </a:moveTo>
                  <a:cubicBezTo>
                    <a:pt x="0" y="0"/>
                    <a:pt x="0" y="2496"/>
                    <a:pt x="1585" y="2496"/>
                  </a:cubicBezTo>
                  <a:cubicBezTo>
                    <a:pt x="3209" y="2496"/>
                    <a:pt x="320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" name="Google Shape;117;p11"/>
          <p:cNvSpPr/>
          <p:nvPr/>
        </p:nvSpPr>
        <p:spPr>
          <a:xfrm>
            <a:off x="462933" y="3289618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1"/>
          <p:cNvSpPr/>
          <p:nvPr/>
        </p:nvSpPr>
        <p:spPr>
          <a:xfrm>
            <a:off x="1020533" y="3289618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68420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29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title" idx="6"/>
          </p:nvPr>
        </p:nvSpPr>
        <p:spPr>
          <a:xfrm>
            <a:off x="965533" y="719328"/>
            <a:ext cx="102584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5" name="Google Shape;295;p29"/>
          <p:cNvSpPr/>
          <p:nvPr/>
        </p:nvSpPr>
        <p:spPr>
          <a:xfrm>
            <a:off x="422551" y="5704218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/>
          <p:nvPr/>
        </p:nvSpPr>
        <p:spPr>
          <a:xfrm>
            <a:off x="528633" y="5241418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9"/>
          <p:cNvSpPr/>
          <p:nvPr/>
        </p:nvSpPr>
        <p:spPr>
          <a:xfrm rot="2912351">
            <a:off x="-1317691" y="5040900"/>
            <a:ext cx="2687036" cy="3433160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5163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3351200" y="4463633"/>
            <a:ext cx="548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700000" y="705344"/>
            <a:ext cx="47920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/>
          <p:nvPr/>
        </p:nvSpPr>
        <p:spPr>
          <a:xfrm flipH="1">
            <a:off x="9394733" y="-6698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 rot="-6299960">
            <a:off x="-1008475" y="5147748"/>
            <a:ext cx="2931545" cy="2391361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 rot="4226098">
            <a:off x="8742357" y="-778065"/>
            <a:ext cx="3563028" cy="2906484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8579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4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 rot="5400000" flipH="1">
            <a:off x="5020982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1"/>
          <p:cNvSpPr/>
          <p:nvPr/>
        </p:nvSpPr>
        <p:spPr>
          <a:xfrm rot="4849329" flipH="1">
            <a:off x="4296658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1"/>
          </p:nvPr>
        </p:nvSpPr>
        <p:spPr>
          <a:xfrm>
            <a:off x="7533300" y="1302896"/>
            <a:ext cx="24384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7533300" y="4472092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3"/>
          </p:nvPr>
        </p:nvSpPr>
        <p:spPr>
          <a:xfrm>
            <a:off x="7533300" y="2901959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971333" y="1135033"/>
            <a:ext cx="3009200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49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9856534" y="8590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0" y="-83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rot="9972499">
            <a:off x="191621" y="-2225387"/>
            <a:ext cx="2687152" cy="3433309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2014349">
            <a:off x="2048344" y="902581"/>
            <a:ext cx="153203" cy="118868"/>
          </a:xfrm>
          <a:custGeom>
            <a:avLst/>
            <a:gdLst/>
            <a:ahLst/>
            <a:cxnLst/>
            <a:rect l="l" t="t" r="r" b="b"/>
            <a:pathLst>
              <a:path w="4596" h="3566" extrusionOk="0">
                <a:moveTo>
                  <a:pt x="2298" y="0"/>
                </a:moveTo>
                <a:cubicBezTo>
                  <a:pt x="1" y="0"/>
                  <a:pt x="1" y="3566"/>
                  <a:pt x="2298" y="3566"/>
                </a:cubicBezTo>
                <a:cubicBezTo>
                  <a:pt x="4596" y="3566"/>
                  <a:pt x="4596" y="0"/>
                  <a:pt x="2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 rot="2014349">
            <a:off x="2071465" y="1151216"/>
            <a:ext cx="106968" cy="83235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3775400" y="1601235"/>
            <a:ext cx="4641200" cy="12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"/>
          </p:nvPr>
        </p:nvSpPr>
        <p:spPr>
          <a:xfrm>
            <a:off x="3775400" y="2843093"/>
            <a:ext cx="4641200" cy="1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/>
          <p:nvPr/>
        </p:nvSpPr>
        <p:spPr>
          <a:xfrm rot="-2295052">
            <a:off x="9582622" y="5982423"/>
            <a:ext cx="72665" cy="54167"/>
          </a:xfrm>
          <a:custGeom>
            <a:avLst/>
            <a:gdLst/>
            <a:ahLst/>
            <a:cxnLst/>
            <a:rect l="l" t="t" r="r" b="b"/>
            <a:pathLst>
              <a:path w="2180" h="1625" extrusionOk="0">
                <a:moveTo>
                  <a:pt x="1070" y="0"/>
                </a:moveTo>
                <a:cubicBezTo>
                  <a:pt x="1" y="0"/>
                  <a:pt x="1" y="1624"/>
                  <a:pt x="1070" y="1624"/>
                </a:cubicBezTo>
                <a:cubicBezTo>
                  <a:pt x="2179" y="1624"/>
                  <a:pt x="2179" y="0"/>
                  <a:pt x="10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rot="-2295052">
            <a:off x="9303764" y="5858336"/>
            <a:ext cx="106965" cy="83232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-5400000">
            <a:off x="1642985" y="4273318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 rot="-5400000">
            <a:off x="1582851" y="4427984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4"/>
          <p:cNvGrpSpPr/>
          <p:nvPr/>
        </p:nvGrpSpPr>
        <p:grpSpPr>
          <a:xfrm rot="-7661675">
            <a:off x="1327440" y="4621080"/>
            <a:ext cx="1138528" cy="1053593"/>
            <a:chOff x="3904050" y="2322725"/>
            <a:chExt cx="464475" cy="429825"/>
          </a:xfrm>
        </p:grpSpPr>
        <p:sp>
          <p:nvSpPr>
            <p:cNvPr id="50" name="Google Shape;50;p4"/>
            <p:cNvSpPr/>
            <p:nvPr/>
          </p:nvSpPr>
          <p:spPr>
            <a:xfrm>
              <a:off x="3904050" y="2531675"/>
              <a:ext cx="114900" cy="89150"/>
            </a:xfrm>
            <a:custGeom>
              <a:avLst/>
              <a:gdLst/>
              <a:ahLst/>
              <a:cxnLst/>
              <a:rect l="l" t="t" r="r" b="b"/>
              <a:pathLst>
                <a:path w="4596" h="3566" extrusionOk="0">
                  <a:moveTo>
                    <a:pt x="2298" y="0"/>
                  </a:moveTo>
                  <a:cubicBezTo>
                    <a:pt x="1" y="0"/>
                    <a:pt x="1" y="3566"/>
                    <a:pt x="2298" y="3566"/>
                  </a:cubicBezTo>
                  <a:cubicBezTo>
                    <a:pt x="4596" y="3566"/>
                    <a:pt x="4596" y="0"/>
                    <a:pt x="2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001100" y="2322725"/>
              <a:ext cx="54500" cy="40625"/>
            </a:xfrm>
            <a:custGeom>
              <a:avLst/>
              <a:gdLst/>
              <a:ahLst/>
              <a:cxnLst/>
              <a:rect l="l" t="t" r="r" b="b"/>
              <a:pathLst>
                <a:path w="2180" h="1625" extrusionOk="0">
                  <a:moveTo>
                    <a:pt x="1070" y="0"/>
                  </a:moveTo>
                  <a:cubicBezTo>
                    <a:pt x="1" y="0"/>
                    <a:pt x="1" y="1624"/>
                    <a:pt x="1070" y="1624"/>
                  </a:cubicBezTo>
                  <a:cubicBezTo>
                    <a:pt x="2179" y="1624"/>
                    <a:pt x="2179" y="0"/>
                    <a:pt x="1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88300" y="2690125"/>
              <a:ext cx="80225" cy="62425"/>
            </a:xfrm>
            <a:custGeom>
              <a:avLst/>
              <a:gdLst/>
              <a:ahLst/>
              <a:cxnLst/>
              <a:rect l="l" t="t" r="r" b="b"/>
              <a:pathLst>
                <a:path w="3209" h="2497" extrusionOk="0">
                  <a:moveTo>
                    <a:pt x="1585" y="0"/>
                  </a:moveTo>
                  <a:cubicBezTo>
                    <a:pt x="0" y="0"/>
                    <a:pt x="0" y="2496"/>
                    <a:pt x="1585" y="2496"/>
                  </a:cubicBezTo>
                  <a:cubicBezTo>
                    <a:pt x="3209" y="2496"/>
                    <a:pt x="320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350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0931F-E01E-44D1-8CD7-1C273036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7FFC-657D-4EF9-968F-C02C63BB7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250E3-BF5E-4208-A8D7-4A3A2ED0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3A675-9EE8-457F-BF96-690EB8C7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09E7-E36D-462C-B2D8-AC2CA768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3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3E81-4074-4113-B625-B09A8BA4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C8FB2-0F82-45D5-BFAF-FD71D04F3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4E9E5-D37E-47BE-BD56-E18C4872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139E9-A688-4214-98EF-BB3C184F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5492-536A-4EF8-83F4-181C0F3F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2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67D35-AF12-45A5-9A1F-5BF989A2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EE53C-E720-43EC-9733-443A1D157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0F4B-D88E-4AB0-A4CD-10CDB8736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25A6D-FAF6-404B-B46B-AD058F610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DD569-C328-4668-8350-70192752E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C4BB1-DAC8-4B5E-BC38-AE9FDACB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20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9EC5-45E2-454C-823A-2A914D74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4B4DB-E228-4359-966A-9AFD33D72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E20B1-F9F8-4390-A06E-625317841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A6EBB-F16E-45A3-9AF0-2C6168A46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39B339-F2F4-4A87-90B0-4F40BB70C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121A97-16D1-4278-BC69-E8F90D1A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E5AB5-60BE-4F69-BDCD-636E1CE6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3758E-B340-413D-9669-170FAEC4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5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6C3C9-E2B0-4419-859E-68D75D14B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C90E42-50BA-4C33-B236-FFD6DDEDE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3CF18-A3A9-4E1B-B12E-3981C60D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331B8-8287-40F1-BEFC-7F5EFE7F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C5BA9-D365-4B50-988B-BE25C9770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2361D8-9B09-45F1-BB7E-7F0BADAC0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6E07A-4F5C-4405-9137-467179A0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D2096-A2C0-4A49-A3C0-3ED9A5E4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53538-1501-45AD-B617-74AD2DFB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7A181-AB32-418F-A82E-3A8C7605A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3C77A-457F-4C46-AC4B-0A337A79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41A31-9E21-4720-88E6-53E4A0CE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66A47-E309-4342-9FD1-109CE26A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4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1C26-92D9-423D-B21C-EA80E48F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A478E-2D8B-4676-B300-F289C827B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FDC6E-394B-4901-976E-8F380A737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35B14-5E75-49B7-8F4E-B5ECACBF6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A6B5C-A60B-4269-98D2-AAAE8CC76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1B8B0-3568-4AEC-8C08-8757D52C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2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95F321-D0FE-4AFD-AEDA-767B7C88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3F3C2-0622-481E-AB70-BA863F4D0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03CF7-FA2C-437E-9E4A-D45279714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0A690-0380-44EF-809D-6EFA35F1F10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14B89-8748-4D85-827E-FCDCC3F0C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7BB72-1F4E-499D-87F4-1685B6B1D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CC85-485E-4832-ADE4-3C89C46E8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7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49.png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slide" Target="slide5.xml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microsoft.com/office/2007/relationships/hdphoto" Target="../media/hdphoto10.wdp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8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audio" Target="../media/audio5.wav"/><Relationship Id="rId7" Type="http://schemas.openxmlformats.org/officeDocument/2006/relationships/image" Target="../media/image6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png"/><Relationship Id="rId9" Type="http://schemas.openxmlformats.org/officeDocument/2006/relationships/image" Target="../media/image7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73.png"/><Relationship Id="rId18" Type="http://schemas.openxmlformats.org/officeDocument/2006/relationships/slide" Target="slide26.xml"/><Relationship Id="rId3" Type="http://schemas.openxmlformats.org/officeDocument/2006/relationships/audio" Target="../media/audio5.wav"/><Relationship Id="rId21" Type="http://schemas.openxmlformats.org/officeDocument/2006/relationships/image" Target="../media/image77.gif"/><Relationship Id="rId7" Type="http://schemas.openxmlformats.org/officeDocument/2006/relationships/image" Target="../media/image68.gif"/><Relationship Id="rId12" Type="http://schemas.openxmlformats.org/officeDocument/2006/relationships/slide" Target="slide24.xml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6" Type="http://schemas.openxmlformats.org/officeDocument/2006/relationships/slide" Target="slide27.xml"/><Relationship Id="rId20" Type="http://schemas.openxmlformats.org/officeDocument/2006/relationships/image" Target="../media/image7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gif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10" Type="http://schemas.openxmlformats.org/officeDocument/2006/relationships/slide" Target="slide23.xml"/><Relationship Id="rId19" Type="http://schemas.openxmlformats.org/officeDocument/2006/relationships/image" Target="../media/image76.png"/><Relationship Id="rId4" Type="http://schemas.openxmlformats.org/officeDocument/2006/relationships/audio" Target="../media/audio6.wav"/><Relationship Id="rId9" Type="http://schemas.openxmlformats.org/officeDocument/2006/relationships/image" Target="../media/image70.gif"/><Relationship Id="rId14" Type="http://schemas.openxmlformats.org/officeDocument/2006/relationships/slide" Target="slide25.xml"/><Relationship Id="rId22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7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66.png"/><Relationship Id="rId10" Type="http://schemas.openxmlformats.org/officeDocument/2006/relationships/image" Target="../media/image81.gif"/><Relationship Id="rId4" Type="http://schemas.openxmlformats.org/officeDocument/2006/relationships/audio" Target="../media/audio8.wav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7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66.png"/><Relationship Id="rId10" Type="http://schemas.openxmlformats.org/officeDocument/2006/relationships/image" Target="../media/image81.gif"/><Relationship Id="rId4" Type="http://schemas.openxmlformats.org/officeDocument/2006/relationships/audio" Target="../media/audio8.wav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7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66.png"/><Relationship Id="rId10" Type="http://schemas.openxmlformats.org/officeDocument/2006/relationships/image" Target="../media/image81.gif"/><Relationship Id="rId4" Type="http://schemas.openxmlformats.org/officeDocument/2006/relationships/audio" Target="../media/audio8.wav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7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66.png"/><Relationship Id="rId10" Type="http://schemas.openxmlformats.org/officeDocument/2006/relationships/image" Target="../media/image81.gif"/><Relationship Id="rId4" Type="http://schemas.openxmlformats.org/officeDocument/2006/relationships/audio" Target="../media/audio8.wav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8.wav"/><Relationship Id="rId7" Type="http://schemas.openxmlformats.org/officeDocument/2006/relationships/image" Target="../media/image7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slide" Target="slide22.xml"/><Relationship Id="rId4" Type="http://schemas.openxmlformats.org/officeDocument/2006/relationships/image" Target="../media/image66.png"/><Relationship Id="rId9" Type="http://schemas.openxmlformats.org/officeDocument/2006/relationships/image" Target="../media/image8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0.svg"/><Relationship Id="rId26" Type="http://schemas.openxmlformats.org/officeDocument/2006/relationships/image" Target="../media/image7.png"/><Relationship Id="rId39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34" Type="http://schemas.openxmlformats.org/officeDocument/2006/relationships/image" Target="../media/image9.png"/><Relationship Id="rId42" Type="http://schemas.openxmlformats.org/officeDocument/2006/relationships/image" Target="../media/image30.png"/><Relationship Id="rId47" Type="http://schemas.openxmlformats.org/officeDocument/2006/relationships/image" Target="../media/image32.png"/><Relationship Id="rId50" Type="http://schemas.microsoft.com/office/2007/relationships/hdphoto" Target="../media/hdphoto9.wdp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5" Type="http://schemas.openxmlformats.org/officeDocument/2006/relationships/slide" Target="slide7.xml"/><Relationship Id="rId33" Type="http://schemas.openxmlformats.org/officeDocument/2006/relationships/slide" Target="slide6.xml"/><Relationship Id="rId38" Type="http://schemas.openxmlformats.org/officeDocument/2006/relationships/image" Target="../media/image11.png"/><Relationship Id="rId46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8.png"/><Relationship Id="rId41" Type="http://schemas.openxmlformats.org/officeDocument/2006/relationships/slide" Target="slide10.xml"/><Relationship Id="rId54" Type="http://schemas.openxmlformats.org/officeDocument/2006/relationships/audio" Target="../media/audio2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24" Type="http://schemas.openxmlformats.org/officeDocument/2006/relationships/image" Target="../media/image26.svg"/><Relationship Id="rId32" Type="http://schemas.openxmlformats.org/officeDocument/2006/relationships/image" Target="../media/image10.png"/><Relationship Id="rId37" Type="http://schemas.openxmlformats.org/officeDocument/2006/relationships/slide" Target="slide9.xml"/><Relationship Id="rId40" Type="http://schemas.openxmlformats.org/officeDocument/2006/relationships/image" Target="../media/image29.svg"/><Relationship Id="rId45" Type="http://schemas.openxmlformats.org/officeDocument/2006/relationships/image" Target="../media/image6.gif"/><Relationship Id="rId53" Type="http://schemas.openxmlformats.org/officeDocument/2006/relationships/audio" Target="../media/audio1.wav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slide" Target="slide8.xml"/><Relationship Id="rId36" Type="http://schemas.openxmlformats.org/officeDocument/2006/relationships/image" Target="../media/image27.gif"/><Relationship Id="rId49" Type="http://schemas.openxmlformats.org/officeDocument/2006/relationships/image" Target="../media/image33.png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31" Type="http://schemas.openxmlformats.org/officeDocument/2006/relationships/slide" Target="slide1.xml"/><Relationship Id="rId44" Type="http://schemas.openxmlformats.org/officeDocument/2006/relationships/image" Target="../media/image5.gif"/><Relationship Id="rId52" Type="http://schemas.openxmlformats.org/officeDocument/2006/relationships/slide" Target="slide12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Relationship Id="rId14" Type="http://schemas.microsoft.com/office/2007/relationships/hdphoto" Target="../media/hdphoto6.wdp"/><Relationship Id="rId22" Type="http://schemas.openxmlformats.org/officeDocument/2006/relationships/image" Target="../media/image24.svg"/><Relationship Id="rId27" Type="http://schemas.microsoft.com/office/2007/relationships/hdphoto" Target="../media/hdphoto1.wdp"/><Relationship Id="rId30" Type="http://schemas.microsoft.com/office/2007/relationships/hdphoto" Target="../media/hdphoto2.wdp"/><Relationship Id="rId35" Type="http://schemas.microsoft.com/office/2007/relationships/hdphoto" Target="../media/hdphoto3.wdp"/><Relationship Id="rId43" Type="http://schemas.microsoft.com/office/2007/relationships/hdphoto" Target="../media/hdphoto7.wdp"/><Relationship Id="rId48" Type="http://schemas.microsoft.com/office/2007/relationships/hdphoto" Target="../media/hdphoto8.wdp"/><Relationship Id="rId8" Type="http://schemas.openxmlformats.org/officeDocument/2006/relationships/image" Target="../media/image13.png"/><Relationship Id="rId5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slide" Target="slide5.xml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5.xml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44.png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microsoft.com/office/2007/relationships/hdphoto" Target="../media/hdphoto10.wdp"/><Relationship Id="rId5" Type="http://schemas.openxmlformats.org/officeDocument/2006/relationships/audio" Target="../media/audio3.wav"/><Relationship Id="rId15" Type="http://schemas.microsoft.com/office/2007/relationships/hdphoto" Target="../media/hdphoto11.wdp"/><Relationship Id="rId10" Type="http://schemas.openxmlformats.org/officeDocument/2006/relationships/image" Target="../media/image36.pn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9.xml"/><Relationship Id="rId9" Type="http://schemas.microsoft.com/office/2007/relationships/hdphoto" Target="../media/hdphoto10.wdp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 txBox="1">
            <a:spLocks noGrp="1"/>
          </p:cNvSpPr>
          <p:nvPr>
            <p:ph type="ctrTitle"/>
          </p:nvPr>
        </p:nvSpPr>
        <p:spPr>
          <a:xfrm>
            <a:off x="759919" y="293719"/>
            <a:ext cx="10271200" cy="156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.VnBodoniH" panose="020B7200000000000000" pitchFamily="34" charset="0"/>
              </a:rPr>
              <a:t>UNIT 2</a:t>
            </a:r>
            <a:br>
              <a:rPr lang="en" dirty="0">
                <a:latin typeface=".VnBodoniH" panose="020B7200000000000000" pitchFamily="34" charset="0"/>
              </a:rPr>
            </a:br>
            <a:r>
              <a:rPr lang="en" dirty="0">
                <a:solidFill>
                  <a:schemeClr val="accent1">
                    <a:lumMod val="60000"/>
                    <a:lumOff val="40000"/>
                  </a:schemeClr>
                </a:solidFill>
                <a:latin typeface=".VnBodoniH" panose="020B7200000000000000" pitchFamily="34" charset="0"/>
              </a:rPr>
              <a:t>WHAT I CAN DO</a:t>
            </a:r>
            <a:endParaRPr dirty="0">
              <a:solidFill>
                <a:schemeClr val="accent1">
                  <a:lumMod val="60000"/>
                  <a:lumOff val="40000"/>
                </a:schemeClr>
              </a:solidFill>
              <a:latin typeface=".VnBodoniH" panose="020B7200000000000000" pitchFamily="34" charset="0"/>
            </a:endParaRPr>
          </a:p>
        </p:txBody>
      </p:sp>
      <p:sp>
        <p:nvSpPr>
          <p:cNvPr id="353" name="Google Shape;353;p37"/>
          <p:cNvSpPr txBox="1">
            <a:spLocks noGrp="1"/>
          </p:cNvSpPr>
          <p:nvPr>
            <p:ph type="subTitle" idx="1"/>
          </p:nvPr>
        </p:nvSpPr>
        <p:spPr>
          <a:xfrm>
            <a:off x="900540" y="2594835"/>
            <a:ext cx="10189600" cy="98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LESSON 2.3</a:t>
            </a:r>
            <a:endParaRPr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dirty="0"/>
          </a:p>
        </p:txBody>
      </p:sp>
      <p:grpSp>
        <p:nvGrpSpPr>
          <p:cNvPr id="354" name="Google Shape;354;p37"/>
          <p:cNvGrpSpPr/>
          <p:nvPr/>
        </p:nvGrpSpPr>
        <p:grpSpPr>
          <a:xfrm>
            <a:off x="5895519" y="3089620"/>
            <a:ext cx="3621109" cy="5245184"/>
            <a:chOff x="4421639" y="2317215"/>
            <a:chExt cx="2715832" cy="3933888"/>
          </a:xfrm>
        </p:grpSpPr>
        <p:sp>
          <p:nvSpPr>
            <p:cNvPr id="355" name="Google Shape;355;p37"/>
            <p:cNvSpPr/>
            <p:nvPr/>
          </p:nvSpPr>
          <p:spPr>
            <a:xfrm flipH="1">
              <a:off x="4888237" y="3127475"/>
              <a:ext cx="410019" cy="347027"/>
            </a:xfrm>
            <a:custGeom>
              <a:avLst/>
              <a:gdLst/>
              <a:ahLst/>
              <a:cxnLst/>
              <a:rect l="l" t="t" r="r" b="b"/>
              <a:pathLst>
                <a:path w="6457" h="5465" extrusionOk="0">
                  <a:moveTo>
                    <a:pt x="3606" y="1"/>
                  </a:moveTo>
                  <a:cubicBezTo>
                    <a:pt x="3559" y="1"/>
                    <a:pt x="3512" y="2"/>
                    <a:pt x="3464" y="4"/>
                  </a:cubicBezTo>
                  <a:cubicBezTo>
                    <a:pt x="1055" y="155"/>
                    <a:pt x="0" y="3167"/>
                    <a:pt x="1833" y="4773"/>
                  </a:cubicBezTo>
                  <a:cubicBezTo>
                    <a:pt x="2370" y="5251"/>
                    <a:pt x="3001" y="5465"/>
                    <a:pt x="3619" y="5465"/>
                  </a:cubicBezTo>
                  <a:cubicBezTo>
                    <a:pt x="5076" y="5465"/>
                    <a:pt x="6456" y="4275"/>
                    <a:pt x="6350" y="2564"/>
                  </a:cubicBezTo>
                  <a:cubicBezTo>
                    <a:pt x="6277" y="1106"/>
                    <a:pt x="5051" y="1"/>
                    <a:pt x="3606" y="1"/>
                  </a:cubicBezTo>
                  <a:close/>
                </a:path>
              </a:pathLst>
            </a:custGeom>
            <a:solidFill>
              <a:srgbClr val="EBBA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56;p37"/>
            <p:cNvSpPr/>
            <p:nvPr/>
          </p:nvSpPr>
          <p:spPr>
            <a:xfrm flipH="1">
              <a:off x="6291142" y="2317215"/>
              <a:ext cx="846328" cy="1087564"/>
            </a:xfrm>
            <a:custGeom>
              <a:avLst/>
              <a:gdLst/>
              <a:ahLst/>
              <a:cxnLst/>
              <a:rect l="l" t="t" r="r" b="b"/>
              <a:pathLst>
                <a:path w="13328" h="17127" extrusionOk="0">
                  <a:moveTo>
                    <a:pt x="8043" y="0"/>
                  </a:moveTo>
                  <a:cubicBezTo>
                    <a:pt x="7365" y="0"/>
                    <a:pt x="6617" y="176"/>
                    <a:pt x="5798" y="591"/>
                  </a:cubicBezTo>
                  <a:cubicBezTo>
                    <a:pt x="578" y="3252"/>
                    <a:pt x="4142" y="10004"/>
                    <a:pt x="2761" y="13191"/>
                  </a:cubicBezTo>
                  <a:cubicBezTo>
                    <a:pt x="1356" y="16404"/>
                    <a:pt x="0" y="16805"/>
                    <a:pt x="1883" y="17106"/>
                  </a:cubicBezTo>
                  <a:cubicBezTo>
                    <a:pt x="1976" y="17120"/>
                    <a:pt x="2068" y="17127"/>
                    <a:pt x="2160" y="17127"/>
                  </a:cubicBezTo>
                  <a:cubicBezTo>
                    <a:pt x="3063" y="17127"/>
                    <a:pt x="3912" y="16487"/>
                    <a:pt x="4368" y="15826"/>
                  </a:cubicBezTo>
                  <a:cubicBezTo>
                    <a:pt x="4593" y="15889"/>
                    <a:pt x="4826" y="15921"/>
                    <a:pt x="5058" y="15921"/>
                  </a:cubicBezTo>
                  <a:cubicBezTo>
                    <a:pt x="5290" y="15921"/>
                    <a:pt x="5522" y="15889"/>
                    <a:pt x="5748" y="15826"/>
                  </a:cubicBezTo>
                  <a:cubicBezTo>
                    <a:pt x="7154" y="15500"/>
                    <a:pt x="7630" y="13894"/>
                    <a:pt x="7580" y="12689"/>
                  </a:cubicBezTo>
                  <a:lnTo>
                    <a:pt x="7580" y="12689"/>
                  </a:lnTo>
                  <a:cubicBezTo>
                    <a:pt x="7636" y="12701"/>
                    <a:pt x="7692" y="12707"/>
                    <a:pt x="7749" y="12707"/>
                  </a:cubicBezTo>
                  <a:cubicBezTo>
                    <a:pt x="8308" y="12707"/>
                    <a:pt x="8906" y="12102"/>
                    <a:pt x="9111" y="10029"/>
                  </a:cubicBezTo>
                  <a:cubicBezTo>
                    <a:pt x="9464" y="6746"/>
                    <a:pt x="10729" y="5184"/>
                    <a:pt x="11994" y="5184"/>
                  </a:cubicBezTo>
                  <a:cubicBezTo>
                    <a:pt x="12257" y="5184"/>
                    <a:pt x="12520" y="5251"/>
                    <a:pt x="12776" y="5385"/>
                  </a:cubicBezTo>
                  <a:lnTo>
                    <a:pt x="12851" y="5436"/>
                  </a:lnTo>
                  <a:cubicBezTo>
                    <a:pt x="13002" y="5285"/>
                    <a:pt x="13152" y="5159"/>
                    <a:pt x="13328" y="5034"/>
                  </a:cubicBezTo>
                  <a:cubicBezTo>
                    <a:pt x="13118" y="4448"/>
                    <a:pt x="11459" y="0"/>
                    <a:pt x="8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57;p37"/>
            <p:cNvSpPr/>
            <p:nvPr/>
          </p:nvSpPr>
          <p:spPr>
            <a:xfrm flipH="1">
              <a:off x="6254439" y="2486442"/>
              <a:ext cx="156274" cy="153670"/>
            </a:xfrm>
            <a:custGeom>
              <a:avLst/>
              <a:gdLst/>
              <a:ahLst/>
              <a:cxnLst/>
              <a:rect l="l" t="t" r="r" b="b"/>
              <a:pathLst>
                <a:path w="2461" h="2420" extrusionOk="0">
                  <a:moveTo>
                    <a:pt x="879" y="587"/>
                  </a:moveTo>
                  <a:cubicBezTo>
                    <a:pt x="1004" y="612"/>
                    <a:pt x="1130" y="662"/>
                    <a:pt x="1230" y="738"/>
                  </a:cubicBezTo>
                  <a:cubicBezTo>
                    <a:pt x="1456" y="888"/>
                    <a:pt x="1657" y="1114"/>
                    <a:pt x="1833" y="1365"/>
                  </a:cubicBezTo>
                  <a:cubicBezTo>
                    <a:pt x="1958" y="1516"/>
                    <a:pt x="2059" y="1691"/>
                    <a:pt x="2109" y="1892"/>
                  </a:cubicBezTo>
                  <a:cubicBezTo>
                    <a:pt x="2109" y="1942"/>
                    <a:pt x="2109" y="1992"/>
                    <a:pt x="2109" y="2018"/>
                  </a:cubicBezTo>
                  <a:lnTo>
                    <a:pt x="2109" y="2043"/>
                  </a:lnTo>
                  <a:cubicBezTo>
                    <a:pt x="2109" y="2043"/>
                    <a:pt x="2109" y="2068"/>
                    <a:pt x="2084" y="2068"/>
                  </a:cubicBezTo>
                  <a:cubicBezTo>
                    <a:pt x="2084" y="2059"/>
                    <a:pt x="2084" y="2057"/>
                    <a:pt x="2082" y="2057"/>
                  </a:cubicBezTo>
                  <a:cubicBezTo>
                    <a:pt x="2078" y="2057"/>
                    <a:pt x="2067" y="2068"/>
                    <a:pt x="2033" y="2068"/>
                  </a:cubicBezTo>
                  <a:cubicBezTo>
                    <a:pt x="1833" y="2068"/>
                    <a:pt x="1657" y="2018"/>
                    <a:pt x="1506" y="1892"/>
                  </a:cubicBezTo>
                  <a:cubicBezTo>
                    <a:pt x="1280" y="1716"/>
                    <a:pt x="1055" y="1516"/>
                    <a:pt x="904" y="1290"/>
                  </a:cubicBezTo>
                  <a:cubicBezTo>
                    <a:pt x="804" y="1164"/>
                    <a:pt x="728" y="1039"/>
                    <a:pt x="678" y="913"/>
                  </a:cubicBezTo>
                  <a:cubicBezTo>
                    <a:pt x="653" y="863"/>
                    <a:pt x="653" y="838"/>
                    <a:pt x="653" y="788"/>
                  </a:cubicBezTo>
                  <a:cubicBezTo>
                    <a:pt x="653" y="763"/>
                    <a:pt x="653" y="763"/>
                    <a:pt x="653" y="763"/>
                  </a:cubicBezTo>
                  <a:lnTo>
                    <a:pt x="678" y="712"/>
                  </a:lnTo>
                  <a:cubicBezTo>
                    <a:pt x="703" y="662"/>
                    <a:pt x="703" y="662"/>
                    <a:pt x="728" y="662"/>
                  </a:cubicBezTo>
                  <a:cubicBezTo>
                    <a:pt x="753" y="637"/>
                    <a:pt x="753" y="637"/>
                    <a:pt x="778" y="612"/>
                  </a:cubicBezTo>
                  <a:cubicBezTo>
                    <a:pt x="804" y="612"/>
                    <a:pt x="829" y="587"/>
                    <a:pt x="879" y="587"/>
                  </a:cubicBezTo>
                  <a:close/>
                  <a:moveTo>
                    <a:pt x="816" y="0"/>
                  </a:moveTo>
                  <a:cubicBezTo>
                    <a:pt x="703" y="0"/>
                    <a:pt x="590" y="29"/>
                    <a:pt x="477" y="85"/>
                  </a:cubicBezTo>
                  <a:cubicBezTo>
                    <a:pt x="427" y="110"/>
                    <a:pt x="352" y="160"/>
                    <a:pt x="302" y="210"/>
                  </a:cubicBezTo>
                  <a:cubicBezTo>
                    <a:pt x="251" y="261"/>
                    <a:pt x="201" y="311"/>
                    <a:pt x="151" y="361"/>
                  </a:cubicBezTo>
                  <a:lnTo>
                    <a:pt x="126" y="411"/>
                  </a:lnTo>
                  <a:cubicBezTo>
                    <a:pt x="76" y="461"/>
                    <a:pt x="76" y="436"/>
                    <a:pt x="76" y="461"/>
                  </a:cubicBezTo>
                  <a:lnTo>
                    <a:pt x="51" y="512"/>
                  </a:lnTo>
                  <a:cubicBezTo>
                    <a:pt x="26" y="587"/>
                    <a:pt x="0" y="687"/>
                    <a:pt x="0" y="763"/>
                  </a:cubicBezTo>
                  <a:cubicBezTo>
                    <a:pt x="0" y="913"/>
                    <a:pt x="26" y="1039"/>
                    <a:pt x="76" y="1164"/>
                  </a:cubicBezTo>
                  <a:cubicBezTo>
                    <a:pt x="176" y="1365"/>
                    <a:pt x="302" y="1541"/>
                    <a:pt x="477" y="1666"/>
                  </a:cubicBezTo>
                  <a:cubicBezTo>
                    <a:pt x="728" y="1917"/>
                    <a:pt x="1004" y="2093"/>
                    <a:pt x="1331" y="2243"/>
                  </a:cubicBezTo>
                  <a:cubicBezTo>
                    <a:pt x="1557" y="2369"/>
                    <a:pt x="1808" y="2419"/>
                    <a:pt x="2084" y="2419"/>
                  </a:cubicBezTo>
                  <a:cubicBezTo>
                    <a:pt x="2184" y="2394"/>
                    <a:pt x="2284" y="2344"/>
                    <a:pt x="2360" y="2269"/>
                  </a:cubicBezTo>
                  <a:cubicBezTo>
                    <a:pt x="2360" y="2243"/>
                    <a:pt x="2385" y="2218"/>
                    <a:pt x="2385" y="2218"/>
                  </a:cubicBezTo>
                  <a:lnTo>
                    <a:pt x="2410" y="2193"/>
                  </a:lnTo>
                  <a:cubicBezTo>
                    <a:pt x="2435" y="2143"/>
                    <a:pt x="2435" y="2118"/>
                    <a:pt x="2435" y="2068"/>
                  </a:cubicBezTo>
                  <a:cubicBezTo>
                    <a:pt x="2460" y="1992"/>
                    <a:pt x="2460" y="1892"/>
                    <a:pt x="2435" y="1817"/>
                  </a:cubicBezTo>
                  <a:cubicBezTo>
                    <a:pt x="2360" y="1591"/>
                    <a:pt x="2284" y="1365"/>
                    <a:pt x="2159" y="1139"/>
                  </a:cubicBezTo>
                  <a:cubicBezTo>
                    <a:pt x="2008" y="838"/>
                    <a:pt x="1782" y="562"/>
                    <a:pt x="1531" y="336"/>
                  </a:cubicBezTo>
                  <a:cubicBezTo>
                    <a:pt x="1356" y="160"/>
                    <a:pt x="1155" y="60"/>
                    <a:pt x="929" y="10"/>
                  </a:cubicBezTo>
                  <a:cubicBezTo>
                    <a:pt x="891" y="3"/>
                    <a:pt x="854" y="0"/>
                    <a:pt x="8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58;p37"/>
            <p:cNvSpPr/>
            <p:nvPr/>
          </p:nvSpPr>
          <p:spPr>
            <a:xfrm flipH="1">
              <a:off x="6198686" y="2447580"/>
              <a:ext cx="106871" cy="184531"/>
            </a:xfrm>
            <a:custGeom>
              <a:avLst/>
              <a:gdLst/>
              <a:ahLst/>
              <a:cxnLst/>
              <a:rect l="l" t="t" r="r" b="b"/>
              <a:pathLst>
                <a:path w="1683" h="2906" extrusionOk="0">
                  <a:moveTo>
                    <a:pt x="829" y="597"/>
                  </a:moveTo>
                  <a:cubicBezTo>
                    <a:pt x="904" y="597"/>
                    <a:pt x="980" y="647"/>
                    <a:pt x="1005" y="722"/>
                  </a:cubicBezTo>
                  <a:cubicBezTo>
                    <a:pt x="1055" y="822"/>
                    <a:pt x="1105" y="948"/>
                    <a:pt x="1105" y="1073"/>
                  </a:cubicBezTo>
                  <a:cubicBezTo>
                    <a:pt x="1130" y="1375"/>
                    <a:pt x="1105" y="1651"/>
                    <a:pt x="1030" y="1927"/>
                  </a:cubicBezTo>
                  <a:cubicBezTo>
                    <a:pt x="980" y="2128"/>
                    <a:pt x="904" y="2303"/>
                    <a:pt x="779" y="2479"/>
                  </a:cubicBezTo>
                  <a:cubicBezTo>
                    <a:pt x="754" y="2479"/>
                    <a:pt x="754" y="2504"/>
                    <a:pt x="729" y="2529"/>
                  </a:cubicBezTo>
                  <a:cubicBezTo>
                    <a:pt x="704" y="2504"/>
                    <a:pt x="704" y="2479"/>
                    <a:pt x="704" y="2454"/>
                  </a:cubicBezTo>
                  <a:cubicBezTo>
                    <a:pt x="603" y="2278"/>
                    <a:pt x="553" y="2077"/>
                    <a:pt x="553" y="1877"/>
                  </a:cubicBezTo>
                  <a:cubicBezTo>
                    <a:pt x="503" y="1601"/>
                    <a:pt x="503" y="1299"/>
                    <a:pt x="553" y="1023"/>
                  </a:cubicBezTo>
                  <a:cubicBezTo>
                    <a:pt x="553" y="898"/>
                    <a:pt x="603" y="772"/>
                    <a:pt x="653" y="647"/>
                  </a:cubicBezTo>
                  <a:cubicBezTo>
                    <a:pt x="679" y="597"/>
                    <a:pt x="704" y="597"/>
                    <a:pt x="704" y="597"/>
                  </a:cubicBezTo>
                  <a:close/>
                  <a:moveTo>
                    <a:pt x="641" y="0"/>
                  </a:moveTo>
                  <a:cubicBezTo>
                    <a:pt x="628" y="0"/>
                    <a:pt x="616" y="7"/>
                    <a:pt x="603" y="19"/>
                  </a:cubicBezTo>
                  <a:cubicBezTo>
                    <a:pt x="553" y="19"/>
                    <a:pt x="528" y="19"/>
                    <a:pt x="478" y="44"/>
                  </a:cubicBezTo>
                  <a:cubicBezTo>
                    <a:pt x="327" y="120"/>
                    <a:pt x="227" y="220"/>
                    <a:pt x="152" y="371"/>
                  </a:cubicBezTo>
                  <a:cubicBezTo>
                    <a:pt x="51" y="546"/>
                    <a:pt x="1" y="772"/>
                    <a:pt x="1" y="998"/>
                  </a:cubicBezTo>
                  <a:cubicBezTo>
                    <a:pt x="26" y="1324"/>
                    <a:pt x="51" y="1651"/>
                    <a:pt x="152" y="1977"/>
                  </a:cubicBezTo>
                  <a:cubicBezTo>
                    <a:pt x="202" y="2203"/>
                    <a:pt x="302" y="2429"/>
                    <a:pt x="403" y="2630"/>
                  </a:cubicBezTo>
                  <a:cubicBezTo>
                    <a:pt x="453" y="2705"/>
                    <a:pt x="503" y="2780"/>
                    <a:pt x="578" y="2830"/>
                  </a:cubicBezTo>
                  <a:cubicBezTo>
                    <a:pt x="603" y="2855"/>
                    <a:pt x="628" y="2855"/>
                    <a:pt x="653" y="2881"/>
                  </a:cubicBezTo>
                  <a:lnTo>
                    <a:pt x="679" y="2881"/>
                  </a:lnTo>
                  <a:lnTo>
                    <a:pt x="704" y="2906"/>
                  </a:lnTo>
                  <a:lnTo>
                    <a:pt x="729" y="2906"/>
                  </a:lnTo>
                  <a:cubicBezTo>
                    <a:pt x="779" y="2906"/>
                    <a:pt x="804" y="2881"/>
                    <a:pt x="854" y="2881"/>
                  </a:cubicBezTo>
                  <a:cubicBezTo>
                    <a:pt x="930" y="2830"/>
                    <a:pt x="1005" y="2780"/>
                    <a:pt x="1055" y="2705"/>
                  </a:cubicBezTo>
                  <a:cubicBezTo>
                    <a:pt x="1206" y="2529"/>
                    <a:pt x="1331" y="2303"/>
                    <a:pt x="1406" y="2077"/>
                  </a:cubicBezTo>
                  <a:cubicBezTo>
                    <a:pt x="1532" y="1776"/>
                    <a:pt x="1632" y="1450"/>
                    <a:pt x="1657" y="1099"/>
                  </a:cubicBezTo>
                  <a:cubicBezTo>
                    <a:pt x="1683" y="898"/>
                    <a:pt x="1632" y="672"/>
                    <a:pt x="1557" y="471"/>
                  </a:cubicBezTo>
                  <a:cubicBezTo>
                    <a:pt x="1432" y="220"/>
                    <a:pt x="1181" y="19"/>
                    <a:pt x="879" y="19"/>
                  </a:cubicBezTo>
                  <a:lnTo>
                    <a:pt x="679" y="19"/>
                  </a:lnTo>
                  <a:cubicBezTo>
                    <a:pt x="666" y="7"/>
                    <a:pt x="653" y="0"/>
                    <a:pt x="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59;p37"/>
            <p:cNvSpPr/>
            <p:nvPr/>
          </p:nvSpPr>
          <p:spPr>
            <a:xfrm flipH="1">
              <a:off x="4879029" y="4664746"/>
              <a:ext cx="229553" cy="583311"/>
            </a:xfrm>
            <a:custGeom>
              <a:avLst/>
              <a:gdLst/>
              <a:ahLst/>
              <a:cxnLst/>
              <a:rect l="l" t="t" r="r" b="b"/>
              <a:pathLst>
                <a:path w="3615" h="9186" extrusionOk="0">
                  <a:moveTo>
                    <a:pt x="1493" y="1"/>
                  </a:moveTo>
                  <a:cubicBezTo>
                    <a:pt x="1422" y="1"/>
                    <a:pt x="1350" y="6"/>
                    <a:pt x="1280" y="16"/>
                  </a:cubicBezTo>
                  <a:cubicBezTo>
                    <a:pt x="1230" y="41"/>
                    <a:pt x="1180" y="66"/>
                    <a:pt x="1130" y="91"/>
                  </a:cubicBezTo>
                  <a:cubicBezTo>
                    <a:pt x="1079" y="166"/>
                    <a:pt x="1004" y="242"/>
                    <a:pt x="979" y="317"/>
                  </a:cubicBezTo>
                  <a:cubicBezTo>
                    <a:pt x="1205" y="392"/>
                    <a:pt x="1456" y="467"/>
                    <a:pt x="1682" y="518"/>
                  </a:cubicBezTo>
                  <a:cubicBezTo>
                    <a:pt x="2284" y="693"/>
                    <a:pt x="2209" y="2701"/>
                    <a:pt x="2008" y="2952"/>
                  </a:cubicBezTo>
                  <a:cubicBezTo>
                    <a:pt x="1963" y="3002"/>
                    <a:pt x="1898" y="3023"/>
                    <a:pt x="1821" y="3023"/>
                  </a:cubicBezTo>
                  <a:cubicBezTo>
                    <a:pt x="1553" y="3023"/>
                    <a:pt x="1152" y="2774"/>
                    <a:pt x="1054" y="2676"/>
                  </a:cubicBezTo>
                  <a:cubicBezTo>
                    <a:pt x="954" y="2425"/>
                    <a:pt x="853" y="2174"/>
                    <a:pt x="803" y="1923"/>
                  </a:cubicBezTo>
                  <a:cubicBezTo>
                    <a:pt x="837" y="1915"/>
                    <a:pt x="828" y="1912"/>
                    <a:pt x="802" y="1912"/>
                  </a:cubicBezTo>
                  <a:cubicBezTo>
                    <a:pt x="750" y="1912"/>
                    <a:pt x="628" y="1923"/>
                    <a:pt x="628" y="1923"/>
                  </a:cubicBezTo>
                  <a:cubicBezTo>
                    <a:pt x="527" y="2952"/>
                    <a:pt x="477" y="4157"/>
                    <a:pt x="402" y="4784"/>
                  </a:cubicBezTo>
                  <a:cubicBezTo>
                    <a:pt x="301" y="5939"/>
                    <a:pt x="0" y="7821"/>
                    <a:pt x="653" y="8374"/>
                  </a:cubicBezTo>
                  <a:cubicBezTo>
                    <a:pt x="1185" y="8790"/>
                    <a:pt x="2528" y="9185"/>
                    <a:pt x="3167" y="9185"/>
                  </a:cubicBezTo>
                  <a:cubicBezTo>
                    <a:pt x="3221" y="9185"/>
                    <a:pt x="3270" y="9183"/>
                    <a:pt x="3313" y="9177"/>
                  </a:cubicBezTo>
                  <a:cubicBezTo>
                    <a:pt x="3388" y="9152"/>
                    <a:pt x="3464" y="9127"/>
                    <a:pt x="3489" y="9076"/>
                  </a:cubicBezTo>
                  <a:cubicBezTo>
                    <a:pt x="3614" y="8775"/>
                    <a:pt x="2811" y="5236"/>
                    <a:pt x="2711" y="3755"/>
                  </a:cubicBezTo>
                  <a:cubicBezTo>
                    <a:pt x="2610" y="2601"/>
                    <a:pt x="2661" y="1245"/>
                    <a:pt x="2485" y="593"/>
                  </a:cubicBezTo>
                  <a:cubicBezTo>
                    <a:pt x="2485" y="467"/>
                    <a:pt x="2410" y="317"/>
                    <a:pt x="2309" y="242"/>
                  </a:cubicBezTo>
                  <a:cubicBezTo>
                    <a:pt x="2068" y="81"/>
                    <a:pt x="1779" y="1"/>
                    <a:pt x="1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60;p37"/>
            <p:cNvSpPr/>
            <p:nvPr/>
          </p:nvSpPr>
          <p:spPr>
            <a:xfrm flipH="1">
              <a:off x="4435990" y="4536921"/>
              <a:ext cx="591312" cy="426911"/>
            </a:xfrm>
            <a:custGeom>
              <a:avLst/>
              <a:gdLst/>
              <a:ahLst/>
              <a:cxnLst/>
              <a:rect l="l" t="t" r="r" b="b"/>
              <a:pathLst>
                <a:path w="9312" h="6723" extrusionOk="0">
                  <a:moveTo>
                    <a:pt x="5882" y="3985"/>
                  </a:moveTo>
                  <a:cubicBezTo>
                    <a:pt x="6366" y="3985"/>
                    <a:pt x="6290" y="5016"/>
                    <a:pt x="5791" y="5016"/>
                  </a:cubicBezTo>
                  <a:cubicBezTo>
                    <a:pt x="5785" y="5016"/>
                    <a:pt x="5779" y="5016"/>
                    <a:pt x="5773" y="5015"/>
                  </a:cubicBezTo>
                  <a:cubicBezTo>
                    <a:pt x="5271" y="4965"/>
                    <a:pt x="5321" y="4011"/>
                    <a:pt x="5848" y="3986"/>
                  </a:cubicBezTo>
                  <a:cubicBezTo>
                    <a:pt x="5860" y="3985"/>
                    <a:pt x="5871" y="3985"/>
                    <a:pt x="5882" y="3985"/>
                  </a:cubicBezTo>
                  <a:close/>
                  <a:moveTo>
                    <a:pt x="5119" y="0"/>
                  </a:moveTo>
                  <a:cubicBezTo>
                    <a:pt x="4710" y="0"/>
                    <a:pt x="4198" y="311"/>
                    <a:pt x="3414" y="724"/>
                  </a:cubicBezTo>
                  <a:cubicBezTo>
                    <a:pt x="2560" y="1125"/>
                    <a:pt x="1682" y="1476"/>
                    <a:pt x="778" y="1753"/>
                  </a:cubicBezTo>
                  <a:cubicBezTo>
                    <a:pt x="402" y="1878"/>
                    <a:pt x="101" y="1978"/>
                    <a:pt x="0" y="2004"/>
                  </a:cubicBezTo>
                  <a:lnTo>
                    <a:pt x="0" y="2029"/>
                  </a:lnTo>
                  <a:cubicBezTo>
                    <a:pt x="70" y="2019"/>
                    <a:pt x="141" y="2014"/>
                    <a:pt x="211" y="2014"/>
                  </a:cubicBezTo>
                  <a:cubicBezTo>
                    <a:pt x="490" y="2014"/>
                    <a:pt x="763" y="2094"/>
                    <a:pt x="1004" y="2255"/>
                  </a:cubicBezTo>
                  <a:cubicBezTo>
                    <a:pt x="1105" y="2330"/>
                    <a:pt x="1180" y="2455"/>
                    <a:pt x="1205" y="2606"/>
                  </a:cubicBezTo>
                  <a:cubicBezTo>
                    <a:pt x="1655" y="3681"/>
                    <a:pt x="2354" y="6722"/>
                    <a:pt x="3351" y="6722"/>
                  </a:cubicBezTo>
                  <a:cubicBezTo>
                    <a:pt x="3355" y="6722"/>
                    <a:pt x="3359" y="6722"/>
                    <a:pt x="3363" y="6722"/>
                  </a:cubicBezTo>
                  <a:cubicBezTo>
                    <a:pt x="4217" y="6697"/>
                    <a:pt x="7053" y="5517"/>
                    <a:pt x="8358" y="4539"/>
                  </a:cubicBezTo>
                  <a:cubicBezTo>
                    <a:pt x="8684" y="4363"/>
                    <a:pt x="8910" y="4087"/>
                    <a:pt x="9061" y="3760"/>
                  </a:cubicBezTo>
                  <a:cubicBezTo>
                    <a:pt x="9312" y="2757"/>
                    <a:pt x="5823" y="222"/>
                    <a:pt x="5371" y="46"/>
                  </a:cubicBezTo>
                  <a:cubicBezTo>
                    <a:pt x="5291" y="15"/>
                    <a:pt x="5207" y="0"/>
                    <a:pt x="5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61;p37"/>
            <p:cNvSpPr/>
            <p:nvPr/>
          </p:nvSpPr>
          <p:spPr>
            <a:xfrm flipH="1">
              <a:off x="4421639" y="4702338"/>
              <a:ext cx="529209" cy="550164"/>
            </a:xfrm>
            <a:custGeom>
              <a:avLst/>
              <a:gdLst/>
              <a:ahLst/>
              <a:cxnLst/>
              <a:rect l="l" t="t" r="r" b="b"/>
              <a:pathLst>
                <a:path w="8334" h="8664" extrusionOk="0">
                  <a:moveTo>
                    <a:pt x="1" y="1"/>
                  </a:moveTo>
                  <a:lnTo>
                    <a:pt x="1" y="1"/>
                  </a:lnTo>
                  <a:cubicBezTo>
                    <a:pt x="177" y="653"/>
                    <a:pt x="126" y="2009"/>
                    <a:pt x="202" y="3163"/>
                  </a:cubicBezTo>
                  <a:cubicBezTo>
                    <a:pt x="302" y="4644"/>
                    <a:pt x="1105" y="8183"/>
                    <a:pt x="955" y="8484"/>
                  </a:cubicBezTo>
                  <a:cubicBezTo>
                    <a:pt x="930" y="8535"/>
                    <a:pt x="879" y="8585"/>
                    <a:pt x="779" y="8585"/>
                  </a:cubicBezTo>
                  <a:lnTo>
                    <a:pt x="779" y="8610"/>
                  </a:lnTo>
                  <a:cubicBezTo>
                    <a:pt x="1155" y="8635"/>
                    <a:pt x="1532" y="8660"/>
                    <a:pt x="1908" y="8660"/>
                  </a:cubicBezTo>
                  <a:cubicBezTo>
                    <a:pt x="2000" y="8662"/>
                    <a:pt x="2091" y="8663"/>
                    <a:pt x="2182" y="8663"/>
                  </a:cubicBezTo>
                  <a:cubicBezTo>
                    <a:pt x="3170" y="8663"/>
                    <a:pt x="4156" y="8541"/>
                    <a:pt x="5121" y="8334"/>
                  </a:cubicBezTo>
                  <a:cubicBezTo>
                    <a:pt x="7430" y="7782"/>
                    <a:pt x="8258" y="6903"/>
                    <a:pt x="8309" y="6125"/>
                  </a:cubicBezTo>
                  <a:cubicBezTo>
                    <a:pt x="8334" y="5347"/>
                    <a:pt x="7229" y="2586"/>
                    <a:pt x="7154" y="1934"/>
                  </a:cubicBezTo>
                  <a:cubicBezTo>
                    <a:pt x="5849" y="2912"/>
                    <a:pt x="3013" y="4092"/>
                    <a:pt x="2159" y="4117"/>
                  </a:cubicBezTo>
                  <a:cubicBezTo>
                    <a:pt x="2151" y="4118"/>
                    <a:pt x="2143" y="4118"/>
                    <a:pt x="2135" y="4118"/>
                  </a:cubicBezTo>
                  <a:cubicBezTo>
                    <a:pt x="1144" y="4118"/>
                    <a:pt x="449" y="10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7"/>
            <p:cNvSpPr/>
            <p:nvPr/>
          </p:nvSpPr>
          <p:spPr>
            <a:xfrm flipH="1">
              <a:off x="6007424" y="3876775"/>
              <a:ext cx="382588" cy="462851"/>
            </a:xfrm>
            <a:custGeom>
              <a:avLst/>
              <a:gdLst/>
              <a:ahLst/>
              <a:cxnLst/>
              <a:rect l="l" t="t" r="r" b="b"/>
              <a:pathLst>
                <a:path w="6025" h="7289" extrusionOk="0">
                  <a:moveTo>
                    <a:pt x="4443" y="1"/>
                  </a:moveTo>
                  <a:cubicBezTo>
                    <a:pt x="3966" y="227"/>
                    <a:pt x="3540" y="528"/>
                    <a:pt x="3163" y="854"/>
                  </a:cubicBezTo>
                  <a:cubicBezTo>
                    <a:pt x="1632" y="2209"/>
                    <a:pt x="528" y="3966"/>
                    <a:pt x="1" y="5924"/>
                  </a:cubicBezTo>
                  <a:cubicBezTo>
                    <a:pt x="427" y="6301"/>
                    <a:pt x="929" y="6627"/>
                    <a:pt x="1456" y="6878"/>
                  </a:cubicBezTo>
                  <a:cubicBezTo>
                    <a:pt x="1982" y="7141"/>
                    <a:pt x="2585" y="7289"/>
                    <a:pt x="3180" y="7289"/>
                  </a:cubicBezTo>
                  <a:cubicBezTo>
                    <a:pt x="3267" y="7289"/>
                    <a:pt x="3353" y="7286"/>
                    <a:pt x="3439" y="7279"/>
                  </a:cubicBezTo>
                  <a:lnTo>
                    <a:pt x="3439" y="7254"/>
                  </a:lnTo>
                  <a:cubicBezTo>
                    <a:pt x="3264" y="7028"/>
                    <a:pt x="3138" y="6777"/>
                    <a:pt x="3038" y="6501"/>
                  </a:cubicBezTo>
                  <a:cubicBezTo>
                    <a:pt x="2962" y="6150"/>
                    <a:pt x="4619" y="4694"/>
                    <a:pt x="6024" y="3640"/>
                  </a:cubicBezTo>
                  <a:lnTo>
                    <a:pt x="5974" y="3565"/>
                  </a:lnTo>
                  <a:cubicBezTo>
                    <a:pt x="5347" y="2435"/>
                    <a:pt x="4820" y="1231"/>
                    <a:pt x="4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7"/>
            <p:cNvSpPr/>
            <p:nvPr/>
          </p:nvSpPr>
          <p:spPr>
            <a:xfrm flipH="1">
              <a:off x="5154746" y="4552542"/>
              <a:ext cx="833628" cy="239141"/>
            </a:xfrm>
            <a:custGeom>
              <a:avLst/>
              <a:gdLst/>
              <a:ahLst/>
              <a:cxnLst/>
              <a:rect l="l" t="t" r="r" b="b"/>
              <a:pathLst>
                <a:path w="13128" h="3766" extrusionOk="0">
                  <a:moveTo>
                    <a:pt x="6075" y="1"/>
                  </a:moveTo>
                  <a:cubicBezTo>
                    <a:pt x="4895" y="678"/>
                    <a:pt x="3615" y="1230"/>
                    <a:pt x="2310" y="1657"/>
                  </a:cubicBezTo>
                  <a:cubicBezTo>
                    <a:pt x="1632" y="2209"/>
                    <a:pt x="854" y="2586"/>
                    <a:pt x="1" y="2787"/>
                  </a:cubicBezTo>
                  <a:lnTo>
                    <a:pt x="1" y="2812"/>
                  </a:lnTo>
                  <a:cubicBezTo>
                    <a:pt x="1" y="2812"/>
                    <a:pt x="2335" y="3765"/>
                    <a:pt x="6853" y="3765"/>
                  </a:cubicBezTo>
                  <a:cubicBezTo>
                    <a:pt x="8936" y="3765"/>
                    <a:pt x="11044" y="3615"/>
                    <a:pt x="13127" y="3314"/>
                  </a:cubicBezTo>
                  <a:cubicBezTo>
                    <a:pt x="10592" y="2611"/>
                    <a:pt x="8233" y="1481"/>
                    <a:pt x="6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7"/>
            <p:cNvSpPr/>
            <p:nvPr/>
          </p:nvSpPr>
          <p:spPr>
            <a:xfrm flipH="1">
              <a:off x="4807338" y="3546892"/>
              <a:ext cx="1185799" cy="1139571"/>
            </a:xfrm>
            <a:custGeom>
              <a:avLst/>
              <a:gdLst/>
              <a:ahLst/>
              <a:cxnLst/>
              <a:rect l="l" t="t" r="r" b="b"/>
              <a:pathLst>
                <a:path w="18674" h="17946" extrusionOk="0">
                  <a:moveTo>
                    <a:pt x="14056" y="0"/>
                  </a:moveTo>
                  <a:cubicBezTo>
                    <a:pt x="14056" y="0"/>
                    <a:pt x="13830" y="327"/>
                    <a:pt x="13428" y="804"/>
                  </a:cubicBezTo>
                  <a:cubicBezTo>
                    <a:pt x="13378" y="904"/>
                    <a:pt x="13328" y="1004"/>
                    <a:pt x="13252" y="1105"/>
                  </a:cubicBezTo>
                  <a:cubicBezTo>
                    <a:pt x="12349" y="2410"/>
                    <a:pt x="11144" y="3489"/>
                    <a:pt x="9714" y="4217"/>
                  </a:cubicBezTo>
                  <a:lnTo>
                    <a:pt x="9764" y="4317"/>
                  </a:lnTo>
                  <a:cubicBezTo>
                    <a:pt x="9764" y="4317"/>
                    <a:pt x="9764" y="4342"/>
                    <a:pt x="9764" y="4418"/>
                  </a:cubicBezTo>
                  <a:cubicBezTo>
                    <a:pt x="9864" y="4870"/>
                    <a:pt x="10115" y="6752"/>
                    <a:pt x="9613" y="6802"/>
                  </a:cubicBezTo>
                  <a:cubicBezTo>
                    <a:pt x="9596" y="6804"/>
                    <a:pt x="9577" y="6805"/>
                    <a:pt x="9557" y="6805"/>
                  </a:cubicBezTo>
                  <a:cubicBezTo>
                    <a:pt x="8984" y="6805"/>
                    <a:pt x="7516" y="6117"/>
                    <a:pt x="7103" y="5899"/>
                  </a:cubicBezTo>
                  <a:lnTo>
                    <a:pt x="6928" y="5949"/>
                  </a:lnTo>
                  <a:cubicBezTo>
                    <a:pt x="6644" y="6350"/>
                    <a:pt x="5607" y="7926"/>
                    <a:pt x="5129" y="7926"/>
                  </a:cubicBezTo>
                  <a:cubicBezTo>
                    <a:pt x="5099" y="7926"/>
                    <a:pt x="5071" y="7920"/>
                    <a:pt x="5045" y="7906"/>
                  </a:cubicBezTo>
                  <a:cubicBezTo>
                    <a:pt x="4543" y="7681"/>
                    <a:pt x="2912" y="5597"/>
                    <a:pt x="2912" y="5597"/>
                  </a:cubicBezTo>
                  <a:lnTo>
                    <a:pt x="2962" y="5497"/>
                  </a:lnTo>
                  <a:cubicBezTo>
                    <a:pt x="2159" y="5447"/>
                    <a:pt x="1381" y="5296"/>
                    <a:pt x="603" y="5095"/>
                  </a:cubicBezTo>
                  <a:cubicBezTo>
                    <a:pt x="477" y="5070"/>
                    <a:pt x="377" y="5045"/>
                    <a:pt x="251" y="4995"/>
                  </a:cubicBezTo>
                  <a:lnTo>
                    <a:pt x="25" y="4920"/>
                  </a:lnTo>
                  <a:lnTo>
                    <a:pt x="0" y="5020"/>
                  </a:lnTo>
                  <a:cubicBezTo>
                    <a:pt x="327" y="5949"/>
                    <a:pt x="753" y="6852"/>
                    <a:pt x="1255" y="7706"/>
                  </a:cubicBezTo>
                  <a:lnTo>
                    <a:pt x="1305" y="7806"/>
                  </a:lnTo>
                  <a:cubicBezTo>
                    <a:pt x="1406" y="7756"/>
                    <a:pt x="1506" y="7706"/>
                    <a:pt x="1607" y="7706"/>
                  </a:cubicBezTo>
                  <a:cubicBezTo>
                    <a:pt x="2008" y="7756"/>
                    <a:pt x="4167" y="10718"/>
                    <a:pt x="5321" y="12725"/>
                  </a:cubicBezTo>
                  <a:lnTo>
                    <a:pt x="5346" y="12725"/>
                  </a:lnTo>
                  <a:cubicBezTo>
                    <a:pt x="8107" y="15160"/>
                    <a:pt x="11370" y="16942"/>
                    <a:pt x="14884" y="17946"/>
                  </a:cubicBezTo>
                  <a:cubicBezTo>
                    <a:pt x="14934" y="17846"/>
                    <a:pt x="14984" y="17770"/>
                    <a:pt x="15060" y="17695"/>
                  </a:cubicBezTo>
                  <a:cubicBezTo>
                    <a:pt x="15085" y="17670"/>
                    <a:pt x="15135" y="17645"/>
                    <a:pt x="15185" y="17620"/>
                  </a:cubicBezTo>
                  <a:lnTo>
                    <a:pt x="15185" y="17595"/>
                  </a:lnTo>
                  <a:cubicBezTo>
                    <a:pt x="15285" y="17569"/>
                    <a:pt x="15587" y="17469"/>
                    <a:pt x="15988" y="17344"/>
                  </a:cubicBezTo>
                  <a:cubicBezTo>
                    <a:pt x="15737" y="15436"/>
                    <a:pt x="14909" y="12349"/>
                    <a:pt x="14181" y="9889"/>
                  </a:cubicBezTo>
                  <a:cubicBezTo>
                    <a:pt x="16591" y="8308"/>
                    <a:pt x="18674" y="4769"/>
                    <a:pt x="18674" y="4769"/>
                  </a:cubicBezTo>
                  <a:cubicBezTo>
                    <a:pt x="18548" y="4568"/>
                    <a:pt x="18423" y="4393"/>
                    <a:pt x="18272" y="4217"/>
                  </a:cubicBezTo>
                  <a:cubicBezTo>
                    <a:pt x="17118" y="2661"/>
                    <a:pt x="15737" y="1280"/>
                    <a:pt x="14206" y="101"/>
                  </a:cubicBezTo>
                  <a:cubicBezTo>
                    <a:pt x="14156" y="51"/>
                    <a:pt x="14106" y="25"/>
                    <a:pt x="1405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65;p37"/>
            <p:cNvSpPr/>
            <p:nvPr/>
          </p:nvSpPr>
          <p:spPr>
            <a:xfrm flipH="1">
              <a:off x="4496505" y="2894938"/>
              <a:ext cx="594550" cy="919734"/>
            </a:xfrm>
            <a:custGeom>
              <a:avLst/>
              <a:gdLst/>
              <a:ahLst/>
              <a:cxnLst/>
              <a:rect l="l" t="t" r="r" b="b"/>
              <a:pathLst>
                <a:path w="9363" h="14484" extrusionOk="0">
                  <a:moveTo>
                    <a:pt x="6472" y="1"/>
                  </a:moveTo>
                  <a:cubicBezTo>
                    <a:pt x="6465" y="1"/>
                    <a:pt x="6458" y="1"/>
                    <a:pt x="6451" y="2"/>
                  </a:cubicBezTo>
                  <a:cubicBezTo>
                    <a:pt x="5873" y="52"/>
                    <a:pt x="5321" y="2135"/>
                    <a:pt x="5321" y="2135"/>
                  </a:cubicBezTo>
                  <a:cubicBezTo>
                    <a:pt x="5321" y="2135"/>
                    <a:pt x="5225" y="956"/>
                    <a:pt x="4794" y="956"/>
                  </a:cubicBezTo>
                  <a:cubicBezTo>
                    <a:pt x="4734" y="956"/>
                    <a:pt x="4667" y="979"/>
                    <a:pt x="4593" y="1031"/>
                  </a:cubicBezTo>
                  <a:cubicBezTo>
                    <a:pt x="4016" y="1458"/>
                    <a:pt x="4443" y="3240"/>
                    <a:pt x="4443" y="3240"/>
                  </a:cubicBezTo>
                  <a:cubicBezTo>
                    <a:pt x="3188" y="6151"/>
                    <a:pt x="2083" y="8109"/>
                    <a:pt x="0" y="10368"/>
                  </a:cubicBezTo>
                  <a:cubicBezTo>
                    <a:pt x="1531" y="11547"/>
                    <a:pt x="2912" y="12928"/>
                    <a:pt x="4091" y="14484"/>
                  </a:cubicBezTo>
                  <a:cubicBezTo>
                    <a:pt x="7630" y="8761"/>
                    <a:pt x="7957" y="4018"/>
                    <a:pt x="7957" y="4018"/>
                  </a:cubicBezTo>
                  <a:cubicBezTo>
                    <a:pt x="7957" y="4018"/>
                    <a:pt x="9362" y="1935"/>
                    <a:pt x="9136" y="1583"/>
                  </a:cubicBezTo>
                  <a:cubicBezTo>
                    <a:pt x="9103" y="1527"/>
                    <a:pt x="9050" y="1503"/>
                    <a:pt x="8984" y="1503"/>
                  </a:cubicBezTo>
                  <a:cubicBezTo>
                    <a:pt x="8607" y="1503"/>
                    <a:pt x="7806" y="2286"/>
                    <a:pt x="7806" y="2286"/>
                  </a:cubicBezTo>
                  <a:cubicBezTo>
                    <a:pt x="7806" y="2286"/>
                    <a:pt x="8484" y="404"/>
                    <a:pt x="8032" y="127"/>
                  </a:cubicBezTo>
                  <a:cubicBezTo>
                    <a:pt x="8001" y="109"/>
                    <a:pt x="7968" y="101"/>
                    <a:pt x="7934" y="101"/>
                  </a:cubicBezTo>
                  <a:cubicBezTo>
                    <a:pt x="7444" y="101"/>
                    <a:pt x="6677" y="1834"/>
                    <a:pt x="6677" y="1834"/>
                  </a:cubicBezTo>
                  <a:cubicBezTo>
                    <a:pt x="6677" y="1834"/>
                    <a:pt x="6994" y="1"/>
                    <a:pt x="6472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66;p37"/>
            <p:cNvSpPr/>
            <p:nvPr/>
          </p:nvSpPr>
          <p:spPr>
            <a:xfrm flipH="1">
              <a:off x="4783398" y="4718277"/>
              <a:ext cx="1764411" cy="817689"/>
            </a:xfrm>
            <a:custGeom>
              <a:avLst/>
              <a:gdLst/>
              <a:ahLst/>
              <a:cxnLst/>
              <a:rect l="l" t="t" r="r" b="b"/>
              <a:pathLst>
                <a:path w="27786" h="12877" extrusionOk="0">
                  <a:moveTo>
                    <a:pt x="6251" y="1"/>
                  </a:moveTo>
                  <a:cubicBezTo>
                    <a:pt x="5774" y="704"/>
                    <a:pt x="1" y="8133"/>
                    <a:pt x="955" y="8836"/>
                  </a:cubicBezTo>
                  <a:cubicBezTo>
                    <a:pt x="1908" y="9538"/>
                    <a:pt x="4443" y="11044"/>
                    <a:pt x="7355" y="11120"/>
                  </a:cubicBezTo>
                  <a:cubicBezTo>
                    <a:pt x="7443" y="11132"/>
                    <a:pt x="7524" y="11138"/>
                    <a:pt x="7606" y="11138"/>
                  </a:cubicBezTo>
                  <a:cubicBezTo>
                    <a:pt x="7687" y="11138"/>
                    <a:pt x="7769" y="11132"/>
                    <a:pt x="7857" y="11120"/>
                  </a:cubicBezTo>
                  <a:cubicBezTo>
                    <a:pt x="7922" y="11118"/>
                    <a:pt x="7987" y="11117"/>
                    <a:pt x="8052" y="11117"/>
                  </a:cubicBezTo>
                  <a:cubicBezTo>
                    <a:pt x="10080" y="11117"/>
                    <a:pt x="11886" y="11864"/>
                    <a:pt x="13881" y="12375"/>
                  </a:cubicBezTo>
                  <a:cubicBezTo>
                    <a:pt x="14910" y="12651"/>
                    <a:pt x="15964" y="12826"/>
                    <a:pt x="17043" y="12877"/>
                  </a:cubicBezTo>
                  <a:lnTo>
                    <a:pt x="17771" y="12877"/>
                  </a:lnTo>
                  <a:cubicBezTo>
                    <a:pt x="20534" y="12729"/>
                    <a:pt x="21018" y="11319"/>
                    <a:pt x="23179" y="11319"/>
                  </a:cubicBezTo>
                  <a:cubicBezTo>
                    <a:pt x="23217" y="11319"/>
                    <a:pt x="23254" y="11320"/>
                    <a:pt x="23293" y="11320"/>
                  </a:cubicBezTo>
                  <a:lnTo>
                    <a:pt x="24121" y="11320"/>
                  </a:lnTo>
                  <a:cubicBezTo>
                    <a:pt x="27760" y="11295"/>
                    <a:pt x="27785" y="10668"/>
                    <a:pt x="27785" y="10668"/>
                  </a:cubicBezTo>
                  <a:lnTo>
                    <a:pt x="27057" y="8484"/>
                  </a:lnTo>
                  <a:lnTo>
                    <a:pt x="27057" y="8409"/>
                  </a:lnTo>
                  <a:cubicBezTo>
                    <a:pt x="26681" y="8409"/>
                    <a:pt x="26304" y="8384"/>
                    <a:pt x="25953" y="8359"/>
                  </a:cubicBezTo>
                  <a:lnTo>
                    <a:pt x="25953" y="8334"/>
                  </a:lnTo>
                  <a:cubicBezTo>
                    <a:pt x="25912" y="8340"/>
                    <a:pt x="25865" y="8342"/>
                    <a:pt x="25813" y="8342"/>
                  </a:cubicBezTo>
                  <a:cubicBezTo>
                    <a:pt x="25197" y="8342"/>
                    <a:pt x="23877" y="7947"/>
                    <a:pt x="23368" y="7531"/>
                  </a:cubicBezTo>
                  <a:cubicBezTo>
                    <a:pt x="22715" y="6978"/>
                    <a:pt x="23017" y="5121"/>
                    <a:pt x="23117" y="3941"/>
                  </a:cubicBezTo>
                  <a:cubicBezTo>
                    <a:pt x="23167" y="3314"/>
                    <a:pt x="23217" y="2109"/>
                    <a:pt x="23343" y="1080"/>
                  </a:cubicBezTo>
                  <a:cubicBezTo>
                    <a:pt x="22866" y="980"/>
                    <a:pt x="22389" y="854"/>
                    <a:pt x="21937" y="704"/>
                  </a:cubicBezTo>
                  <a:cubicBezTo>
                    <a:pt x="19854" y="1005"/>
                    <a:pt x="17746" y="1155"/>
                    <a:pt x="15663" y="1155"/>
                  </a:cubicBezTo>
                  <a:cubicBezTo>
                    <a:pt x="11145" y="1155"/>
                    <a:pt x="8811" y="202"/>
                    <a:pt x="8811" y="202"/>
                  </a:cubicBezTo>
                  <a:lnTo>
                    <a:pt x="8811" y="177"/>
                  </a:lnTo>
                  <a:cubicBezTo>
                    <a:pt x="8480" y="264"/>
                    <a:pt x="8145" y="306"/>
                    <a:pt x="7812" y="306"/>
                  </a:cubicBezTo>
                  <a:cubicBezTo>
                    <a:pt x="7284" y="306"/>
                    <a:pt x="6758" y="201"/>
                    <a:pt x="6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7"/>
            <p:cNvSpPr/>
            <p:nvPr/>
          </p:nvSpPr>
          <p:spPr>
            <a:xfrm flipH="1">
              <a:off x="4808925" y="5190082"/>
              <a:ext cx="261429" cy="129159"/>
            </a:xfrm>
            <a:custGeom>
              <a:avLst/>
              <a:gdLst/>
              <a:ahLst/>
              <a:cxnLst/>
              <a:rect l="l" t="t" r="r" b="b"/>
              <a:pathLst>
                <a:path w="4117" h="2034" extrusionOk="0">
                  <a:moveTo>
                    <a:pt x="1" y="0"/>
                  </a:moveTo>
                  <a:cubicBezTo>
                    <a:pt x="904" y="1908"/>
                    <a:pt x="2535" y="1983"/>
                    <a:pt x="4117" y="2033"/>
                  </a:cubicBezTo>
                  <a:lnTo>
                    <a:pt x="3790" y="1054"/>
                  </a:lnTo>
                  <a:lnTo>
                    <a:pt x="3790" y="1004"/>
                  </a:lnTo>
                  <a:cubicBezTo>
                    <a:pt x="3414" y="1004"/>
                    <a:pt x="3037" y="979"/>
                    <a:pt x="2661" y="929"/>
                  </a:cubicBezTo>
                  <a:lnTo>
                    <a:pt x="2661" y="904"/>
                  </a:lnTo>
                  <a:cubicBezTo>
                    <a:pt x="2620" y="910"/>
                    <a:pt x="2572" y="913"/>
                    <a:pt x="2519" y="913"/>
                  </a:cubicBezTo>
                  <a:cubicBezTo>
                    <a:pt x="1919" y="913"/>
                    <a:pt x="606" y="538"/>
                    <a:pt x="76" y="101"/>
                  </a:cubicBezTo>
                  <a:cubicBezTo>
                    <a:pt x="51" y="75"/>
                    <a:pt x="26" y="5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7"/>
            <p:cNvSpPr/>
            <p:nvPr/>
          </p:nvSpPr>
          <p:spPr>
            <a:xfrm flipH="1">
              <a:off x="4960309" y="2419069"/>
              <a:ext cx="1541272" cy="903669"/>
            </a:xfrm>
            <a:custGeom>
              <a:avLst/>
              <a:gdLst/>
              <a:ahLst/>
              <a:cxnLst/>
              <a:rect l="l" t="t" r="r" b="b"/>
              <a:pathLst>
                <a:path w="24272" h="14231" extrusionOk="0">
                  <a:moveTo>
                    <a:pt x="18220" y="6793"/>
                  </a:moveTo>
                  <a:cubicBezTo>
                    <a:pt x="18699" y="6793"/>
                    <a:pt x="20054" y="8036"/>
                    <a:pt x="20356" y="9127"/>
                  </a:cubicBezTo>
                  <a:cubicBezTo>
                    <a:pt x="18775" y="8425"/>
                    <a:pt x="17344" y="7345"/>
                    <a:pt x="18122" y="6818"/>
                  </a:cubicBezTo>
                  <a:cubicBezTo>
                    <a:pt x="18148" y="6801"/>
                    <a:pt x="18181" y="6793"/>
                    <a:pt x="18220" y="6793"/>
                  </a:cubicBezTo>
                  <a:close/>
                  <a:moveTo>
                    <a:pt x="13409" y="0"/>
                  </a:moveTo>
                  <a:cubicBezTo>
                    <a:pt x="9146" y="0"/>
                    <a:pt x="6175" y="2301"/>
                    <a:pt x="6175" y="2301"/>
                  </a:cubicBezTo>
                  <a:cubicBezTo>
                    <a:pt x="6175" y="2301"/>
                    <a:pt x="6102" y="2290"/>
                    <a:pt x="5971" y="2290"/>
                  </a:cubicBezTo>
                  <a:cubicBezTo>
                    <a:pt x="5538" y="2290"/>
                    <a:pt x="4471" y="2408"/>
                    <a:pt x="3314" y="3430"/>
                  </a:cubicBezTo>
                  <a:cubicBezTo>
                    <a:pt x="3163" y="3555"/>
                    <a:pt x="3013" y="3706"/>
                    <a:pt x="2862" y="3882"/>
                  </a:cubicBezTo>
                  <a:cubicBezTo>
                    <a:pt x="2511" y="4258"/>
                    <a:pt x="2209" y="4685"/>
                    <a:pt x="1933" y="5137"/>
                  </a:cubicBezTo>
                  <a:cubicBezTo>
                    <a:pt x="1" y="8274"/>
                    <a:pt x="402" y="13771"/>
                    <a:pt x="980" y="14197"/>
                  </a:cubicBezTo>
                  <a:cubicBezTo>
                    <a:pt x="1011" y="14220"/>
                    <a:pt x="1054" y="14231"/>
                    <a:pt x="1107" y="14231"/>
                  </a:cubicBezTo>
                  <a:cubicBezTo>
                    <a:pt x="2068" y="14231"/>
                    <a:pt x="6357" y="10635"/>
                    <a:pt x="6928" y="5664"/>
                  </a:cubicBezTo>
                  <a:cubicBezTo>
                    <a:pt x="6928" y="5664"/>
                    <a:pt x="11228" y="10784"/>
                    <a:pt x="18072" y="10784"/>
                  </a:cubicBezTo>
                  <a:cubicBezTo>
                    <a:pt x="18106" y="10784"/>
                    <a:pt x="18139" y="10784"/>
                    <a:pt x="18172" y="10784"/>
                  </a:cubicBezTo>
                  <a:cubicBezTo>
                    <a:pt x="20180" y="10759"/>
                    <a:pt x="20607" y="10006"/>
                    <a:pt x="20381" y="9127"/>
                  </a:cubicBezTo>
                  <a:lnTo>
                    <a:pt x="20381" y="9127"/>
                  </a:lnTo>
                  <a:cubicBezTo>
                    <a:pt x="20858" y="9353"/>
                    <a:pt x="21335" y="9504"/>
                    <a:pt x="21837" y="9654"/>
                  </a:cubicBezTo>
                  <a:cubicBezTo>
                    <a:pt x="22202" y="9751"/>
                    <a:pt x="22550" y="9807"/>
                    <a:pt x="22843" y="9807"/>
                  </a:cubicBezTo>
                  <a:cubicBezTo>
                    <a:pt x="23234" y="9807"/>
                    <a:pt x="23529" y="9708"/>
                    <a:pt x="23644" y="9479"/>
                  </a:cubicBezTo>
                  <a:cubicBezTo>
                    <a:pt x="24271" y="8149"/>
                    <a:pt x="23192" y="1773"/>
                    <a:pt x="15788" y="242"/>
                  </a:cubicBezTo>
                  <a:cubicBezTo>
                    <a:pt x="14961" y="72"/>
                    <a:pt x="14165" y="0"/>
                    <a:pt x="134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7"/>
            <p:cNvSpPr/>
            <p:nvPr/>
          </p:nvSpPr>
          <p:spPr>
            <a:xfrm flipH="1">
              <a:off x="5016126" y="5437097"/>
              <a:ext cx="406464" cy="209106"/>
            </a:xfrm>
            <a:custGeom>
              <a:avLst/>
              <a:gdLst/>
              <a:ahLst/>
              <a:cxnLst/>
              <a:rect l="l" t="t" r="r" b="b"/>
              <a:pathLst>
                <a:path w="6401" h="3293" extrusionOk="0">
                  <a:moveTo>
                    <a:pt x="5490" y="0"/>
                  </a:moveTo>
                  <a:cubicBezTo>
                    <a:pt x="3281" y="0"/>
                    <a:pt x="2838" y="1432"/>
                    <a:pt x="26" y="1557"/>
                  </a:cubicBezTo>
                  <a:cubicBezTo>
                    <a:pt x="26" y="1707"/>
                    <a:pt x="1" y="2310"/>
                    <a:pt x="1" y="3138"/>
                  </a:cubicBezTo>
                  <a:cubicBezTo>
                    <a:pt x="155" y="3162"/>
                    <a:pt x="1101" y="3293"/>
                    <a:pt x="2245" y="3293"/>
                  </a:cubicBezTo>
                  <a:cubicBezTo>
                    <a:pt x="3513" y="3293"/>
                    <a:pt x="5024" y="3132"/>
                    <a:pt x="5974" y="2485"/>
                  </a:cubicBezTo>
                  <a:lnTo>
                    <a:pt x="6401" y="76"/>
                  </a:lnTo>
                  <a:lnTo>
                    <a:pt x="6401" y="0"/>
                  </a:lnTo>
                  <a:lnTo>
                    <a:pt x="5548" y="0"/>
                  </a:lnTo>
                  <a:cubicBezTo>
                    <a:pt x="5528" y="0"/>
                    <a:pt x="5509" y="0"/>
                    <a:pt x="5490" y="0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70;p37"/>
            <p:cNvSpPr/>
            <p:nvPr/>
          </p:nvSpPr>
          <p:spPr>
            <a:xfrm flipH="1">
              <a:off x="4985836" y="6018820"/>
              <a:ext cx="430340" cy="171450"/>
            </a:xfrm>
            <a:custGeom>
              <a:avLst/>
              <a:gdLst/>
              <a:ahLst/>
              <a:cxnLst/>
              <a:rect l="l" t="t" r="r" b="b"/>
              <a:pathLst>
                <a:path w="6777" h="2700" extrusionOk="0">
                  <a:moveTo>
                    <a:pt x="4694" y="0"/>
                  </a:moveTo>
                  <a:cubicBezTo>
                    <a:pt x="4112" y="429"/>
                    <a:pt x="3258" y="559"/>
                    <a:pt x="2436" y="559"/>
                  </a:cubicBezTo>
                  <a:cubicBezTo>
                    <a:pt x="1235" y="559"/>
                    <a:pt x="104" y="281"/>
                    <a:pt x="0" y="251"/>
                  </a:cubicBezTo>
                  <a:lnTo>
                    <a:pt x="0" y="251"/>
                  </a:lnTo>
                  <a:cubicBezTo>
                    <a:pt x="50" y="904"/>
                    <a:pt x="126" y="1356"/>
                    <a:pt x="226" y="1431"/>
                  </a:cubicBezTo>
                  <a:cubicBezTo>
                    <a:pt x="609" y="1774"/>
                    <a:pt x="3226" y="2699"/>
                    <a:pt x="4970" y="2699"/>
                  </a:cubicBezTo>
                  <a:cubicBezTo>
                    <a:pt x="5397" y="2699"/>
                    <a:pt x="5772" y="2644"/>
                    <a:pt x="6049" y="2510"/>
                  </a:cubicBezTo>
                  <a:cubicBezTo>
                    <a:pt x="6777" y="2159"/>
                    <a:pt x="4694" y="0"/>
                    <a:pt x="4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37"/>
            <p:cNvSpPr/>
            <p:nvPr/>
          </p:nvSpPr>
          <p:spPr>
            <a:xfrm flipH="1">
              <a:off x="5043177" y="5594894"/>
              <a:ext cx="381000" cy="459994"/>
            </a:xfrm>
            <a:custGeom>
              <a:avLst/>
              <a:gdLst/>
              <a:ahLst/>
              <a:cxnLst/>
              <a:rect l="l" t="t" r="r" b="b"/>
              <a:pathLst>
                <a:path w="6000" h="7244" extrusionOk="0">
                  <a:moveTo>
                    <a:pt x="5999" y="0"/>
                  </a:moveTo>
                  <a:lnTo>
                    <a:pt x="5999" y="0"/>
                  </a:lnTo>
                  <a:cubicBezTo>
                    <a:pt x="5058" y="641"/>
                    <a:pt x="3566" y="798"/>
                    <a:pt x="2309" y="798"/>
                  </a:cubicBezTo>
                  <a:cubicBezTo>
                    <a:pt x="1152" y="798"/>
                    <a:pt x="195" y="665"/>
                    <a:pt x="51" y="653"/>
                  </a:cubicBezTo>
                  <a:lnTo>
                    <a:pt x="51" y="653"/>
                  </a:lnTo>
                  <a:cubicBezTo>
                    <a:pt x="26" y="2460"/>
                    <a:pt x="1" y="5321"/>
                    <a:pt x="126" y="6953"/>
                  </a:cubicBezTo>
                  <a:cubicBezTo>
                    <a:pt x="229" y="6982"/>
                    <a:pt x="1331" y="7244"/>
                    <a:pt x="2514" y="7244"/>
                  </a:cubicBezTo>
                  <a:cubicBezTo>
                    <a:pt x="3350" y="7244"/>
                    <a:pt x="4227" y="7113"/>
                    <a:pt x="4820" y="6676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72;p37"/>
            <p:cNvSpPr/>
            <p:nvPr/>
          </p:nvSpPr>
          <p:spPr>
            <a:xfrm flipH="1">
              <a:off x="5371535" y="3814608"/>
              <a:ext cx="433578" cy="119507"/>
            </a:xfrm>
            <a:custGeom>
              <a:avLst/>
              <a:gdLst/>
              <a:ahLst/>
              <a:cxnLst/>
              <a:rect l="l" t="t" r="r" b="b"/>
              <a:pathLst>
                <a:path w="6828" h="1882" extrusionOk="0">
                  <a:moveTo>
                    <a:pt x="6753" y="1"/>
                  </a:moveTo>
                  <a:cubicBezTo>
                    <a:pt x="5020" y="878"/>
                    <a:pt x="3113" y="1338"/>
                    <a:pt x="1178" y="1338"/>
                  </a:cubicBezTo>
                  <a:cubicBezTo>
                    <a:pt x="786" y="1338"/>
                    <a:pt x="394" y="1319"/>
                    <a:pt x="1" y="1281"/>
                  </a:cubicBezTo>
                  <a:lnTo>
                    <a:pt x="1" y="1281"/>
                  </a:lnTo>
                  <a:cubicBezTo>
                    <a:pt x="226" y="1465"/>
                    <a:pt x="882" y="1881"/>
                    <a:pt x="2323" y="1881"/>
                  </a:cubicBezTo>
                  <a:cubicBezTo>
                    <a:pt x="2653" y="1881"/>
                    <a:pt x="3023" y="1859"/>
                    <a:pt x="3439" y="1808"/>
                  </a:cubicBezTo>
                  <a:cubicBezTo>
                    <a:pt x="3640" y="1783"/>
                    <a:pt x="3791" y="1758"/>
                    <a:pt x="3941" y="1733"/>
                  </a:cubicBezTo>
                  <a:lnTo>
                    <a:pt x="4117" y="1683"/>
                  </a:lnTo>
                  <a:cubicBezTo>
                    <a:pt x="6025" y="1256"/>
                    <a:pt x="6828" y="202"/>
                    <a:pt x="6828" y="202"/>
                  </a:cubicBezTo>
                  <a:cubicBezTo>
                    <a:pt x="6803" y="126"/>
                    <a:pt x="6803" y="101"/>
                    <a:pt x="6803" y="101"/>
                  </a:cubicBezTo>
                  <a:lnTo>
                    <a:pt x="6753" y="1"/>
                  </a:lnTo>
                  <a:close/>
                </a:path>
              </a:pathLst>
            </a:custGeom>
            <a:solidFill>
              <a:srgbClr val="EBB6AA"/>
            </a:solidFill>
            <a:ln w="9525" cap="flat" cmpd="sng">
              <a:solidFill>
                <a:srgbClr val="EBB6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73;p37"/>
            <p:cNvSpPr/>
            <p:nvPr/>
          </p:nvSpPr>
          <p:spPr>
            <a:xfrm flipH="1">
              <a:off x="5552073" y="3895888"/>
              <a:ext cx="253492" cy="154368"/>
            </a:xfrm>
            <a:custGeom>
              <a:avLst/>
              <a:gdLst/>
              <a:ahLst/>
              <a:cxnLst/>
              <a:rect l="l" t="t" r="r" b="b"/>
              <a:pathLst>
                <a:path w="3992" h="2431" extrusionOk="0">
                  <a:moveTo>
                    <a:pt x="51" y="1"/>
                  </a:moveTo>
                  <a:lnTo>
                    <a:pt x="1" y="101"/>
                  </a:lnTo>
                  <a:cubicBezTo>
                    <a:pt x="1" y="101"/>
                    <a:pt x="1632" y="2185"/>
                    <a:pt x="2109" y="2410"/>
                  </a:cubicBezTo>
                  <a:cubicBezTo>
                    <a:pt x="2136" y="2424"/>
                    <a:pt x="2166" y="2430"/>
                    <a:pt x="2198" y="2430"/>
                  </a:cubicBezTo>
                  <a:cubicBezTo>
                    <a:pt x="2696" y="2430"/>
                    <a:pt x="3732" y="854"/>
                    <a:pt x="3991" y="453"/>
                  </a:cubicBezTo>
                  <a:lnTo>
                    <a:pt x="3991" y="453"/>
                  </a:lnTo>
                  <a:cubicBezTo>
                    <a:pt x="3841" y="478"/>
                    <a:pt x="3665" y="503"/>
                    <a:pt x="3489" y="528"/>
                  </a:cubicBezTo>
                  <a:cubicBezTo>
                    <a:pt x="3073" y="579"/>
                    <a:pt x="2703" y="601"/>
                    <a:pt x="2373" y="601"/>
                  </a:cubicBezTo>
                  <a:cubicBezTo>
                    <a:pt x="932" y="601"/>
                    <a:pt x="276" y="185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37"/>
            <p:cNvSpPr/>
            <p:nvPr/>
          </p:nvSpPr>
          <p:spPr>
            <a:xfrm flipH="1">
              <a:off x="5667953" y="5425603"/>
              <a:ext cx="412877" cy="209931"/>
            </a:xfrm>
            <a:custGeom>
              <a:avLst/>
              <a:gdLst/>
              <a:ahLst/>
              <a:cxnLst/>
              <a:rect l="l" t="t" r="r" b="b"/>
              <a:pathLst>
                <a:path w="6502" h="3306" extrusionOk="0">
                  <a:moveTo>
                    <a:pt x="789" y="1"/>
                  </a:moveTo>
                  <a:cubicBezTo>
                    <a:pt x="694" y="1"/>
                    <a:pt x="599" y="2"/>
                    <a:pt x="503" y="6"/>
                  </a:cubicBezTo>
                  <a:lnTo>
                    <a:pt x="1" y="6"/>
                  </a:lnTo>
                  <a:lnTo>
                    <a:pt x="1" y="2541"/>
                  </a:lnTo>
                  <a:lnTo>
                    <a:pt x="26" y="2541"/>
                  </a:lnTo>
                  <a:cubicBezTo>
                    <a:pt x="26" y="2541"/>
                    <a:pt x="2274" y="3305"/>
                    <a:pt x="4396" y="3305"/>
                  </a:cubicBezTo>
                  <a:cubicBezTo>
                    <a:pt x="5020" y="3305"/>
                    <a:pt x="5633" y="3239"/>
                    <a:pt x="6175" y="3068"/>
                  </a:cubicBezTo>
                  <a:lnTo>
                    <a:pt x="6250" y="3068"/>
                  </a:lnTo>
                  <a:cubicBezTo>
                    <a:pt x="6401" y="2039"/>
                    <a:pt x="6476" y="1361"/>
                    <a:pt x="6476" y="1361"/>
                  </a:cubicBezTo>
                  <a:lnTo>
                    <a:pt x="6501" y="1236"/>
                  </a:lnTo>
                  <a:cubicBezTo>
                    <a:pt x="4561" y="732"/>
                    <a:pt x="2780" y="1"/>
                    <a:pt x="789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75;p37"/>
            <p:cNvSpPr/>
            <p:nvPr/>
          </p:nvSpPr>
          <p:spPr>
            <a:xfrm flipH="1">
              <a:off x="5683892" y="5585306"/>
              <a:ext cx="396939" cy="484378"/>
            </a:xfrm>
            <a:custGeom>
              <a:avLst/>
              <a:gdLst/>
              <a:ahLst/>
              <a:cxnLst/>
              <a:rect l="l" t="t" r="r" b="b"/>
              <a:pathLst>
                <a:path w="6251" h="7628" extrusionOk="0">
                  <a:moveTo>
                    <a:pt x="1" y="1"/>
                  </a:moveTo>
                  <a:cubicBezTo>
                    <a:pt x="26" y="2536"/>
                    <a:pt x="76" y="6175"/>
                    <a:pt x="352" y="7304"/>
                  </a:cubicBezTo>
                  <a:cubicBezTo>
                    <a:pt x="352" y="7304"/>
                    <a:pt x="1524" y="7628"/>
                    <a:pt x="2936" y="7628"/>
                  </a:cubicBezTo>
                  <a:cubicBezTo>
                    <a:pt x="3643" y="7628"/>
                    <a:pt x="4410" y="7547"/>
                    <a:pt x="5121" y="7304"/>
                  </a:cubicBezTo>
                  <a:cubicBezTo>
                    <a:pt x="5523" y="5573"/>
                    <a:pt x="5974" y="2485"/>
                    <a:pt x="6250" y="553"/>
                  </a:cubicBezTo>
                  <a:lnTo>
                    <a:pt x="6175" y="553"/>
                  </a:lnTo>
                  <a:cubicBezTo>
                    <a:pt x="5647" y="714"/>
                    <a:pt x="5052" y="777"/>
                    <a:pt x="4445" y="777"/>
                  </a:cubicBezTo>
                  <a:cubicBezTo>
                    <a:pt x="2308" y="777"/>
                    <a:pt x="26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76;p37"/>
            <p:cNvSpPr/>
            <p:nvPr/>
          </p:nvSpPr>
          <p:spPr>
            <a:xfrm flipH="1">
              <a:off x="5755583" y="6049110"/>
              <a:ext cx="417640" cy="201993"/>
            </a:xfrm>
            <a:custGeom>
              <a:avLst/>
              <a:gdLst/>
              <a:ahLst/>
              <a:cxnLst/>
              <a:rect l="l" t="t" r="r" b="b"/>
              <a:pathLst>
                <a:path w="6577" h="3181" extrusionOk="0">
                  <a:moveTo>
                    <a:pt x="1807" y="0"/>
                  </a:moveTo>
                  <a:cubicBezTo>
                    <a:pt x="1807" y="0"/>
                    <a:pt x="0" y="2410"/>
                    <a:pt x="301" y="3037"/>
                  </a:cubicBezTo>
                  <a:cubicBezTo>
                    <a:pt x="345" y="3137"/>
                    <a:pt x="511" y="3181"/>
                    <a:pt x="761" y="3181"/>
                  </a:cubicBezTo>
                  <a:cubicBezTo>
                    <a:pt x="2083" y="3181"/>
                    <a:pt x="5760" y="1952"/>
                    <a:pt x="6225" y="1255"/>
                  </a:cubicBezTo>
                  <a:cubicBezTo>
                    <a:pt x="6400" y="854"/>
                    <a:pt x="6526" y="452"/>
                    <a:pt x="6576" y="25"/>
                  </a:cubicBezTo>
                  <a:lnTo>
                    <a:pt x="6576" y="25"/>
                  </a:lnTo>
                  <a:cubicBezTo>
                    <a:pt x="5881" y="254"/>
                    <a:pt x="5134" y="331"/>
                    <a:pt x="4441" y="331"/>
                  </a:cubicBezTo>
                  <a:cubicBezTo>
                    <a:pt x="3006" y="331"/>
                    <a:pt x="1807" y="0"/>
                    <a:pt x="1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77;p37"/>
            <p:cNvSpPr/>
            <p:nvPr/>
          </p:nvSpPr>
          <p:spPr>
            <a:xfrm flipH="1">
              <a:off x="4603122" y="4780570"/>
              <a:ext cx="100838" cy="75629"/>
            </a:xfrm>
            <a:custGeom>
              <a:avLst/>
              <a:gdLst/>
              <a:ahLst/>
              <a:cxnLst/>
              <a:rect l="l" t="t" r="r" b="b"/>
              <a:pathLst>
                <a:path w="1588" h="1191" extrusionOk="0">
                  <a:moveTo>
                    <a:pt x="772" y="1"/>
                  </a:moveTo>
                  <a:cubicBezTo>
                    <a:pt x="685" y="1"/>
                    <a:pt x="594" y="31"/>
                    <a:pt x="505" y="99"/>
                  </a:cubicBezTo>
                  <a:cubicBezTo>
                    <a:pt x="1" y="478"/>
                    <a:pt x="324" y="1191"/>
                    <a:pt x="796" y="1191"/>
                  </a:cubicBezTo>
                  <a:cubicBezTo>
                    <a:pt x="888" y="1191"/>
                    <a:pt x="985" y="1164"/>
                    <a:pt x="1082" y="1103"/>
                  </a:cubicBezTo>
                  <a:cubicBezTo>
                    <a:pt x="1588" y="808"/>
                    <a:pt x="1227" y="1"/>
                    <a:pt x="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4963484" y="4357653"/>
              <a:ext cx="691769" cy="506286"/>
            </a:xfrm>
            <a:custGeom>
              <a:avLst/>
              <a:gdLst/>
              <a:ahLst/>
              <a:cxnLst/>
              <a:rect l="l" t="t" r="r" b="b"/>
              <a:pathLst>
                <a:path w="10894" h="7973" extrusionOk="0">
                  <a:moveTo>
                    <a:pt x="0" y="0"/>
                  </a:moveTo>
                  <a:cubicBezTo>
                    <a:pt x="477" y="854"/>
                    <a:pt x="803" y="1531"/>
                    <a:pt x="728" y="1757"/>
                  </a:cubicBezTo>
                  <a:cubicBezTo>
                    <a:pt x="678" y="1833"/>
                    <a:pt x="628" y="1908"/>
                    <a:pt x="578" y="1983"/>
                  </a:cubicBezTo>
                  <a:cubicBezTo>
                    <a:pt x="803" y="2234"/>
                    <a:pt x="954" y="2560"/>
                    <a:pt x="1029" y="2912"/>
                  </a:cubicBezTo>
                  <a:cubicBezTo>
                    <a:pt x="1029" y="2937"/>
                    <a:pt x="954" y="3012"/>
                    <a:pt x="829" y="3113"/>
                  </a:cubicBezTo>
                  <a:cubicBezTo>
                    <a:pt x="2962" y="4593"/>
                    <a:pt x="5346" y="5723"/>
                    <a:pt x="7881" y="6426"/>
                  </a:cubicBezTo>
                  <a:cubicBezTo>
                    <a:pt x="8333" y="6576"/>
                    <a:pt x="8810" y="6702"/>
                    <a:pt x="9287" y="6802"/>
                  </a:cubicBezTo>
                  <a:lnTo>
                    <a:pt x="9337" y="6802"/>
                  </a:lnTo>
                  <a:cubicBezTo>
                    <a:pt x="9337" y="6802"/>
                    <a:pt x="9362" y="7731"/>
                    <a:pt x="9488" y="7856"/>
                  </a:cubicBezTo>
                  <a:cubicBezTo>
                    <a:pt x="9548" y="7929"/>
                    <a:pt x="9773" y="7973"/>
                    <a:pt x="10009" y="7973"/>
                  </a:cubicBezTo>
                  <a:cubicBezTo>
                    <a:pt x="10261" y="7973"/>
                    <a:pt x="10526" y="7923"/>
                    <a:pt x="10617" y="7806"/>
                  </a:cubicBezTo>
                  <a:cubicBezTo>
                    <a:pt x="10793" y="7580"/>
                    <a:pt x="10893" y="5572"/>
                    <a:pt x="10291" y="5422"/>
                  </a:cubicBezTo>
                  <a:cubicBezTo>
                    <a:pt x="10040" y="5346"/>
                    <a:pt x="9814" y="5271"/>
                    <a:pt x="9588" y="5221"/>
                  </a:cubicBezTo>
                  <a:cubicBezTo>
                    <a:pt x="6049" y="4217"/>
                    <a:pt x="2786" y="2435"/>
                    <a:pt x="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79;p37"/>
            <p:cNvSpPr/>
            <p:nvPr/>
          </p:nvSpPr>
          <p:spPr>
            <a:xfrm flipH="1">
              <a:off x="4971485" y="3921415"/>
              <a:ext cx="202438" cy="733171"/>
            </a:xfrm>
            <a:custGeom>
              <a:avLst/>
              <a:gdLst/>
              <a:ahLst/>
              <a:cxnLst/>
              <a:rect l="l" t="t" r="r" b="b"/>
              <a:pathLst>
                <a:path w="3188" h="11546" extrusionOk="0">
                  <a:moveTo>
                    <a:pt x="75" y="1"/>
                  </a:moveTo>
                  <a:cubicBezTo>
                    <a:pt x="25" y="1"/>
                    <a:pt x="0" y="51"/>
                    <a:pt x="25" y="101"/>
                  </a:cubicBezTo>
                  <a:cubicBezTo>
                    <a:pt x="276" y="1030"/>
                    <a:pt x="552" y="1983"/>
                    <a:pt x="828" y="2912"/>
                  </a:cubicBezTo>
                  <a:lnTo>
                    <a:pt x="1029" y="3640"/>
                  </a:lnTo>
                  <a:cubicBezTo>
                    <a:pt x="1104" y="3866"/>
                    <a:pt x="1180" y="4092"/>
                    <a:pt x="1230" y="4343"/>
                  </a:cubicBezTo>
                  <a:lnTo>
                    <a:pt x="1632" y="5748"/>
                  </a:lnTo>
                  <a:cubicBezTo>
                    <a:pt x="1757" y="6225"/>
                    <a:pt x="1882" y="6702"/>
                    <a:pt x="2008" y="7154"/>
                  </a:cubicBezTo>
                  <a:cubicBezTo>
                    <a:pt x="2133" y="7631"/>
                    <a:pt x="2259" y="8107"/>
                    <a:pt x="2384" y="8584"/>
                  </a:cubicBezTo>
                  <a:lnTo>
                    <a:pt x="2560" y="9287"/>
                  </a:lnTo>
                  <a:cubicBezTo>
                    <a:pt x="2610" y="9538"/>
                    <a:pt x="2686" y="9764"/>
                    <a:pt x="2711" y="10015"/>
                  </a:cubicBezTo>
                  <a:lnTo>
                    <a:pt x="3012" y="11446"/>
                  </a:lnTo>
                  <a:lnTo>
                    <a:pt x="3012" y="11471"/>
                  </a:lnTo>
                  <a:cubicBezTo>
                    <a:pt x="3012" y="11521"/>
                    <a:pt x="3062" y="11546"/>
                    <a:pt x="3087" y="11546"/>
                  </a:cubicBezTo>
                  <a:cubicBezTo>
                    <a:pt x="3137" y="11546"/>
                    <a:pt x="3188" y="11496"/>
                    <a:pt x="3163" y="11446"/>
                  </a:cubicBezTo>
                  <a:lnTo>
                    <a:pt x="3163" y="11420"/>
                  </a:lnTo>
                  <a:lnTo>
                    <a:pt x="2937" y="9965"/>
                  </a:lnTo>
                  <a:cubicBezTo>
                    <a:pt x="2912" y="9714"/>
                    <a:pt x="2836" y="9488"/>
                    <a:pt x="2786" y="9237"/>
                  </a:cubicBezTo>
                  <a:lnTo>
                    <a:pt x="2635" y="8534"/>
                  </a:lnTo>
                  <a:cubicBezTo>
                    <a:pt x="2535" y="8032"/>
                    <a:pt x="2410" y="7580"/>
                    <a:pt x="2284" y="7078"/>
                  </a:cubicBezTo>
                  <a:cubicBezTo>
                    <a:pt x="2159" y="6602"/>
                    <a:pt x="2058" y="6125"/>
                    <a:pt x="1908" y="5673"/>
                  </a:cubicBezTo>
                  <a:lnTo>
                    <a:pt x="1506" y="4242"/>
                  </a:lnTo>
                  <a:cubicBezTo>
                    <a:pt x="1456" y="4016"/>
                    <a:pt x="1381" y="3765"/>
                    <a:pt x="1305" y="3539"/>
                  </a:cubicBezTo>
                  <a:lnTo>
                    <a:pt x="1079" y="2837"/>
                  </a:lnTo>
                  <a:cubicBezTo>
                    <a:pt x="803" y="1908"/>
                    <a:pt x="477" y="979"/>
                    <a:pt x="176" y="51"/>
                  </a:cubicBezTo>
                  <a:cubicBezTo>
                    <a:pt x="151" y="1"/>
                    <a:pt x="100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80;p37"/>
            <p:cNvSpPr/>
            <p:nvPr/>
          </p:nvSpPr>
          <p:spPr>
            <a:xfrm flipH="1">
              <a:off x="5032064" y="2778669"/>
              <a:ext cx="1604963" cy="1119695"/>
            </a:xfrm>
            <a:custGeom>
              <a:avLst/>
              <a:gdLst/>
              <a:ahLst/>
              <a:cxnLst/>
              <a:rect l="l" t="t" r="r" b="b"/>
              <a:pathLst>
                <a:path w="25275" h="17633" extrusionOk="0">
                  <a:moveTo>
                    <a:pt x="9011" y="1"/>
                  </a:moveTo>
                  <a:cubicBezTo>
                    <a:pt x="8440" y="4972"/>
                    <a:pt x="4173" y="8568"/>
                    <a:pt x="3215" y="8568"/>
                  </a:cubicBezTo>
                  <a:cubicBezTo>
                    <a:pt x="3162" y="8568"/>
                    <a:pt x="3119" y="8557"/>
                    <a:pt x="3088" y="8534"/>
                  </a:cubicBezTo>
                  <a:lnTo>
                    <a:pt x="3088" y="8534"/>
                  </a:lnTo>
                  <a:cubicBezTo>
                    <a:pt x="3088" y="8534"/>
                    <a:pt x="3113" y="8685"/>
                    <a:pt x="3163" y="8936"/>
                  </a:cubicBezTo>
                  <a:lnTo>
                    <a:pt x="3138" y="8936"/>
                  </a:lnTo>
                  <a:cubicBezTo>
                    <a:pt x="1205" y="9061"/>
                    <a:pt x="0" y="11069"/>
                    <a:pt x="829" y="12826"/>
                  </a:cubicBezTo>
                  <a:cubicBezTo>
                    <a:pt x="1313" y="13839"/>
                    <a:pt x="2305" y="14389"/>
                    <a:pt x="3310" y="14389"/>
                  </a:cubicBezTo>
                  <a:cubicBezTo>
                    <a:pt x="4024" y="14389"/>
                    <a:pt x="4744" y="14112"/>
                    <a:pt x="5296" y="13529"/>
                  </a:cubicBezTo>
                  <a:cubicBezTo>
                    <a:pt x="6476" y="15135"/>
                    <a:pt x="8157" y="16365"/>
                    <a:pt x="10065" y="16993"/>
                  </a:cubicBezTo>
                  <a:cubicBezTo>
                    <a:pt x="10165" y="17018"/>
                    <a:pt x="10266" y="17043"/>
                    <a:pt x="10366" y="17093"/>
                  </a:cubicBezTo>
                  <a:cubicBezTo>
                    <a:pt x="10492" y="17143"/>
                    <a:pt x="10592" y="17168"/>
                    <a:pt x="10718" y="17193"/>
                  </a:cubicBezTo>
                  <a:cubicBezTo>
                    <a:pt x="11827" y="17487"/>
                    <a:pt x="12962" y="17633"/>
                    <a:pt x="14095" y="17633"/>
                  </a:cubicBezTo>
                  <a:cubicBezTo>
                    <a:pt x="16066" y="17633"/>
                    <a:pt x="18028" y="17191"/>
                    <a:pt x="19828" y="16315"/>
                  </a:cubicBezTo>
                  <a:cubicBezTo>
                    <a:pt x="21259" y="15587"/>
                    <a:pt x="22489" y="14508"/>
                    <a:pt x="23392" y="13203"/>
                  </a:cubicBezTo>
                  <a:cubicBezTo>
                    <a:pt x="23443" y="13102"/>
                    <a:pt x="23518" y="13002"/>
                    <a:pt x="23568" y="12902"/>
                  </a:cubicBezTo>
                  <a:cubicBezTo>
                    <a:pt x="25275" y="9890"/>
                    <a:pt x="23920" y="4017"/>
                    <a:pt x="23920" y="4017"/>
                  </a:cubicBezTo>
                  <a:lnTo>
                    <a:pt x="23920" y="3991"/>
                  </a:lnTo>
                  <a:cubicBezTo>
                    <a:pt x="23418" y="3841"/>
                    <a:pt x="22941" y="3690"/>
                    <a:pt x="22464" y="3464"/>
                  </a:cubicBezTo>
                  <a:lnTo>
                    <a:pt x="22464" y="3464"/>
                  </a:lnTo>
                  <a:cubicBezTo>
                    <a:pt x="22715" y="4343"/>
                    <a:pt x="22288" y="5096"/>
                    <a:pt x="20280" y="5121"/>
                  </a:cubicBezTo>
                  <a:cubicBezTo>
                    <a:pt x="20247" y="5121"/>
                    <a:pt x="20214" y="5121"/>
                    <a:pt x="20180" y="5121"/>
                  </a:cubicBezTo>
                  <a:cubicBezTo>
                    <a:pt x="13336" y="5121"/>
                    <a:pt x="9011" y="1"/>
                    <a:pt x="9011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81;p37"/>
            <p:cNvSpPr/>
            <p:nvPr/>
          </p:nvSpPr>
          <p:spPr>
            <a:xfrm flipH="1">
              <a:off x="5301368" y="3147795"/>
              <a:ext cx="184975" cy="169609"/>
            </a:xfrm>
            <a:custGeom>
              <a:avLst/>
              <a:gdLst/>
              <a:ahLst/>
              <a:cxnLst/>
              <a:rect l="l" t="t" r="r" b="b"/>
              <a:pathLst>
                <a:path w="2913" h="2671" extrusionOk="0">
                  <a:moveTo>
                    <a:pt x="2808" y="0"/>
                  </a:moveTo>
                  <a:cubicBezTo>
                    <a:pt x="2692" y="0"/>
                    <a:pt x="2361" y="303"/>
                    <a:pt x="2134" y="462"/>
                  </a:cubicBezTo>
                  <a:lnTo>
                    <a:pt x="1958" y="563"/>
                  </a:lnTo>
                  <a:cubicBezTo>
                    <a:pt x="1780" y="466"/>
                    <a:pt x="1570" y="410"/>
                    <a:pt x="1363" y="410"/>
                  </a:cubicBezTo>
                  <a:cubicBezTo>
                    <a:pt x="1249" y="410"/>
                    <a:pt x="1136" y="427"/>
                    <a:pt x="1030" y="462"/>
                  </a:cubicBezTo>
                  <a:cubicBezTo>
                    <a:pt x="76" y="789"/>
                    <a:pt x="1" y="2094"/>
                    <a:pt x="879" y="2546"/>
                  </a:cubicBezTo>
                  <a:cubicBezTo>
                    <a:pt x="1051" y="2631"/>
                    <a:pt x="1225" y="2670"/>
                    <a:pt x="1392" y="2670"/>
                  </a:cubicBezTo>
                  <a:cubicBezTo>
                    <a:pt x="2108" y="2670"/>
                    <a:pt x="2704" y="1963"/>
                    <a:pt x="2460" y="1190"/>
                  </a:cubicBezTo>
                  <a:cubicBezTo>
                    <a:pt x="2460" y="1165"/>
                    <a:pt x="2435" y="1140"/>
                    <a:pt x="2435" y="1115"/>
                  </a:cubicBezTo>
                  <a:cubicBezTo>
                    <a:pt x="2837" y="739"/>
                    <a:pt x="2912" y="61"/>
                    <a:pt x="2837" y="11"/>
                  </a:cubicBezTo>
                  <a:cubicBezTo>
                    <a:pt x="2830" y="4"/>
                    <a:pt x="2820" y="0"/>
                    <a:pt x="2808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82;p37"/>
            <p:cNvSpPr/>
            <p:nvPr/>
          </p:nvSpPr>
          <p:spPr>
            <a:xfrm flipH="1">
              <a:off x="5918207" y="3256634"/>
              <a:ext cx="213614" cy="143192"/>
            </a:xfrm>
            <a:custGeom>
              <a:avLst/>
              <a:gdLst/>
              <a:ahLst/>
              <a:cxnLst/>
              <a:rect l="l" t="t" r="r" b="b"/>
              <a:pathLst>
                <a:path w="3364" h="2255" extrusionOk="0">
                  <a:moveTo>
                    <a:pt x="1826" y="0"/>
                  </a:moveTo>
                  <a:cubicBezTo>
                    <a:pt x="1528" y="0"/>
                    <a:pt x="1239" y="125"/>
                    <a:pt x="1055" y="355"/>
                  </a:cubicBezTo>
                  <a:lnTo>
                    <a:pt x="854" y="279"/>
                  </a:lnTo>
                  <a:cubicBezTo>
                    <a:pt x="595" y="193"/>
                    <a:pt x="223" y="13"/>
                    <a:pt x="93" y="13"/>
                  </a:cubicBezTo>
                  <a:cubicBezTo>
                    <a:pt x="73" y="13"/>
                    <a:pt x="58" y="18"/>
                    <a:pt x="51" y="28"/>
                  </a:cubicBezTo>
                  <a:cubicBezTo>
                    <a:pt x="1" y="104"/>
                    <a:pt x="252" y="731"/>
                    <a:pt x="729" y="1007"/>
                  </a:cubicBezTo>
                  <a:cubicBezTo>
                    <a:pt x="729" y="1007"/>
                    <a:pt x="729" y="1032"/>
                    <a:pt x="729" y="1058"/>
                  </a:cubicBezTo>
                  <a:cubicBezTo>
                    <a:pt x="693" y="1761"/>
                    <a:pt x="1262" y="2255"/>
                    <a:pt x="1864" y="2255"/>
                  </a:cubicBezTo>
                  <a:cubicBezTo>
                    <a:pt x="2121" y="2255"/>
                    <a:pt x="2385" y="2164"/>
                    <a:pt x="2611" y="1961"/>
                  </a:cubicBezTo>
                  <a:cubicBezTo>
                    <a:pt x="3364" y="1283"/>
                    <a:pt x="2912" y="54"/>
                    <a:pt x="1908" y="3"/>
                  </a:cubicBezTo>
                  <a:cubicBezTo>
                    <a:pt x="1881" y="1"/>
                    <a:pt x="1853" y="0"/>
                    <a:pt x="1826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5607374" y="3210977"/>
              <a:ext cx="159449" cy="119634"/>
            </a:xfrm>
            <a:custGeom>
              <a:avLst/>
              <a:gdLst/>
              <a:ahLst/>
              <a:cxnLst/>
              <a:rect l="l" t="t" r="r" b="b"/>
              <a:pathLst>
                <a:path w="2511" h="1884" extrusionOk="0">
                  <a:moveTo>
                    <a:pt x="1193" y="1"/>
                  </a:moveTo>
                  <a:cubicBezTo>
                    <a:pt x="1130" y="1"/>
                    <a:pt x="1067" y="7"/>
                    <a:pt x="1004" y="20"/>
                  </a:cubicBezTo>
                  <a:cubicBezTo>
                    <a:pt x="628" y="70"/>
                    <a:pt x="327" y="296"/>
                    <a:pt x="126" y="597"/>
                  </a:cubicBezTo>
                  <a:cubicBezTo>
                    <a:pt x="101" y="647"/>
                    <a:pt x="76" y="697"/>
                    <a:pt x="51" y="747"/>
                  </a:cubicBezTo>
                  <a:cubicBezTo>
                    <a:pt x="0" y="823"/>
                    <a:pt x="25" y="948"/>
                    <a:pt x="101" y="998"/>
                  </a:cubicBezTo>
                  <a:cubicBezTo>
                    <a:pt x="127" y="1016"/>
                    <a:pt x="160" y="1025"/>
                    <a:pt x="193" y="1025"/>
                  </a:cubicBezTo>
                  <a:cubicBezTo>
                    <a:pt x="252" y="1025"/>
                    <a:pt x="310" y="997"/>
                    <a:pt x="327" y="948"/>
                  </a:cubicBezTo>
                  <a:cubicBezTo>
                    <a:pt x="377" y="923"/>
                    <a:pt x="402" y="873"/>
                    <a:pt x="427" y="873"/>
                  </a:cubicBezTo>
                  <a:cubicBezTo>
                    <a:pt x="502" y="798"/>
                    <a:pt x="603" y="747"/>
                    <a:pt x="703" y="697"/>
                  </a:cubicBezTo>
                  <a:cubicBezTo>
                    <a:pt x="803" y="647"/>
                    <a:pt x="929" y="622"/>
                    <a:pt x="1080" y="622"/>
                  </a:cubicBezTo>
                  <a:cubicBezTo>
                    <a:pt x="1105" y="609"/>
                    <a:pt x="1136" y="603"/>
                    <a:pt x="1171" y="603"/>
                  </a:cubicBezTo>
                  <a:cubicBezTo>
                    <a:pt x="1205" y="603"/>
                    <a:pt x="1243" y="609"/>
                    <a:pt x="1280" y="622"/>
                  </a:cubicBezTo>
                  <a:cubicBezTo>
                    <a:pt x="1356" y="622"/>
                    <a:pt x="1431" y="647"/>
                    <a:pt x="1506" y="672"/>
                  </a:cubicBezTo>
                  <a:lnTo>
                    <a:pt x="1632" y="722"/>
                  </a:lnTo>
                  <a:lnTo>
                    <a:pt x="1707" y="773"/>
                  </a:lnTo>
                  <a:cubicBezTo>
                    <a:pt x="1807" y="823"/>
                    <a:pt x="1908" y="923"/>
                    <a:pt x="1933" y="1049"/>
                  </a:cubicBezTo>
                  <a:cubicBezTo>
                    <a:pt x="1958" y="1099"/>
                    <a:pt x="1983" y="1149"/>
                    <a:pt x="1983" y="1224"/>
                  </a:cubicBezTo>
                  <a:cubicBezTo>
                    <a:pt x="2008" y="1325"/>
                    <a:pt x="2008" y="1425"/>
                    <a:pt x="1983" y="1526"/>
                  </a:cubicBezTo>
                  <a:lnTo>
                    <a:pt x="1983" y="1651"/>
                  </a:lnTo>
                  <a:lnTo>
                    <a:pt x="1983" y="1726"/>
                  </a:lnTo>
                  <a:cubicBezTo>
                    <a:pt x="1983" y="1802"/>
                    <a:pt x="2033" y="1877"/>
                    <a:pt x="2109" y="1877"/>
                  </a:cubicBezTo>
                  <a:cubicBezTo>
                    <a:pt x="2122" y="1881"/>
                    <a:pt x="2136" y="1883"/>
                    <a:pt x="2150" y="1883"/>
                  </a:cubicBezTo>
                  <a:cubicBezTo>
                    <a:pt x="2217" y="1883"/>
                    <a:pt x="2289" y="1838"/>
                    <a:pt x="2309" y="1777"/>
                  </a:cubicBezTo>
                  <a:cubicBezTo>
                    <a:pt x="2335" y="1726"/>
                    <a:pt x="2360" y="1676"/>
                    <a:pt x="2385" y="1626"/>
                  </a:cubicBezTo>
                  <a:cubicBezTo>
                    <a:pt x="2435" y="1500"/>
                    <a:pt x="2485" y="1350"/>
                    <a:pt x="2485" y="1224"/>
                  </a:cubicBezTo>
                  <a:cubicBezTo>
                    <a:pt x="2510" y="973"/>
                    <a:pt x="2460" y="747"/>
                    <a:pt x="2335" y="547"/>
                  </a:cubicBezTo>
                  <a:cubicBezTo>
                    <a:pt x="2259" y="446"/>
                    <a:pt x="2159" y="346"/>
                    <a:pt x="2058" y="271"/>
                  </a:cubicBezTo>
                  <a:cubicBezTo>
                    <a:pt x="2008" y="220"/>
                    <a:pt x="1933" y="195"/>
                    <a:pt x="1883" y="170"/>
                  </a:cubicBezTo>
                  <a:lnTo>
                    <a:pt x="1732" y="95"/>
                  </a:lnTo>
                  <a:cubicBezTo>
                    <a:pt x="1632" y="45"/>
                    <a:pt x="1506" y="20"/>
                    <a:pt x="1381" y="20"/>
                  </a:cubicBezTo>
                  <a:cubicBezTo>
                    <a:pt x="1318" y="7"/>
                    <a:pt x="1255" y="1"/>
                    <a:pt x="1193" y="1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5591436" y="3463580"/>
              <a:ext cx="271018" cy="94551"/>
            </a:xfrm>
            <a:custGeom>
              <a:avLst/>
              <a:gdLst/>
              <a:ahLst/>
              <a:cxnLst/>
              <a:rect l="l" t="t" r="r" b="b"/>
              <a:pathLst>
                <a:path w="4268" h="1489" extrusionOk="0">
                  <a:moveTo>
                    <a:pt x="2042" y="1"/>
                  </a:moveTo>
                  <a:cubicBezTo>
                    <a:pt x="974" y="1"/>
                    <a:pt x="51" y="484"/>
                    <a:pt x="51" y="484"/>
                  </a:cubicBezTo>
                  <a:lnTo>
                    <a:pt x="0" y="534"/>
                  </a:lnTo>
                  <a:cubicBezTo>
                    <a:pt x="728" y="1162"/>
                    <a:pt x="1657" y="1488"/>
                    <a:pt x="2586" y="1488"/>
                  </a:cubicBezTo>
                  <a:cubicBezTo>
                    <a:pt x="3163" y="1488"/>
                    <a:pt x="3740" y="1388"/>
                    <a:pt x="4267" y="1162"/>
                  </a:cubicBezTo>
                  <a:lnTo>
                    <a:pt x="4242" y="1061"/>
                  </a:lnTo>
                  <a:cubicBezTo>
                    <a:pt x="3619" y="241"/>
                    <a:pt x="2795" y="1"/>
                    <a:pt x="2042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85;p37"/>
            <p:cNvSpPr/>
            <p:nvPr/>
          </p:nvSpPr>
          <p:spPr>
            <a:xfrm flipH="1">
              <a:off x="5460753" y="3332834"/>
              <a:ext cx="459105" cy="204533"/>
            </a:xfrm>
            <a:custGeom>
              <a:avLst/>
              <a:gdLst/>
              <a:ahLst/>
              <a:cxnLst/>
              <a:rect l="l" t="t" r="r" b="b"/>
              <a:pathLst>
                <a:path w="7230" h="3221" extrusionOk="0">
                  <a:moveTo>
                    <a:pt x="1241" y="0"/>
                  </a:moveTo>
                  <a:cubicBezTo>
                    <a:pt x="1028" y="0"/>
                    <a:pt x="815" y="91"/>
                    <a:pt x="578" y="334"/>
                  </a:cubicBezTo>
                  <a:cubicBezTo>
                    <a:pt x="1" y="912"/>
                    <a:pt x="151" y="1865"/>
                    <a:pt x="904" y="2568"/>
                  </a:cubicBezTo>
                  <a:lnTo>
                    <a:pt x="955" y="2543"/>
                  </a:lnTo>
                  <a:cubicBezTo>
                    <a:pt x="955" y="2543"/>
                    <a:pt x="1878" y="2060"/>
                    <a:pt x="2946" y="2060"/>
                  </a:cubicBezTo>
                  <a:cubicBezTo>
                    <a:pt x="3699" y="2060"/>
                    <a:pt x="4523" y="2300"/>
                    <a:pt x="5146" y="3120"/>
                  </a:cubicBezTo>
                  <a:lnTo>
                    <a:pt x="5171" y="3221"/>
                  </a:lnTo>
                  <a:cubicBezTo>
                    <a:pt x="6677" y="2543"/>
                    <a:pt x="7229" y="1012"/>
                    <a:pt x="6451" y="485"/>
                  </a:cubicBezTo>
                  <a:cubicBezTo>
                    <a:pt x="6323" y="399"/>
                    <a:pt x="6182" y="366"/>
                    <a:pt x="6026" y="366"/>
                  </a:cubicBezTo>
                  <a:cubicBezTo>
                    <a:pt x="5498" y="366"/>
                    <a:pt x="4785" y="745"/>
                    <a:pt x="3707" y="745"/>
                  </a:cubicBezTo>
                  <a:cubicBezTo>
                    <a:pt x="3612" y="745"/>
                    <a:pt x="3515" y="742"/>
                    <a:pt x="3414" y="736"/>
                  </a:cubicBezTo>
                  <a:cubicBezTo>
                    <a:pt x="2388" y="663"/>
                    <a:pt x="1817" y="0"/>
                    <a:pt x="124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" name="Google Shape;386;p37"/>
            <p:cNvSpPr/>
            <p:nvPr/>
          </p:nvSpPr>
          <p:spPr>
            <a:xfrm flipH="1">
              <a:off x="5953259" y="3424591"/>
              <a:ext cx="327850" cy="278829"/>
            </a:xfrm>
            <a:custGeom>
              <a:avLst/>
              <a:gdLst/>
              <a:ahLst/>
              <a:cxnLst/>
              <a:rect l="l" t="t" r="r" b="b"/>
              <a:pathLst>
                <a:path w="5163" h="4391" extrusionOk="0">
                  <a:moveTo>
                    <a:pt x="2891" y="1"/>
                  </a:moveTo>
                  <a:cubicBezTo>
                    <a:pt x="2305" y="1"/>
                    <a:pt x="1708" y="233"/>
                    <a:pt x="1247" y="747"/>
                  </a:cubicBezTo>
                  <a:cubicBezTo>
                    <a:pt x="1" y="2164"/>
                    <a:pt x="1015" y="4391"/>
                    <a:pt x="2877" y="4391"/>
                  </a:cubicBezTo>
                  <a:cubicBezTo>
                    <a:pt x="2927" y="4391"/>
                    <a:pt x="2978" y="4389"/>
                    <a:pt x="3029" y="4386"/>
                  </a:cubicBezTo>
                  <a:cubicBezTo>
                    <a:pt x="4234" y="4311"/>
                    <a:pt x="5163" y="3282"/>
                    <a:pt x="5087" y="2052"/>
                  </a:cubicBezTo>
                  <a:cubicBezTo>
                    <a:pt x="5006" y="784"/>
                    <a:pt x="3968" y="1"/>
                    <a:pt x="2891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" name="Google Shape;387;p37"/>
            <p:cNvSpPr/>
            <p:nvPr/>
          </p:nvSpPr>
          <p:spPr>
            <a:xfrm flipH="1">
              <a:off x="5132458" y="3331056"/>
              <a:ext cx="329819" cy="279844"/>
            </a:xfrm>
            <a:custGeom>
              <a:avLst/>
              <a:gdLst/>
              <a:ahLst/>
              <a:cxnLst/>
              <a:rect l="l" t="t" r="r" b="b"/>
              <a:pathLst>
                <a:path w="5194" h="4407" extrusionOk="0">
                  <a:moveTo>
                    <a:pt x="2896" y="0"/>
                  </a:moveTo>
                  <a:cubicBezTo>
                    <a:pt x="2314" y="0"/>
                    <a:pt x="1726" y="230"/>
                    <a:pt x="1278" y="739"/>
                  </a:cubicBezTo>
                  <a:cubicBezTo>
                    <a:pt x="1" y="2164"/>
                    <a:pt x="1032" y="4406"/>
                    <a:pt x="2912" y="4406"/>
                  </a:cubicBezTo>
                  <a:cubicBezTo>
                    <a:pt x="2953" y="4406"/>
                    <a:pt x="2994" y="4405"/>
                    <a:pt x="3035" y="4403"/>
                  </a:cubicBezTo>
                  <a:cubicBezTo>
                    <a:pt x="4265" y="4328"/>
                    <a:pt x="5194" y="3274"/>
                    <a:pt x="5118" y="2069"/>
                  </a:cubicBezTo>
                  <a:cubicBezTo>
                    <a:pt x="5037" y="796"/>
                    <a:pt x="3978" y="0"/>
                    <a:pt x="2896" y="0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" name="Google Shape;388;p37"/>
            <p:cNvSpPr/>
            <p:nvPr/>
          </p:nvSpPr>
          <p:spPr>
            <a:xfrm flipH="1">
              <a:off x="4609662" y="3022509"/>
              <a:ext cx="103696" cy="61341"/>
            </a:xfrm>
            <a:custGeom>
              <a:avLst/>
              <a:gdLst/>
              <a:ahLst/>
              <a:cxnLst/>
              <a:rect l="l" t="t" r="r" b="b"/>
              <a:pathLst>
                <a:path w="1633" h="966" extrusionOk="0">
                  <a:moveTo>
                    <a:pt x="76" y="1"/>
                  </a:moveTo>
                  <a:cubicBezTo>
                    <a:pt x="51" y="26"/>
                    <a:pt x="26" y="51"/>
                    <a:pt x="26" y="101"/>
                  </a:cubicBezTo>
                  <a:cubicBezTo>
                    <a:pt x="1" y="126"/>
                    <a:pt x="26" y="177"/>
                    <a:pt x="76" y="202"/>
                  </a:cubicBezTo>
                  <a:lnTo>
                    <a:pt x="327" y="277"/>
                  </a:lnTo>
                  <a:cubicBezTo>
                    <a:pt x="503" y="327"/>
                    <a:pt x="678" y="377"/>
                    <a:pt x="854" y="453"/>
                  </a:cubicBezTo>
                  <a:cubicBezTo>
                    <a:pt x="954" y="503"/>
                    <a:pt x="1030" y="553"/>
                    <a:pt x="1105" y="603"/>
                  </a:cubicBezTo>
                  <a:cubicBezTo>
                    <a:pt x="1155" y="628"/>
                    <a:pt x="1180" y="653"/>
                    <a:pt x="1230" y="679"/>
                  </a:cubicBezTo>
                  <a:cubicBezTo>
                    <a:pt x="1256" y="704"/>
                    <a:pt x="1281" y="729"/>
                    <a:pt x="1306" y="754"/>
                  </a:cubicBezTo>
                  <a:cubicBezTo>
                    <a:pt x="1356" y="804"/>
                    <a:pt x="1381" y="829"/>
                    <a:pt x="1431" y="879"/>
                  </a:cubicBezTo>
                  <a:lnTo>
                    <a:pt x="1481" y="930"/>
                  </a:lnTo>
                  <a:cubicBezTo>
                    <a:pt x="1499" y="947"/>
                    <a:pt x="1517" y="965"/>
                    <a:pt x="1535" y="965"/>
                  </a:cubicBezTo>
                  <a:cubicBezTo>
                    <a:pt x="1542" y="965"/>
                    <a:pt x="1549" y="962"/>
                    <a:pt x="1557" y="955"/>
                  </a:cubicBezTo>
                  <a:cubicBezTo>
                    <a:pt x="1607" y="955"/>
                    <a:pt x="1632" y="904"/>
                    <a:pt x="1607" y="854"/>
                  </a:cubicBezTo>
                  <a:lnTo>
                    <a:pt x="1582" y="779"/>
                  </a:lnTo>
                  <a:cubicBezTo>
                    <a:pt x="1557" y="704"/>
                    <a:pt x="1532" y="653"/>
                    <a:pt x="1481" y="578"/>
                  </a:cubicBezTo>
                  <a:cubicBezTo>
                    <a:pt x="1431" y="503"/>
                    <a:pt x="1356" y="428"/>
                    <a:pt x="1281" y="352"/>
                  </a:cubicBezTo>
                  <a:cubicBezTo>
                    <a:pt x="1180" y="277"/>
                    <a:pt x="1080" y="227"/>
                    <a:pt x="979" y="177"/>
                  </a:cubicBezTo>
                  <a:cubicBezTo>
                    <a:pt x="879" y="126"/>
                    <a:pt x="754" y="76"/>
                    <a:pt x="653" y="51"/>
                  </a:cubicBezTo>
                  <a:cubicBezTo>
                    <a:pt x="553" y="26"/>
                    <a:pt x="452" y="26"/>
                    <a:pt x="352" y="1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" name="Google Shape;389;p37"/>
            <p:cNvSpPr/>
            <p:nvPr/>
          </p:nvSpPr>
          <p:spPr>
            <a:xfrm flipH="1">
              <a:off x="6150871" y="4289969"/>
              <a:ext cx="33528" cy="29972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64" y="1"/>
                  </a:moveTo>
                  <a:cubicBezTo>
                    <a:pt x="138" y="1"/>
                    <a:pt x="13" y="82"/>
                    <a:pt x="0" y="245"/>
                  </a:cubicBezTo>
                  <a:cubicBezTo>
                    <a:pt x="13" y="396"/>
                    <a:pt x="138" y="471"/>
                    <a:pt x="264" y="471"/>
                  </a:cubicBezTo>
                  <a:cubicBezTo>
                    <a:pt x="389" y="471"/>
                    <a:pt x="515" y="396"/>
                    <a:pt x="528" y="245"/>
                  </a:cubicBezTo>
                  <a:cubicBezTo>
                    <a:pt x="515" y="82"/>
                    <a:pt x="389" y="1"/>
                    <a:pt x="264" y="1"/>
                  </a:cubicBezTo>
                  <a:close/>
                </a:path>
              </a:pathLst>
            </a:custGeom>
            <a:solidFill>
              <a:srgbClr val="BC0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" name="Google Shape;390;p37"/>
            <p:cNvSpPr/>
            <p:nvPr/>
          </p:nvSpPr>
          <p:spPr>
            <a:xfrm flipH="1">
              <a:off x="6015425" y="4457355"/>
              <a:ext cx="165799" cy="92075"/>
            </a:xfrm>
            <a:custGeom>
              <a:avLst/>
              <a:gdLst/>
              <a:ahLst/>
              <a:cxnLst/>
              <a:rect l="l" t="t" r="r" b="b"/>
              <a:pathLst>
                <a:path w="2611" h="1450" extrusionOk="0">
                  <a:moveTo>
                    <a:pt x="101" y="0"/>
                  </a:moveTo>
                  <a:cubicBezTo>
                    <a:pt x="82" y="0"/>
                    <a:pt x="63" y="6"/>
                    <a:pt x="51" y="19"/>
                  </a:cubicBezTo>
                  <a:cubicBezTo>
                    <a:pt x="26" y="44"/>
                    <a:pt x="1" y="94"/>
                    <a:pt x="26" y="144"/>
                  </a:cubicBezTo>
                  <a:cubicBezTo>
                    <a:pt x="26" y="144"/>
                    <a:pt x="151" y="270"/>
                    <a:pt x="327" y="496"/>
                  </a:cubicBezTo>
                  <a:lnTo>
                    <a:pt x="478" y="671"/>
                  </a:lnTo>
                  <a:cubicBezTo>
                    <a:pt x="528" y="722"/>
                    <a:pt x="578" y="772"/>
                    <a:pt x="628" y="797"/>
                  </a:cubicBezTo>
                  <a:lnTo>
                    <a:pt x="854" y="973"/>
                  </a:lnTo>
                  <a:lnTo>
                    <a:pt x="954" y="1073"/>
                  </a:lnTo>
                  <a:lnTo>
                    <a:pt x="1080" y="1123"/>
                  </a:lnTo>
                  <a:lnTo>
                    <a:pt x="1331" y="1274"/>
                  </a:lnTo>
                  <a:cubicBezTo>
                    <a:pt x="1406" y="1299"/>
                    <a:pt x="1507" y="1349"/>
                    <a:pt x="1582" y="1374"/>
                  </a:cubicBezTo>
                  <a:cubicBezTo>
                    <a:pt x="1682" y="1399"/>
                    <a:pt x="1758" y="1424"/>
                    <a:pt x="1833" y="1424"/>
                  </a:cubicBezTo>
                  <a:lnTo>
                    <a:pt x="2084" y="1449"/>
                  </a:lnTo>
                  <a:lnTo>
                    <a:pt x="2285" y="1449"/>
                  </a:lnTo>
                  <a:cubicBezTo>
                    <a:pt x="2335" y="1449"/>
                    <a:pt x="2385" y="1424"/>
                    <a:pt x="2435" y="1424"/>
                  </a:cubicBezTo>
                  <a:cubicBezTo>
                    <a:pt x="2460" y="1424"/>
                    <a:pt x="2511" y="1399"/>
                    <a:pt x="2561" y="1374"/>
                  </a:cubicBezTo>
                  <a:cubicBezTo>
                    <a:pt x="2586" y="1374"/>
                    <a:pt x="2611" y="1324"/>
                    <a:pt x="2611" y="1299"/>
                  </a:cubicBezTo>
                  <a:cubicBezTo>
                    <a:pt x="2586" y="1249"/>
                    <a:pt x="2561" y="1224"/>
                    <a:pt x="2511" y="1224"/>
                  </a:cubicBezTo>
                  <a:lnTo>
                    <a:pt x="2260" y="1224"/>
                  </a:lnTo>
                  <a:cubicBezTo>
                    <a:pt x="2209" y="1198"/>
                    <a:pt x="2159" y="1198"/>
                    <a:pt x="2109" y="1198"/>
                  </a:cubicBezTo>
                  <a:lnTo>
                    <a:pt x="1908" y="1173"/>
                  </a:lnTo>
                  <a:cubicBezTo>
                    <a:pt x="1833" y="1148"/>
                    <a:pt x="1758" y="1123"/>
                    <a:pt x="1682" y="1098"/>
                  </a:cubicBezTo>
                  <a:cubicBezTo>
                    <a:pt x="1607" y="1073"/>
                    <a:pt x="1532" y="1048"/>
                    <a:pt x="1456" y="998"/>
                  </a:cubicBezTo>
                  <a:lnTo>
                    <a:pt x="1256" y="872"/>
                  </a:lnTo>
                  <a:lnTo>
                    <a:pt x="1130" y="822"/>
                  </a:lnTo>
                  <a:lnTo>
                    <a:pt x="1030" y="747"/>
                  </a:lnTo>
                  <a:lnTo>
                    <a:pt x="829" y="596"/>
                  </a:lnTo>
                  <a:cubicBezTo>
                    <a:pt x="779" y="546"/>
                    <a:pt x="703" y="496"/>
                    <a:pt x="653" y="446"/>
                  </a:cubicBezTo>
                  <a:lnTo>
                    <a:pt x="478" y="320"/>
                  </a:lnTo>
                  <a:cubicBezTo>
                    <a:pt x="302" y="119"/>
                    <a:pt x="151" y="19"/>
                    <a:pt x="151" y="19"/>
                  </a:cubicBezTo>
                  <a:cubicBezTo>
                    <a:pt x="139" y="6"/>
                    <a:pt x="120" y="0"/>
                    <a:pt x="101" y="0"/>
                  </a:cubicBezTo>
                  <a:close/>
                </a:path>
              </a:pathLst>
            </a:custGeom>
            <a:solidFill>
              <a:srgbClr val="CB9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" name="Google Shape;391;p37"/>
            <p:cNvSpPr/>
            <p:nvPr/>
          </p:nvSpPr>
          <p:spPr>
            <a:xfrm flipH="1">
              <a:off x="6361945" y="3419384"/>
              <a:ext cx="192214" cy="184404"/>
            </a:xfrm>
            <a:custGeom>
              <a:avLst/>
              <a:gdLst/>
              <a:ahLst/>
              <a:cxnLst/>
              <a:rect l="l" t="t" r="r" b="b"/>
              <a:pathLst>
                <a:path w="3027" h="2904" extrusionOk="0">
                  <a:moveTo>
                    <a:pt x="1607" y="0"/>
                  </a:moveTo>
                  <a:cubicBezTo>
                    <a:pt x="1532" y="0"/>
                    <a:pt x="1456" y="26"/>
                    <a:pt x="1381" y="26"/>
                  </a:cubicBezTo>
                  <a:lnTo>
                    <a:pt x="1281" y="51"/>
                  </a:lnTo>
                  <a:lnTo>
                    <a:pt x="1155" y="101"/>
                  </a:lnTo>
                  <a:cubicBezTo>
                    <a:pt x="1080" y="126"/>
                    <a:pt x="1004" y="151"/>
                    <a:pt x="929" y="176"/>
                  </a:cubicBezTo>
                  <a:cubicBezTo>
                    <a:pt x="779" y="251"/>
                    <a:pt x="628" y="377"/>
                    <a:pt x="502" y="502"/>
                  </a:cubicBezTo>
                  <a:cubicBezTo>
                    <a:pt x="277" y="728"/>
                    <a:pt x="126" y="1029"/>
                    <a:pt x="76" y="1356"/>
                  </a:cubicBezTo>
                  <a:cubicBezTo>
                    <a:pt x="1" y="1632"/>
                    <a:pt x="1" y="1908"/>
                    <a:pt x="76" y="2184"/>
                  </a:cubicBezTo>
                  <a:cubicBezTo>
                    <a:pt x="101" y="2385"/>
                    <a:pt x="176" y="2561"/>
                    <a:pt x="302" y="2736"/>
                  </a:cubicBezTo>
                  <a:cubicBezTo>
                    <a:pt x="327" y="2761"/>
                    <a:pt x="352" y="2786"/>
                    <a:pt x="377" y="2812"/>
                  </a:cubicBezTo>
                  <a:cubicBezTo>
                    <a:pt x="402" y="2837"/>
                    <a:pt x="427" y="2837"/>
                    <a:pt x="452" y="2862"/>
                  </a:cubicBezTo>
                  <a:lnTo>
                    <a:pt x="502" y="2887"/>
                  </a:lnTo>
                  <a:cubicBezTo>
                    <a:pt x="523" y="2897"/>
                    <a:pt x="548" y="2903"/>
                    <a:pt x="574" y="2903"/>
                  </a:cubicBezTo>
                  <a:cubicBezTo>
                    <a:pt x="611" y="2903"/>
                    <a:pt x="649" y="2891"/>
                    <a:pt x="678" y="2862"/>
                  </a:cubicBezTo>
                  <a:cubicBezTo>
                    <a:pt x="728" y="2812"/>
                    <a:pt x="728" y="2711"/>
                    <a:pt x="678" y="2636"/>
                  </a:cubicBezTo>
                  <a:lnTo>
                    <a:pt x="628" y="2611"/>
                  </a:lnTo>
                  <a:cubicBezTo>
                    <a:pt x="628" y="2586"/>
                    <a:pt x="628" y="2561"/>
                    <a:pt x="603" y="2510"/>
                  </a:cubicBezTo>
                  <a:cubicBezTo>
                    <a:pt x="553" y="2385"/>
                    <a:pt x="528" y="2259"/>
                    <a:pt x="528" y="2109"/>
                  </a:cubicBezTo>
                  <a:cubicBezTo>
                    <a:pt x="502" y="1657"/>
                    <a:pt x="653" y="1230"/>
                    <a:pt x="929" y="879"/>
                  </a:cubicBezTo>
                  <a:cubicBezTo>
                    <a:pt x="1004" y="804"/>
                    <a:pt x="1080" y="728"/>
                    <a:pt x="1180" y="678"/>
                  </a:cubicBezTo>
                  <a:cubicBezTo>
                    <a:pt x="1230" y="653"/>
                    <a:pt x="1281" y="628"/>
                    <a:pt x="1331" y="603"/>
                  </a:cubicBezTo>
                  <a:lnTo>
                    <a:pt x="1406" y="578"/>
                  </a:lnTo>
                  <a:lnTo>
                    <a:pt x="1506" y="553"/>
                  </a:lnTo>
                  <a:cubicBezTo>
                    <a:pt x="1557" y="528"/>
                    <a:pt x="1607" y="528"/>
                    <a:pt x="1657" y="502"/>
                  </a:cubicBezTo>
                  <a:lnTo>
                    <a:pt x="2109" y="502"/>
                  </a:lnTo>
                  <a:cubicBezTo>
                    <a:pt x="2310" y="553"/>
                    <a:pt x="2510" y="603"/>
                    <a:pt x="2711" y="703"/>
                  </a:cubicBezTo>
                  <a:cubicBezTo>
                    <a:pt x="2742" y="729"/>
                    <a:pt x="2775" y="740"/>
                    <a:pt x="2807" y="740"/>
                  </a:cubicBezTo>
                  <a:cubicBezTo>
                    <a:pt x="2928" y="740"/>
                    <a:pt x="3026" y="577"/>
                    <a:pt x="2887" y="477"/>
                  </a:cubicBezTo>
                  <a:cubicBezTo>
                    <a:pt x="2837" y="427"/>
                    <a:pt x="2786" y="377"/>
                    <a:pt x="2736" y="327"/>
                  </a:cubicBezTo>
                  <a:cubicBezTo>
                    <a:pt x="2561" y="226"/>
                    <a:pt x="2385" y="126"/>
                    <a:pt x="2209" y="76"/>
                  </a:cubicBezTo>
                  <a:cubicBezTo>
                    <a:pt x="2084" y="51"/>
                    <a:pt x="1958" y="26"/>
                    <a:pt x="1833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" name="Google Shape;392;p37"/>
            <p:cNvSpPr/>
            <p:nvPr/>
          </p:nvSpPr>
          <p:spPr>
            <a:xfrm flipH="1">
              <a:off x="5208975" y="2850107"/>
              <a:ext cx="191262" cy="148590"/>
            </a:xfrm>
            <a:custGeom>
              <a:avLst/>
              <a:gdLst/>
              <a:ahLst/>
              <a:cxnLst/>
              <a:rect l="l" t="t" r="r" b="b"/>
              <a:pathLst>
                <a:path w="3012" h="2340" extrusionOk="0">
                  <a:moveTo>
                    <a:pt x="885" y="0"/>
                  </a:moveTo>
                  <a:cubicBezTo>
                    <a:pt x="843" y="0"/>
                    <a:pt x="806" y="10"/>
                    <a:pt x="778" y="30"/>
                  </a:cubicBezTo>
                  <a:cubicBezTo>
                    <a:pt x="0" y="557"/>
                    <a:pt x="1431" y="1637"/>
                    <a:pt x="3012" y="2339"/>
                  </a:cubicBezTo>
                  <a:cubicBezTo>
                    <a:pt x="2712" y="1255"/>
                    <a:pt x="1372" y="0"/>
                    <a:pt x="8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393;p37"/>
            <p:cNvSpPr/>
            <p:nvPr/>
          </p:nvSpPr>
          <p:spPr>
            <a:xfrm flipH="1">
              <a:off x="5344872" y="3826010"/>
              <a:ext cx="194500" cy="151511"/>
            </a:xfrm>
            <a:custGeom>
              <a:avLst/>
              <a:gdLst/>
              <a:ahLst/>
              <a:cxnLst/>
              <a:rect l="l" t="t" r="r" b="b"/>
              <a:pathLst>
                <a:path w="3063" h="2386" extrusionOk="0">
                  <a:moveTo>
                    <a:pt x="2686" y="1"/>
                  </a:moveTo>
                  <a:cubicBezTo>
                    <a:pt x="2686" y="1"/>
                    <a:pt x="1908" y="1055"/>
                    <a:pt x="0" y="1482"/>
                  </a:cubicBezTo>
                  <a:cubicBezTo>
                    <a:pt x="419" y="1703"/>
                    <a:pt x="1905" y="2386"/>
                    <a:pt x="2480" y="2386"/>
                  </a:cubicBezTo>
                  <a:cubicBezTo>
                    <a:pt x="2491" y="2386"/>
                    <a:pt x="2500" y="2386"/>
                    <a:pt x="2510" y="2385"/>
                  </a:cubicBezTo>
                  <a:cubicBezTo>
                    <a:pt x="3062" y="2335"/>
                    <a:pt x="2761" y="453"/>
                    <a:pt x="268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394;p37"/>
            <p:cNvSpPr/>
            <p:nvPr/>
          </p:nvSpPr>
          <p:spPr>
            <a:xfrm flipH="1">
              <a:off x="5911793" y="3855248"/>
              <a:ext cx="196088" cy="252730"/>
            </a:xfrm>
            <a:custGeom>
              <a:avLst/>
              <a:gdLst/>
              <a:ahLst/>
              <a:cxnLst/>
              <a:rect l="l" t="t" r="r" b="b"/>
              <a:pathLst>
                <a:path w="3088" h="3980" extrusionOk="0">
                  <a:moveTo>
                    <a:pt x="1303" y="1"/>
                  </a:moveTo>
                  <a:cubicBezTo>
                    <a:pt x="847" y="1"/>
                    <a:pt x="395" y="114"/>
                    <a:pt x="0" y="340"/>
                  </a:cubicBezTo>
                  <a:cubicBezTo>
                    <a:pt x="377" y="1570"/>
                    <a:pt x="904" y="2774"/>
                    <a:pt x="1531" y="3904"/>
                  </a:cubicBezTo>
                  <a:lnTo>
                    <a:pt x="1581" y="3979"/>
                  </a:lnTo>
                  <a:cubicBezTo>
                    <a:pt x="2058" y="3603"/>
                    <a:pt x="2560" y="3251"/>
                    <a:pt x="3087" y="2950"/>
                  </a:cubicBezTo>
                  <a:lnTo>
                    <a:pt x="3062" y="2850"/>
                  </a:lnTo>
                  <a:cubicBezTo>
                    <a:pt x="2535" y="1996"/>
                    <a:pt x="2134" y="1093"/>
                    <a:pt x="1832" y="164"/>
                  </a:cubicBezTo>
                  <a:lnTo>
                    <a:pt x="1832" y="64"/>
                  </a:lnTo>
                  <a:lnTo>
                    <a:pt x="1757" y="39"/>
                  </a:lnTo>
                  <a:cubicBezTo>
                    <a:pt x="1607" y="14"/>
                    <a:pt x="1454" y="1"/>
                    <a:pt x="13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" name="Google Shape;395;p37"/>
            <p:cNvSpPr/>
            <p:nvPr/>
          </p:nvSpPr>
          <p:spPr>
            <a:xfrm flipH="1">
              <a:off x="5607374" y="4036160"/>
              <a:ext cx="592963" cy="616839"/>
            </a:xfrm>
            <a:custGeom>
              <a:avLst/>
              <a:gdLst/>
              <a:ahLst/>
              <a:cxnLst/>
              <a:rect l="l" t="t" r="r" b="b"/>
              <a:pathLst>
                <a:path w="9338" h="9714" extrusionOk="0">
                  <a:moveTo>
                    <a:pt x="4845" y="1"/>
                  </a:moveTo>
                  <a:cubicBezTo>
                    <a:pt x="4744" y="1"/>
                    <a:pt x="4619" y="51"/>
                    <a:pt x="4543" y="101"/>
                  </a:cubicBezTo>
                  <a:cubicBezTo>
                    <a:pt x="4016" y="402"/>
                    <a:pt x="3514" y="754"/>
                    <a:pt x="3037" y="1130"/>
                  </a:cubicBezTo>
                  <a:cubicBezTo>
                    <a:pt x="1657" y="2184"/>
                    <a:pt x="0" y="3640"/>
                    <a:pt x="51" y="3991"/>
                  </a:cubicBezTo>
                  <a:cubicBezTo>
                    <a:pt x="151" y="4267"/>
                    <a:pt x="277" y="4518"/>
                    <a:pt x="452" y="4744"/>
                  </a:cubicBezTo>
                  <a:lnTo>
                    <a:pt x="427" y="4744"/>
                  </a:lnTo>
                  <a:cubicBezTo>
                    <a:pt x="1130" y="5924"/>
                    <a:pt x="2561" y="7857"/>
                    <a:pt x="2561" y="7857"/>
                  </a:cubicBezTo>
                  <a:lnTo>
                    <a:pt x="2561" y="7982"/>
                  </a:lnTo>
                  <a:cubicBezTo>
                    <a:pt x="2636" y="7982"/>
                    <a:pt x="2711" y="7957"/>
                    <a:pt x="2786" y="7932"/>
                  </a:cubicBezTo>
                  <a:cubicBezTo>
                    <a:pt x="2786" y="7932"/>
                    <a:pt x="3143" y="7139"/>
                    <a:pt x="3540" y="7139"/>
                  </a:cubicBezTo>
                  <a:cubicBezTo>
                    <a:pt x="3590" y="7139"/>
                    <a:pt x="3640" y="7151"/>
                    <a:pt x="3690" y="7179"/>
                  </a:cubicBezTo>
                  <a:cubicBezTo>
                    <a:pt x="4016" y="7355"/>
                    <a:pt x="3615" y="8158"/>
                    <a:pt x="3615" y="8158"/>
                  </a:cubicBezTo>
                  <a:cubicBezTo>
                    <a:pt x="3615" y="8158"/>
                    <a:pt x="4485" y="7461"/>
                    <a:pt x="4885" y="7461"/>
                  </a:cubicBezTo>
                  <a:cubicBezTo>
                    <a:pt x="4940" y="7461"/>
                    <a:pt x="4987" y="7475"/>
                    <a:pt x="5020" y="7505"/>
                  </a:cubicBezTo>
                  <a:cubicBezTo>
                    <a:pt x="5271" y="7781"/>
                    <a:pt x="4568" y="8509"/>
                    <a:pt x="4493" y="8584"/>
                  </a:cubicBezTo>
                  <a:cubicBezTo>
                    <a:pt x="4577" y="8521"/>
                    <a:pt x="5207" y="8019"/>
                    <a:pt x="5571" y="8019"/>
                  </a:cubicBezTo>
                  <a:cubicBezTo>
                    <a:pt x="5642" y="8019"/>
                    <a:pt x="5703" y="8038"/>
                    <a:pt x="5748" y="8082"/>
                  </a:cubicBezTo>
                  <a:cubicBezTo>
                    <a:pt x="5999" y="8384"/>
                    <a:pt x="5171" y="9112"/>
                    <a:pt x="5096" y="9187"/>
                  </a:cubicBezTo>
                  <a:cubicBezTo>
                    <a:pt x="5164" y="9152"/>
                    <a:pt x="5644" y="8919"/>
                    <a:pt x="5916" y="8919"/>
                  </a:cubicBezTo>
                  <a:cubicBezTo>
                    <a:pt x="6042" y="8919"/>
                    <a:pt x="6123" y="8969"/>
                    <a:pt x="6099" y="9112"/>
                  </a:cubicBezTo>
                  <a:cubicBezTo>
                    <a:pt x="6024" y="9362"/>
                    <a:pt x="5874" y="9563"/>
                    <a:pt x="5673" y="9714"/>
                  </a:cubicBezTo>
                  <a:cubicBezTo>
                    <a:pt x="5899" y="9588"/>
                    <a:pt x="8484" y="7831"/>
                    <a:pt x="9136" y="7003"/>
                  </a:cubicBezTo>
                  <a:cubicBezTo>
                    <a:pt x="9187" y="6928"/>
                    <a:pt x="9237" y="6853"/>
                    <a:pt x="9262" y="6777"/>
                  </a:cubicBezTo>
                  <a:cubicBezTo>
                    <a:pt x="9337" y="6551"/>
                    <a:pt x="9036" y="5874"/>
                    <a:pt x="8534" y="5020"/>
                  </a:cubicBezTo>
                  <a:cubicBezTo>
                    <a:pt x="7380" y="3013"/>
                    <a:pt x="5221" y="51"/>
                    <a:pt x="484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37"/>
            <p:cNvSpPr/>
            <p:nvPr/>
          </p:nvSpPr>
          <p:spPr>
            <a:xfrm flipH="1">
              <a:off x="5589848" y="4480850"/>
              <a:ext cx="251904" cy="175387"/>
            </a:xfrm>
            <a:custGeom>
              <a:avLst/>
              <a:gdLst/>
              <a:ahLst/>
              <a:cxnLst/>
              <a:rect l="l" t="t" r="r" b="b"/>
              <a:pathLst>
                <a:path w="3967" h="2762" extrusionOk="0">
                  <a:moveTo>
                    <a:pt x="3515" y="0"/>
                  </a:moveTo>
                  <a:cubicBezTo>
                    <a:pt x="2837" y="828"/>
                    <a:pt x="252" y="2585"/>
                    <a:pt x="51" y="2711"/>
                  </a:cubicBezTo>
                  <a:cubicBezTo>
                    <a:pt x="32" y="2729"/>
                    <a:pt x="28" y="2748"/>
                    <a:pt x="16" y="2756"/>
                  </a:cubicBezTo>
                  <a:lnTo>
                    <a:pt x="16" y="2756"/>
                  </a:lnTo>
                  <a:cubicBezTo>
                    <a:pt x="1316" y="2355"/>
                    <a:pt x="2566" y="1805"/>
                    <a:pt x="3766" y="1130"/>
                  </a:cubicBezTo>
                  <a:cubicBezTo>
                    <a:pt x="3916" y="1029"/>
                    <a:pt x="3966" y="954"/>
                    <a:pt x="3966" y="929"/>
                  </a:cubicBezTo>
                  <a:cubicBezTo>
                    <a:pt x="3891" y="577"/>
                    <a:pt x="3715" y="276"/>
                    <a:pt x="3515" y="0"/>
                  </a:cubicBezTo>
                  <a:close/>
                  <a:moveTo>
                    <a:pt x="16" y="2756"/>
                  </a:moveTo>
                  <a:lnTo>
                    <a:pt x="16" y="2756"/>
                  </a:lnTo>
                  <a:cubicBezTo>
                    <a:pt x="11" y="2758"/>
                    <a:pt x="6" y="2759"/>
                    <a:pt x="1" y="2761"/>
                  </a:cubicBezTo>
                  <a:cubicBezTo>
                    <a:pt x="7" y="2761"/>
                    <a:pt x="12" y="2759"/>
                    <a:pt x="16" y="27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37"/>
            <p:cNvSpPr/>
            <p:nvPr/>
          </p:nvSpPr>
          <p:spPr>
            <a:xfrm flipH="1">
              <a:off x="5809368" y="4313464"/>
              <a:ext cx="536004" cy="423608"/>
            </a:xfrm>
            <a:custGeom>
              <a:avLst/>
              <a:gdLst/>
              <a:ahLst/>
              <a:cxnLst/>
              <a:rect l="l" t="t" r="r" b="b"/>
              <a:pathLst>
                <a:path w="8441" h="6671" extrusionOk="0">
                  <a:moveTo>
                    <a:pt x="728" y="1"/>
                  </a:moveTo>
                  <a:lnTo>
                    <a:pt x="728" y="51"/>
                  </a:lnTo>
                  <a:cubicBezTo>
                    <a:pt x="728" y="51"/>
                    <a:pt x="0" y="3490"/>
                    <a:pt x="1833" y="5472"/>
                  </a:cubicBezTo>
                  <a:cubicBezTo>
                    <a:pt x="2184" y="5849"/>
                    <a:pt x="2611" y="6150"/>
                    <a:pt x="3088" y="6376"/>
                  </a:cubicBezTo>
                  <a:cubicBezTo>
                    <a:pt x="3576" y="6574"/>
                    <a:pt x="4101" y="6671"/>
                    <a:pt x="4624" y="6671"/>
                  </a:cubicBezTo>
                  <a:cubicBezTo>
                    <a:pt x="4961" y="6671"/>
                    <a:pt x="5298" y="6630"/>
                    <a:pt x="5623" y="6552"/>
                  </a:cubicBezTo>
                  <a:cubicBezTo>
                    <a:pt x="6476" y="6351"/>
                    <a:pt x="7279" y="5974"/>
                    <a:pt x="7957" y="5397"/>
                  </a:cubicBezTo>
                  <a:cubicBezTo>
                    <a:pt x="7957" y="5397"/>
                    <a:pt x="7982" y="5372"/>
                    <a:pt x="8007" y="5347"/>
                  </a:cubicBezTo>
                  <a:cubicBezTo>
                    <a:pt x="8208" y="5196"/>
                    <a:pt x="8333" y="4995"/>
                    <a:pt x="8409" y="4745"/>
                  </a:cubicBezTo>
                  <a:cubicBezTo>
                    <a:pt x="8440" y="4602"/>
                    <a:pt x="8362" y="4552"/>
                    <a:pt x="8236" y="4552"/>
                  </a:cubicBezTo>
                  <a:cubicBezTo>
                    <a:pt x="7964" y="4552"/>
                    <a:pt x="7473" y="4785"/>
                    <a:pt x="7405" y="4820"/>
                  </a:cubicBezTo>
                  <a:cubicBezTo>
                    <a:pt x="7505" y="4745"/>
                    <a:pt x="8308" y="3992"/>
                    <a:pt x="8057" y="3715"/>
                  </a:cubicBezTo>
                  <a:cubicBezTo>
                    <a:pt x="8020" y="3671"/>
                    <a:pt x="7965" y="3652"/>
                    <a:pt x="7898" y="3652"/>
                  </a:cubicBezTo>
                  <a:cubicBezTo>
                    <a:pt x="7551" y="3652"/>
                    <a:pt x="6886" y="4154"/>
                    <a:pt x="6802" y="4217"/>
                  </a:cubicBezTo>
                  <a:cubicBezTo>
                    <a:pt x="6878" y="4142"/>
                    <a:pt x="7580" y="3389"/>
                    <a:pt x="7329" y="3138"/>
                  </a:cubicBezTo>
                  <a:cubicBezTo>
                    <a:pt x="7304" y="3112"/>
                    <a:pt x="7266" y="3101"/>
                    <a:pt x="7219" y="3101"/>
                  </a:cubicBezTo>
                  <a:cubicBezTo>
                    <a:pt x="6855" y="3101"/>
                    <a:pt x="5949" y="3791"/>
                    <a:pt x="5949" y="3791"/>
                  </a:cubicBezTo>
                  <a:cubicBezTo>
                    <a:pt x="5949" y="3791"/>
                    <a:pt x="6325" y="2988"/>
                    <a:pt x="5999" y="2812"/>
                  </a:cubicBezTo>
                  <a:cubicBezTo>
                    <a:pt x="5955" y="2789"/>
                    <a:pt x="5910" y="2778"/>
                    <a:pt x="5866" y="2778"/>
                  </a:cubicBezTo>
                  <a:cubicBezTo>
                    <a:pt x="5479" y="2778"/>
                    <a:pt x="5096" y="3565"/>
                    <a:pt x="5096" y="3565"/>
                  </a:cubicBezTo>
                  <a:cubicBezTo>
                    <a:pt x="5045" y="3590"/>
                    <a:pt x="4970" y="3615"/>
                    <a:pt x="4895" y="3615"/>
                  </a:cubicBezTo>
                  <a:lnTo>
                    <a:pt x="4895" y="3490"/>
                  </a:lnTo>
                  <a:cubicBezTo>
                    <a:pt x="4895" y="3490"/>
                    <a:pt x="3464" y="1557"/>
                    <a:pt x="2736" y="402"/>
                  </a:cubicBezTo>
                  <a:cubicBezTo>
                    <a:pt x="2647" y="409"/>
                    <a:pt x="2558" y="412"/>
                    <a:pt x="2470" y="412"/>
                  </a:cubicBezTo>
                  <a:cubicBezTo>
                    <a:pt x="1862" y="412"/>
                    <a:pt x="1276" y="264"/>
                    <a:pt x="728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37"/>
            <p:cNvSpPr/>
            <p:nvPr/>
          </p:nvSpPr>
          <p:spPr>
            <a:xfrm flipH="1">
              <a:off x="6021775" y="4297399"/>
              <a:ext cx="192913" cy="244031"/>
            </a:xfrm>
            <a:custGeom>
              <a:avLst/>
              <a:gdLst/>
              <a:ahLst/>
              <a:cxnLst/>
              <a:rect l="l" t="t" r="r" b="b"/>
              <a:pathLst>
                <a:path w="3038" h="3843" extrusionOk="0">
                  <a:moveTo>
                    <a:pt x="1180" y="706"/>
                  </a:moveTo>
                  <a:cubicBezTo>
                    <a:pt x="1130" y="731"/>
                    <a:pt x="1080" y="756"/>
                    <a:pt x="1030" y="781"/>
                  </a:cubicBezTo>
                  <a:cubicBezTo>
                    <a:pt x="1009" y="785"/>
                    <a:pt x="989" y="789"/>
                    <a:pt x="969" y="792"/>
                  </a:cubicBezTo>
                  <a:lnTo>
                    <a:pt x="969" y="792"/>
                  </a:lnTo>
                  <a:cubicBezTo>
                    <a:pt x="1015" y="751"/>
                    <a:pt x="1062" y="728"/>
                    <a:pt x="1130" y="706"/>
                  </a:cubicBezTo>
                  <a:close/>
                  <a:moveTo>
                    <a:pt x="801" y="0"/>
                  </a:moveTo>
                  <a:cubicBezTo>
                    <a:pt x="794" y="0"/>
                    <a:pt x="786" y="1"/>
                    <a:pt x="779" y="3"/>
                  </a:cubicBezTo>
                  <a:cubicBezTo>
                    <a:pt x="779" y="3"/>
                    <a:pt x="728" y="28"/>
                    <a:pt x="628" y="78"/>
                  </a:cubicBezTo>
                  <a:cubicBezTo>
                    <a:pt x="503" y="128"/>
                    <a:pt x="377" y="204"/>
                    <a:pt x="277" y="279"/>
                  </a:cubicBezTo>
                  <a:cubicBezTo>
                    <a:pt x="176" y="354"/>
                    <a:pt x="101" y="455"/>
                    <a:pt x="51" y="530"/>
                  </a:cubicBezTo>
                  <a:cubicBezTo>
                    <a:pt x="1" y="605"/>
                    <a:pt x="1" y="706"/>
                    <a:pt x="26" y="781"/>
                  </a:cubicBezTo>
                  <a:cubicBezTo>
                    <a:pt x="26" y="781"/>
                    <a:pt x="26" y="806"/>
                    <a:pt x="26" y="806"/>
                  </a:cubicBezTo>
                  <a:cubicBezTo>
                    <a:pt x="51" y="831"/>
                    <a:pt x="76" y="856"/>
                    <a:pt x="101" y="881"/>
                  </a:cubicBezTo>
                  <a:cubicBezTo>
                    <a:pt x="126" y="906"/>
                    <a:pt x="151" y="932"/>
                    <a:pt x="201" y="957"/>
                  </a:cubicBezTo>
                  <a:cubicBezTo>
                    <a:pt x="280" y="985"/>
                    <a:pt x="360" y="1008"/>
                    <a:pt x="442" y="1023"/>
                  </a:cubicBezTo>
                  <a:lnTo>
                    <a:pt x="442" y="1023"/>
                  </a:lnTo>
                  <a:cubicBezTo>
                    <a:pt x="437" y="1035"/>
                    <a:pt x="432" y="1046"/>
                    <a:pt x="427" y="1057"/>
                  </a:cubicBezTo>
                  <a:cubicBezTo>
                    <a:pt x="310" y="1448"/>
                    <a:pt x="558" y="1839"/>
                    <a:pt x="911" y="1934"/>
                  </a:cubicBezTo>
                  <a:lnTo>
                    <a:pt x="911" y="1934"/>
                  </a:lnTo>
                  <a:cubicBezTo>
                    <a:pt x="909" y="1943"/>
                    <a:pt x="906" y="1952"/>
                    <a:pt x="904" y="1961"/>
                  </a:cubicBezTo>
                  <a:cubicBezTo>
                    <a:pt x="854" y="2111"/>
                    <a:pt x="879" y="2262"/>
                    <a:pt x="929" y="2362"/>
                  </a:cubicBezTo>
                  <a:lnTo>
                    <a:pt x="929" y="2387"/>
                  </a:lnTo>
                  <a:lnTo>
                    <a:pt x="954" y="2437"/>
                  </a:lnTo>
                  <a:cubicBezTo>
                    <a:pt x="979" y="2463"/>
                    <a:pt x="1005" y="2488"/>
                    <a:pt x="1055" y="2488"/>
                  </a:cubicBezTo>
                  <a:cubicBezTo>
                    <a:pt x="1105" y="2538"/>
                    <a:pt x="1155" y="2563"/>
                    <a:pt x="1230" y="2588"/>
                  </a:cubicBezTo>
                  <a:cubicBezTo>
                    <a:pt x="1310" y="2606"/>
                    <a:pt x="1390" y="2614"/>
                    <a:pt x="1470" y="2614"/>
                  </a:cubicBezTo>
                  <a:cubicBezTo>
                    <a:pt x="1488" y="2614"/>
                    <a:pt x="1506" y="2614"/>
                    <a:pt x="1524" y="2613"/>
                  </a:cubicBezTo>
                  <a:lnTo>
                    <a:pt x="1524" y="2613"/>
                  </a:lnTo>
                  <a:cubicBezTo>
                    <a:pt x="1512" y="2680"/>
                    <a:pt x="1506" y="2747"/>
                    <a:pt x="1506" y="2814"/>
                  </a:cubicBezTo>
                  <a:cubicBezTo>
                    <a:pt x="1506" y="2939"/>
                    <a:pt x="1557" y="3040"/>
                    <a:pt x="1607" y="3140"/>
                  </a:cubicBezTo>
                  <a:lnTo>
                    <a:pt x="1657" y="3215"/>
                  </a:lnTo>
                  <a:cubicBezTo>
                    <a:pt x="1682" y="3215"/>
                    <a:pt x="1682" y="3241"/>
                    <a:pt x="1707" y="3241"/>
                  </a:cubicBezTo>
                  <a:lnTo>
                    <a:pt x="1732" y="3266"/>
                  </a:lnTo>
                  <a:lnTo>
                    <a:pt x="1783" y="3316"/>
                  </a:lnTo>
                  <a:lnTo>
                    <a:pt x="1858" y="3341"/>
                  </a:lnTo>
                  <a:cubicBezTo>
                    <a:pt x="1941" y="3388"/>
                    <a:pt x="2034" y="3419"/>
                    <a:pt x="2131" y="3427"/>
                  </a:cubicBezTo>
                  <a:lnTo>
                    <a:pt x="2131" y="3427"/>
                  </a:lnTo>
                  <a:cubicBezTo>
                    <a:pt x="2121" y="3495"/>
                    <a:pt x="2121" y="3565"/>
                    <a:pt x="2134" y="3642"/>
                  </a:cubicBezTo>
                  <a:cubicBezTo>
                    <a:pt x="2159" y="3717"/>
                    <a:pt x="2209" y="3768"/>
                    <a:pt x="2285" y="3793"/>
                  </a:cubicBezTo>
                  <a:cubicBezTo>
                    <a:pt x="2335" y="3843"/>
                    <a:pt x="2410" y="3843"/>
                    <a:pt x="2460" y="3843"/>
                  </a:cubicBezTo>
                  <a:cubicBezTo>
                    <a:pt x="2611" y="3818"/>
                    <a:pt x="2761" y="3768"/>
                    <a:pt x="2887" y="3667"/>
                  </a:cubicBezTo>
                  <a:cubicBezTo>
                    <a:pt x="2937" y="3642"/>
                    <a:pt x="2962" y="3617"/>
                    <a:pt x="3012" y="3592"/>
                  </a:cubicBezTo>
                  <a:cubicBezTo>
                    <a:pt x="3038" y="3567"/>
                    <a:pt x="3038" y="3517"/>
                    <a:pt x="3012" y="3466"/>
                  </a:cubicBezTo>
                  <a:cubicBezTo>
                    <a:pt x="2987" y="3454"/>
                    <a:pt x="2962" y="3448"/>
                    <a:pt x="2940" y="3448"/>
                  </a:cubicBezTo>
                  <a:cubicBezTo>
                    <a:pt x="2918" y="3448"/>
                    <a:pt x="2899" y="3454"/>
                    <a:pt x="2887" y="3466"/>
                  </a:cubicBezTo>
                  <a:cubicBezTo>
                    <a:pt x="2862" y="3517"/>
                    <a:pt x="2812" y="3517"/>
                    <a:pt x="2787" y="3542"/>
                  </a:cubicBezTo>
                  <a:cubicBezTo>
                    <a:pt x="2686" y="3617"/>
                    <a:pt x="2561" y="3667"/>
                    <a:pt x="2435" y="3667"/>
                  </a:cubicBezTo>
                  <a:lnTo>
                    <a:pt x="2360" y="3667"/>
                  </a:lnTo>
                  <a:cubicBezTo>
                    <a:pt x="2310" y="3642"/>
                    <a:pt x="2310" y="3642"/>
                    <a:pt x="2310" y="3617"/>
                  </a:cubicBezTo>
                  <a:cubicBezTo>
                    <a:pt x="2310" y="3540"/>
                    <a:pt x="2324" y="3478"/>
                    <a:pt x="2354" y="3407"/>
                  </a:cubicBezTo>
                  <a:lnTo>
                    <a:pt x="2354" y="3407"/>
                  </a:lnTo>
                  <a:cubicBezTo>
                    <a:pt x="2390" y="3397"/>
                    <a:pt x="2426" y="3383"/>
                    <a:pt x="2460" y="3366"/>
                  </a:cubicBezTo>
                  <a:cubicBezTo>
                    <a:pt x="2636" y="3316"/>
                    <a:pt x="2787" y="3165"/>
                    <a:pt x="2862" y="2990"/>
                  </a:cubicBezTo>
                  <a:cubicBezTo>
                    <a:pt x="2887" y="2914"/>
                    <a:pt x="2862" y="2839"/>
                    <a:pt x="2837" y="2789"/>
                  </a:cubicBezTo>
                  <a:lnTo>
                    <a:pt x="2812" y="2739"/>
                  </a:lnTo>
                  <a:lnTo>
                    <a:pt x="2787" y="2739"/>
                  </a:lnTo>
                  <a:cubicBezTo>
                    <a:pt x="2751" y="2721"/>
                    <a:pt x="2716" y="2703"/>
                    <a:pt x="2680" y="2703"/>
                  </a:cubicBezTo>
                  <a:cubicBezTo>
                    <a:pt x="2665" y="2703"/>
                    <a:pt x="2651" y="2706"/>
                    <a:pt x="2636" y="2714"/>
                  </a:cubicBezTo>
                  <a:cubicBezTo>
                    <a:pt x="2536" y="2739"/>
                    <a:pt x="2460" y="2789"/>
                    <a:pt x="2410" y="2864"/>
                  </a:cubicBezTo>
                  <a:cubicBezTo>
                    <a:pt x="2322" y="2974"/>
                    <a:pt x="2253" y="3085"/>
                    <a:pt x="2203" y="3195"/>
                  </a:cubicBezTo>
                  <a:lnTo>
                    <a:pt x="2203" y="3195"/>
                  </a:lnTo>
                  <a:cubicBezTo>
                    <a:pt x="2193" y="3196"/>
                    <a:pt x="2182" y="3197"/>
                    <a:pt x="2172" y="3197"/>
                  </a:cubicBezTo>
                  <a:cubicBezTo>
                    <a:pt x="2109" y="3197"/>
                    <a:pt x="2046" y="3178"/>
                    <a:pt x="1983" y="3140"/>
                  </a:cubicBezTo>
                  <a:cubicBezTo>
                    <a:pt x="1858" y="3090"/>
                    <a:pt x="1783" y="2965"/>
                    <a:pt x="1783" y="2839"/>
                  </a:cubicBezTo>
                  <a:cubicBezTo>
                    <a:pt x="1798" y="2749"/>
                    <a:pt x="1813" y="2650"/>
                    <a:pt x="1844" y="2558"/>
                  </a:cubicBezTo>
                  <a:lnTo>
                    <a:pt x="1844" y="2558"/>
                  </a:lnTo>
                  <a:cubicBezTo>
                    <a:pt x="1865" y="2552"/>
                    <a:pt x="1887" y="2545"/>
                    <a:pt x="1908" y="2538"/>
                  </a:cubicBezTo>
                  <a:cubicBezTo>
                    <a:pt x="2008" y="2513"/>
                    <a:pt x="2134" y="2463"/>
                    <a:pt x="2209" y="2387"/>
                  </a:cubicBezTo>
                  <a:cubicBezTo>
                    <a:pt x="2285" y="2337"/>
                    <a:pt x="2335" y="2287"/>
                    <a:pt x="2360" y="2212"/>
                  </a:cubicBezTo>
                  <a:cubicBezTo>
                    <a:pt x="2385" y="2161"/>
                    <a:pt x="2385" y="2111"/>
                    <a:pt x="2385" y="2061"/>
                  </a:cubicBezTo>
                  <a:cubicBezTo>
                    <a:pt x="2360" y="2036"/>
                    <a:pt x="2360" y="2011"/>
                    <a:pt x="2360" y="1986"/>
                  </a:cubicBezTo>
                  <a:lnTo>
                    <a:pt x="2360" y="1961"/>
                  </a:lnTo>
                  <a:cubicBezTo>
                    <a:pt x="2347" y="1948"/>
                    <a:pt x="2339" y="1940"/>
                    <a:pt x="2335" y="1935"/>
                  </a:cubicBezTo>
                  <a:lnTo>
                    <a:pt x="2310" y="1910"/>
                  </a:lnTo>
                  <a:cubicBezTo>
                    <a:pt x="2259" y="1885"/>
                    <a:pt x="2234" y="1860"/>
                    <a:pt x="2209" y="1860"/>
                  </a:cubicBezTo>
                  <a:lnTo>
                    <a:pt x="2034" y="1860"/>
                  </a:lnTo>
                  <a:cubicBezTo>
                    <a:pt x="1983" y="1885"/>
                    <a:pt x="1933" y="1910"/>
                    <a:pt x="1883" y="1961"/>
                  </a:cubicBezTo>
                  <a:cubicBezTo>
                    <a:pt x="1808" y="2036"/>
                    <a:pt x="1732" y="2136"/>
                    <a:pt x="1682" y="2212"/>
                  </a:cubicBezTo>
                  <a:cubicBezTo>
                    <a:pt x="1656" y="2253"/>
                    <a:pt x="1634" y="2294"/>
                    <a:pt x="1614" y="2335"/>
                  </a:cubicBezTo>
                  <a:lnTo>
                    <a:pt x="1614" y="2335"/>
                  </a:lnTo>
                  <a:cubicBezTo>
                    <a:pt x="1587" y="2338"/>
                    <a:pt x="1559" y="2339"/>
                    <a:pt x="1531" y="2339"/>
                  </a:cubicBezTo>
                  <a:cubicBezTo>
                    <a:pt x="1465" y="2339"/>
                    <a:pt x="1398" y="2331"/>
                    <a:pt x="1331" y="2312"/>
                  </a:cubicBezTo>
                  <a:cubicBezTo>
                    <a:pt x="1306" y="2312"/>
                    <a:pt x="1281" y="2312"/>
                    <a:pt x="1256" y="2287"/>
                  </a:cubicBezTo>
                  <a:cubicBezTo>
                    <a:pt x="1256" y="2287"/>
                    <a:pt x="1256" y="2287"/>
                    <a:pt x="1230" y="2262"/>
                  </a:cubicBezTo>
                  <a:lnTo>
                    <a:pt x="1205" y="2237"/>
                  </a:lnTo>
                  <a:cubicBezTo>
                    <a:pt x="1180" y="2161"/>
                    <a:pt x="1180" y="2111"/>
                    <a:pt x="1205" y="2061"/>
                  </a:cubicBezTo>
                  <a:cubicBezTo>
                    <a:pt x="1218" y="2016"/>
                    <a:pt x="1235" y="1972"/>
                    <a:pt x="1253" y="1930"/>
                  </a:cubicBezTo>
                  <a:lnTo>
                    <a:pt x="1253" y="1930"/>
                  </a:lnTo>
                  <a:cubicBezTo>
                    <a:pt x="1471" y="1877"/>
                    <a:pt x="1686" y="1753"/>
                    <a:pt x="1808" y="1559"/>
                  </a:cubicBezTo>
                  <a:cubicBezTo>
                    <a:pt x="1833" y="1534"/>
                    <a:pt x="1858" y="1484"/>
                    <a:pt x="1858" y="1459"/>
                  </a:cubicBezTo>
                  <a:cubicBezTo>
                    <a:pt x="1858" y="1433"/>
                    <a:pt x="1858" y="1408"/>
                    <a:pt x="1858" y="1383"/>
                  </a:cubicBezTo>
                  <a:lnTo>
                    <a:pt x="1858" y="1308"/>
                  </a:lnTo>
                  <a:cubicBezTo>
                    <a:pt x="1858" y="1311"/>
                    <a:pt x="1858" y="1312"/>
                    <a:pt x="1857" y="1312"/>
                  </a:cubicBezTo>
                  <a:cubicBezTo>
                    <a:pt x="1853" y="1312"/>
                    <a:pt x="1838" y="1254"/>
                    <a:pt x="1834" y="1254"/>
                  </a:cubicBezTo>
                  <a:cubicBezTo>
                    <a:pt x="1833" y="1254"/>
                    <a:pt x="1833" y="1255"/>
                    <a:pt x="1833" y="1258"/>
                  </a:cubicBezTo>
                  <a:lnTo>
                    <a:pt x="1808" y="1233"/>
                  </a:lnTo>
                  <a:cubicBezTo>
                    <a:pt x="1783" y="1182"/>
                    <a:pt x="1707" y="1157"/>
                    <a:pt x="1657" y="1157"/>
                  </a:cubicBezTo>
                  <a:cubicBezTo>
                    <a:pt x="1607" y="1157"/>
                    <a:pt x="1557" y="1157"/>
                    <a:pt x="1532" y="1182"/>
                  </a:cubicBezTo>
                  <a:cubicBezTo>
                    <a:pt x="1406" y="1233"/>
                    <a:pt x="1331" y="1308"/>
                    <a:pt x="1230" y="1383"/>
                  </a:cubicBezTo>
                  <a:cubicBezTo>
                    <a:pt x="1155" y="1471"/>
                    <a:pt x="1087" y="1564"/>
                    <a:pt x="1030" y="1661"/>
                  </a:cubicBezTo>
                  <a:lnTo>
                    <a:pt x="1030" y="1661"/>
                  </a:lnTo>
                  <a:cubicBezTo>
                    <a:pt x="941" y="1647"/>
                    <a:pt x="855" y="1602"/>
                    <a:pt x="804" y="1534"/>
                  </a:cubicBezTo>
                  <a:cubicBezTo>
                    <a:pt x="703" y="1433"/>
                    <a:pt x="653" y="1308"/>
                    <a:pt x="703" y="1157"/>
                  </a:cubicBezTo>
                  <a:cubicBezTo>
                    <a:pt x="718" y="1122"/>
                    <a:pt x="734" y="1086"/>
                    <a:pt x="753" y="1050"/>
                  </a:cubicBezTo>
                  <a:lnTo>
                    <a:pt x="753" y="1050"/>
                  </a:lnTo>
                  <a:cubicBezTo>
                    <a:pt x="861" y="1048"/>
                    <a:pt x="971" y="1034"/>
                    <a:pt x="1080" y="1007"/>
                  </a:cubicBezTo>
                  <a:cubicBezTo>
                    <a:pt x="1180" y="982"/>
                    <a:pt x="1256" y="932"/>
                    <a:pt x="1331" y="881"/>
                  </a:cubicBezTo>
                  <a:cubicBezTo>
                    <a:pt x="1381" y="856"/>
                    <a:pt x="1431" y="806"/>
                    <a:pt x="1456" y="731"/>
                  </a:cubicBezTo>
                  <a:cubicBezTo>
                    <a:pt x="1456" y="681"/>
                    <a:pt x="1456" y="655"/>
                    <a:pt x="1456" y="605"/>
                  </a:cubicBezTo>
                  <a:lnTo>
                    <a:pt x="1456" y="580"/>
                  </a:lnTo>
                  <a:lnTo>
                    <a:pt x="1456" y="530"/>
                  </a:lnTo>
                  <a:lnTo>
                    <a:pt x="1431" y="505"/>
                  </a:lnTo>
                  <a:cubicBezTo>
                    <a:pt x="1406" y="480"/>
                    <a:pt x="1381" y="455"/>
                    <a:pt x="1331" y="455"/>
                  </a:cubicBezTo>
                  <a:cubicBezTo>
                    <a:pt x="1306" y="430"/>
                    <a:pt x="1281" y="430"/>
                    <a:pt x="1230" y="404"/>
                  </a:cubicBezTo>
                  <a:cubicBezTo>
                    <a:pt x="1180" y="404"/>
                    <a:pt x="1105" y="430"/>
                    <a:pt x="1055" y="430"/>
                  </a:cubicBezTo>
                  <a:cubicBezTo>
                    <a:pt x="954" y="480"/>
                    <a:pt x="879" y="530"/>
                    <a:pt x="804" y="580"/>
                  </a:cubicBezTo>
                  <a:cubicBezTo>
                    <a:pt x="710" y="647"/>
                    <a:pt x="631" y="728"/>
                    <a:pt x="565" y="816"/>
                  </a:cubicBezTo>
                  <a:lnTo>
                    <a:pt x="565" y="816"/>
                  </a:lnTo>
                  <a:cubicBezTo>
                    <a:pt x="475" y="812"/>
                    <a:pt x="387" y="800"/>
                    <a:pt x="302" y="781"/>
                  </a:cubicBezTo>
                  <a:cubicBezTo>
                    <a:pt x="277" y="756"/>
                    <a:pt x="252" y="756"/>
                    <a:pt x="252" y="756"/>
                  </a:cubicBezTo>
                  <a:cubicBezTo>
                    <a:pt x="252" y="731"/>
                    <a:pt x="226" y="731"/>
                    <a:pt x="226" y="706"/>
                  </a:cubicBezTo>
                  <a:lnTo>
                    <a:pt x="226" y="681"/>
                  </a:lnTo>
                  <a:lnTo>
                    <a:pt x="226" y="630"/>
                  </a:lnTo>
                  <a:cubicBezTo>
                    <a:pt x="277" y="555"/>
                    <a:pt x="327" y="505"/>
                    <a:pt x="402" y="455"/>
                  </a:cubicBezTo>
                  <a:cubicBezTo>
                    <a:pt x="477" y="379"/>
                    <a:pt x="603" y="304"/>
                    <a:pt x="703" y="254"/>
                  </a:cubicBezTo>
                  <a:lnTo>
                    <a:pt x="829" y="179"/>
                  </a:lnTo>
                  <a:cubicBezTo>
                    <a:pt x="922" y="132"/>
                    <a:pt x="886" y="0"/>
                    <a:pt x="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9D451AE-B7C3-66D4-8F88-11E8F480DE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" y="50907"/>
            <a:ext cx="2298549" cy="1334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AAA7BFF-E6A1-4BBA-9114-F4B9615FF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>
            <a:off x="4863845" y="1944548"/>
            <a:ext cx="2601827" cy="1163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AA1039-49C3-4753-857A-2BEA38DDDC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2911" r="76436" b="30127"/>
          <a:stretch/>
        </p:blipFill>
        <p:spPr>
          <a:xfrm>
            <a:off x="9965411" y="2449377"/>
            <a:ext cx="2601827" cy="1163256"/>
          </a:xfrm>
          <a:prstGeom prst="rect">
            <a:avLst/>
          </a:prstGeom>
        </p:spPr>
      </p:pic>
      <p:pic>
        <p:nvPicPr>
          <p:cNvPr id="7" name="Google Shape;361;p31">
            <a:extLst>
              <a:ext uri="{FF2B5EF4-FFF2-40B4-BE49-F238E27FC236}">
                <a16:creationId xmlns:a16="http://schemas.microsoft.com/office/drawing/2014/main" id="{201D8A0C-13E5-4ADA-80DA-87CE9E4403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7728" r="27728"/>
          <a:stretch/>
        </p:blipFill>
        <p:spPr>
          <a:xfrm rot="-658262">
            <a:off x="1372333" y="-519406"/>
            <a:ext cx="2884375" cy="635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66;p31">
            <a:extLst>
              <a:ext uri="{FF2B5EF4-FFF2-40B4-BE49-F238E27FC236}">
                <a16:creationId xmlns:a16="http://schemas.microsoft.com/office/drawing/2014/main" id="{7C0E223C-3ADE-4C89-86E5-4DAFE33E513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4881" r="24881"/>
          <a:stretch/>
        </p:blipFill>
        <p:spPr>
          <a:xfrm flipH="1">
            <a:off x="0" y="-1295400"/>
            <a:ext cx="4034323" cy="7877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8B4E7F-A33C-4F4B-8166-35D79B15F211}"/>
              </a:ext>
            </a:extLst>
          </p:cNvPr>
          <p:cNvSpPr/>
          <p:nvPr/>
        </p:nvSpPr>
        <p:spPr>
          <a:xfrm>
            <a:off x="203200" y="632108"/>
            <a:ext cx="6045200" cy="55880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3" name="A">
            <a:extLst>
              <a:ext uri="{FF2B5EF4-FFF2-40B4-BE49-F238E27FC236}">
                <a16:creationId xmlns:a16="http://schemas.microsoft.com/office/drawing/2014/main" id="{96B5E7BF-4541-4D8D-AACD-2A1E21049554}"/>
              </a:ext>
            </a:extLst>
          </p:cNvPr>
          <p:cNvGrpSpPr/>
          <p:nvPr/>
        </p:nvGrpSpPr>
        <p:grpSpPr>
          <a:xfrm>
            <a:off x="6248400" y="656599"/>
            <a:ext cx="5740400" cy="1751588"/>
            <a:chOff x="9296400" y="1148858"/>
            <a:chExt cx="8610600" cy="262738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AD54A6-9A8B-4DB3-8849-CCA2BB9AF6DA}"/>
                </a:ext>
              </a:extLst>
            </p:cNvPr>
            <p:cNvSpPr/>
            <p:nvPr/>
          </p:nvSpPr>
          <p:spPr>
            <a:xfrm>
              <a:off x="9677400" y="1638300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 dirty="0">
                  <a:solidFill>
                    <a:prstClr val="white"/>
                  </a:solidFill>
                  <a:latin typeface="等线" panose="020F0502020204030204"/>
                </a:rPr>
                <a:t>Can he swim? Yes, he can.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77D10AB-7F60-401A-A66C-85F738788BBD}"/>
                </a:ext>
              </a:extLst>
            </p:cNvPr>
            <p:cNvSpPr/>
            <p:nvPr/>
          </p:nvSpPr>
          <p:spPr>
            <a:xfrm>
              <a:off x="9296400" y="114885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>
                  <a:solidFill>
                    <a:srgbClr val="FFFF00"/>
                  </a:solidFill>
                  <a:latin typeface="等线" panose="020F0502020204030204"/>
                </a:rPr>
                <a:t>A</a:t>
              </a:r>
            </a:p>
          </p:txBody>
        </p:sp>
      </p:grpSp>
      <p:grpSp>
        <p:nvGrpSpPr>
          <p:cNvPr id="16" name="B">
            <a:extLst>
              <a:ext uri="{FF2B5EF4-FFF2-40B4-BE49-F238E27FC236}">
                <a16:creationId xmlns:a16="http://schemas.microsoft.com/office/drawing/2014/main" id="{43F6DCED-8817-4BA6-AE60-565D8A8F2A62}"/>
              </a:ext>
            </a:extLst>
          </p:cNvPr>
          <p:cNvGrpSpPr/>
          <p:nvPr/>
        </p:nvGrpSpPr>
        <p:grpSpPr>
          <a:xfrm>
            <a:off x="6232013" y="2683518"/>
            <a:ext cx="5740400" cy="1592921"/>
            <a:chOff x="9296400" y="3818748"/>
            <a:chExt cx="8610600" cy="23893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00AAED-6613-4CE7-9BD5-1D4589568EF9}"/>
                </a:ext>
              </a:extLst>
            </p:cNvPr>
            <p:cNvSpPr/>
            <p:nvPr/>
          </p:nvSpPr>
          <p:spPr>
            <a:xfrm>
              <a:off x="9677400" y="407019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 dirty="0">
                  <a:solidFill>
                    <a:prstClr val="white"/>
                  </a:solidFill>
                  <a:latin typeface="等线" panose="020F0502020204030204"/>
                </a:rPr>
                <a:t>Can he run? Yes, he can.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95B9155-95DB-4973-A1F3-B6A16CE4C385}"/>
                </a:ext>
              </a:extLst>
            </p:cNvPr>
            <p:cNvSpPr/>
            <p:nvPr/>
          </p:nvSpPr>
          <p:spPr>
            <a:xfrm>
              <a:off x="9296400" y="381874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>
                  <a:solidFill>
                    <a:srgbClr val="FFFF00"/>
                  </a:solidFill>
                  <a:latin typeface="等线" panose="020F0502020204030204"/>
                </a:rPr>
                <a:t>B</a:t>
              </a:r>
            </a:p>
          </p:txBody>
        </p:sp>
      </p:grpSp>
      <p:grpSp>
        <p:nvGrpSpPr>
          <p:cNvPr id="22" name="C">
            <a:extLst>
              <a:ext uri="{FF2B5EF4-FFF2-40B4-BE49-F238E27FC236}">
                <a16:creationId xmlns:a16="http://schemas.microsoft.com/office/drawing/2014/main" id="{AAAF8C48-7075-4020-8150-6AC2B4D79170}"/>
              </a:ext>
            </a:extLst>
          </p:cNvPr>
          <p:cNvGrpSpPr/>
          <p:nvPr/>
        </p:nvGrpSpPr>
        <p:grpSpPr>
          <a:xfrm>
            <a:off x="6205503" y="4541755"/>
            <a:ext cx="5740400" cy="1627047"/>
            <a:chOff x="9296400" y="6208130"/>
            <a:chExt cx="8610600" cy="24405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58FF7DE-E044-4D2B-8E22-C9A912417709}"/>
                </a:ext>
              </a:extLst>
            </p:cNvPr>
            <p:cNvSpPr/>
            <p:nvPr/>
          </p:nvSpPr>
          <p:spPr>
            <a:xfrm>
              <a:off x="9677400" y="651076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 dirty="0">
                  <a:solidFill>
                    <a:prstClr val="white"/>
                  </a:solidFill>
                  <a:latin typeface="等线" panose="020F0502020204030204"/>
                </a:rPr>
                <a:t>Can he hop? Yes, he can.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8A2815D-5F80-4007-A064-D64075583B85}"/>
                </a:ext>
              </a:extLst>
            </p:cNvPr>
            <p:cNvSpPr/>
            <p:nvPr/>
          </p:nvSpPr>
          <p:spPr>
            <a:xfrm>
              <a:off x="9296400" y="6208130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>
                  <a:solidFill>
                    <a:srgbClr val="FFFF00"/>
                  </a:solidFill>
                  <a:latin typeface="等线" panose="020F0502020204030204"/>
                </a:rPr>
                <a:t>C</a:t>
              </a:r>
            </a:p>
          </p:txBody>
        </p:sp>
      </p:grpSp>
      <p:pic>
        <p:nvPicPr>
          <p:cNvPr id="25" name="Picture 2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69059788-4662-4842-A28D-C8A4B1B6D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0" r="45000">
                        <a14:foregroundMark x1="15385" y1="30714" x2="37500" y2="52857"/>
                        <a14:foregroundMark x1="37500" y1="52857" x2="37500" y2="52857"/>
                        <a14:foregroundMark x1="26154" y1="26429" x2="21346" y2="47500"/>
                        <a14:foregroundMark x1="29231" y1="27500" x2="23269" y2="42857"/>
                        <a14:foregroundMark x1="25577" y1="72857" x2="35192" y2="62143"/>
                        <a14:foregroundMark x1="35192" y1="62143" x2="38654" y2="53929"/>
                        <a14:foregroundMark x1="25000" y1="35357" x2="30962" y2="65000"/>
                        <a14:foregroundMark x1="34423" y1="35357" x2="38654" y2="45000"/>
                        <a14:foregroundMark x1="36346" y1="36429" x2="23269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214101" y="3655818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C36B250F-4BC5-4985-82E2-2C479A42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9314" y="1696770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165FDAD2-35CD-489F-A000-FA6B8E4FF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9314" y="5504569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ack Button Clip Art - Rewind Clipart – Stunning free transparent png  clipart images free download">
            <a:hlinkClick r:id="rId12" action="ppaction://hlinksldjump"/>
            <a:extLst>
              <a:ext uri="{FF2B5EF4-FFF2-40B4-BE49-F238E27FC236}">
                <a16:creationId xmlns:a16="http://schemas.microsoft.com/office/drawing/2014/main" id="{015F65A4-7E48-41C7-A96D-58D5A2BA9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0437" y1="49660" x2="51603" y2="68027"/>
                        <a14:foregroundMark x1="51603" y1="68027" x2="45190" y2="38095"/>
                        <a14:foregroundMark x1="59184" y1="38095" x2="42274" y2="57823"/>
                        <a14:foregroundMark x1="42274" y1="57823" x2="42857" y2="40816"/>
                        <a14:foregroundMark x1="42857" y1="40816" x2="50729" y2="67347"/>
                        <a14:foregroundMark x1="50729" y1="67347" x2="43732" y2="53061"/>
                        <a14:foregroundMark x1="43732" y1="53061" x2="51603" y2="49660"/>
                        <a14:foregroundMark x1="51603" y1="49660" x2="51603" y2="4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71" r="27584"/>
          <a:stretch/>
        </p:blipFill>
        <p:spPr bwMode="auto">
          <a:xfrm>
            <a:off x="0" y="5540432"/>
            <a:ext cx="1422400" cy="13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535-DB4C-E680-AB83-49494CB2ECD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D9F1FC"/>
              </a:clrFrom>
              <a:clrTo>
                <a:srgbClr val="D9F1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7943" y="1690187"/>
            <a:ext cx="4169580" cy="29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AAA7BFF-E6A1-4BBA-9114-F4B9615FF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>
            <a:off x="4863845" y="1944548"/>
            <a:ext cx="2601827" cy="1163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AA1039-49C3-4753-857A-2BEA38DDDC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2911" r="76436" b="30127"/>
          <a:stretch/>
        </p:blipFill>
        <p:spPr>
          <a:xfrm>
            <a:off x="9965411" y="2449377"/>
            <a:ext cx="2601827" cy="1163256"/>
          </a:xfrm>
          <a:prstGeom prst="rect">
            <a:avLst/>
          </a:prstGeom>
        </p:spPr>
      </p:pic>
      <p:pic>
        <p:nvPicPr>
          <p:cNvPr id="9" name="Google Shape;623;p42">
            <a:extLst>
              <a:ext uri="{FF2B5EF4-FFF2-40B4-BE49-F238E27FC236}">
                <a16:creationId xmlns:a16="http://schemas.microsoft.com/office/drawing/2014/main" id="{DAD1E41C-64FB-410F-ACF2-DCE813503FC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51768" y="0"/>
            <a:ext cx="6587069" cy="6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EA308F-069B-44C0-982B-49D7B540FCBA}"/>
              </a:ext>
            </a:extLst>
          </p:cNvPr>
          <p:cNvSpPr/>
          <p:nvPr/>
        </p:nvSpPr>
        <p:spPr>
          <a:xfrm>
            <a:off x="203200" y="632108"/>
            <a:ext cx="5854771" cy="55880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1A539B17-1F19-42E8-ACE8-733B85590362}"/>
              </a:ext>
            </a:extLst>
          </p:cNvPr>
          <p:cNvGrpSpPr/>
          <p:nvPr/>
        </p:nvGrpSpPr>
        <p:grpSpPr>
          <a:xfrm>
            <a:off x="6198948" y="675669"/>
            <a:ext cx="5740400" cy="1751588"/>
            <a:chOff x="9296400" y="1148858"/>
            <a:chExt cx="8610600" cy="262738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039787F-8C2E-441C-91E2-B2166EC42352}"/>
                </a:ext>
              </a:extLst>
            </p:cNvPr>
            <p:cNvSpPr/>
            <p:nvPr/>
          </p:nvSpPr>
          <p:spPr>
            <a:xfrm>
              <a:off x="9677400" y="1638300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 dirty="0">
                  <a:solidFill>
                    <a:prstClr val="white"/>
                  </a:solidFill>
                  <a:latin typeface="等线" panose="020F0502020204030204"/>
                </a:rPr>
                <a:t>No, they can’t.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EA2C18-3477-4913-9A4E-AEF6E906BE43}"/>
                </a:ext>
              </a:extLst>
            </p:cNvPr>
            <p:cNvSpPr/>
            <p:nvPr/>
          </p:nvSpPr>
          <p:spPr>
            <a:xfrm>
              <a:off x="9296400" y="114885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>
                  <a:solidFill>
                    <a:srgbClr val="FFFF00"/>
                  </a:solidFill>
                  <a:latin typeface="等线" panose="020F0502020204030204"/>
                </a:rPr>
                <a:t>A</a:t>
              </a:r>
            </a:p>
          </p:txBody>
        </p:sp>
      </p:grpSp>
      <p:grpSp>
        <p:nvGrpSpPr>
          <p:cNvPr id="19" name="B">
            <a:extLst>
              <a:ext uri="{FF2B5EF4-FFF2-40B4-BE49-F238E27FC236}">
                <a16:creationId xmlns:a16="http://schemas.microsoft.com/office/drawing/2014/main" id="{2F92F915-6673-462D-A159-4B77F2B64544}"/>
              </a:ext>
            </a:extLst>
          </p:cNvPr>
          <p:cNvGrpSpPr/>
          <p:nvPr/>
        </p:nvGrpSpPr>
        <p:grpSpPr>
          <a:xfrm>
            <a:off x="6220251" y="4545456"/>
            <a:ext cx="5740400" cy="1592921"/>
            <a:chOff x="9296400" y="3818748"/>
            <a:chExt cx="8610600" cy="238938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9052CF9-7E57-4C47-B6C9-5585CCB48E44}"/>
                </a:ext>
              </a:extLst>
            </p:cNvPr>
            <p:cNvSpPr/>
            <p:nvPr/>
          </p:nvSpPr>
          <p:spPr>
            <a:xfrm>
              <a:off x="9677400" y="407019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 dirty="0">
                  <a:solidFill>
                    <a:prstClr val="white"/>
                  </a:solidFill>
                  <a:latin typeface="等线" panose="020F0502020204030204"/>
                </a:rPr>
                <a:t>Yes, they can.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6209FDF-B4C4-480F-86FF-E69E8DA70921}"/>
                </a:ext>
              </a:extLst>
            </p:cNvPr>
            <p:cNvSpPr/>
            <p:nvPr/>
          </p:nvSpPr>
          <p:spPr>
            <a:xfrm>
              <a:off x="9296400" y="381874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>
                  <a:solidFill>
                    <a:srgbClr val="FFFF00"/>
                  </a:solidFill>
                  <a:latin typeface="等线" panose="020F0502020204030204"/>
                </a:rPr>
                <a:t>C</a:t>
              </a:r>
            </a:p>
          </p:txBody>
        </p:sp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ABE196E1-8E52-4207-819D-000E319945BD}"/>
              </a:ext>
            </a:extLst>
          </p:cNvPr>
          <p:cNvGrpSpPr/>
          <p:nvPr/>
        </p:nvGrpSpPr>
        <p:grpSpPr>
          <a:xfrm>
            <a:off x="6198948" y="2615022"/>
            <a:ext cx="5740400" cy="1627047"/>
            <a:chOff x="9296400" y="6208130"/>
            <a:chExt cx="8610600" cy="244057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DC03948-BDF6-4B3D-B9DC-BE35427FC941}"/>
                </a:ext>
              </a:extLst>
            </p:cNvPr>
            <p:cNvSpPr/>
            <p:nvPr/>
          </p:nvSpPr>
          <p:spPr>
            <a:xfrm>
              <a:off x="9677400" y="651076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 dirty="0">
                  <a:solidFill>
                    <a:prstClr val="white"/>
                  </a:solidFill>
                  <a:latin typeface="等线" panose="020F0502020204030204"/>
                </a:rPr>
                <a:t>Yes, we can.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D3F0C69-7DDF-40B4-BAFA-D2C35D9A74FA}"/>
                </a:ext>
              </a:extLst>
            </p:cNvPr>
            <p:cNvSpPr/>
            <p:nvPr/>
          </p:nvSpPr>
          <p:spPr>
            <a:xfrm>
              <a:off x="9296400" y="6208130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3733" b="1">
                  <a:solidFill>
                    <a:srgbClr val="FFFF00"/>
                  </a:solidFill>
                  <a:latin typeface="等线" panose="020F0502020204030204"/>
                </a:rPr>
                <a:t>B</a:t>
              </a:r>
            </a:p>
          </p:txBody>
        </p:sp>
      </p:grpSp>
      <p:pic>
        <p:nvPicPr>
          <p:cNvPr id="26" name="Picture 2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CA21EB71-50AE-48D3-8D49-19F32C29C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000" r="45000">
                        <a14:foregroundMark x1="15385" y1="30714" x2="37500" y2="52857"/>
                        <a14:foregroundMark x1="37500" y1="52857" x2="37500" y2="52857"/>
                        <a14:foregroundMark x1="26154" y1="26429" x2="21346" y2="47500"/>
                        <a14:foregroundMark x1="29231" y1="27500" x2="23269" y2="42857"/>
                        <a14:foregroundMark x1="25577" y1="72857" x2="35192" y2="62143"/>
                        <a14:foregroundMark x1="35192" y1="62143" x2="38654" y2="53929"/>
                        <a14:foregroundMark x1="25000" y1="35357" x2="30962" y2="65000"/>
                        <a14:foregroundMark x1="34423" y1="35357" x2="38654" y2="45000"/>
                        <a14:foregroundMark x1="36346" y1="36429" x2="23269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145033" y="5568734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0B5A17B9-D955-48E1-AF0F-97E6E5E40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9314" y="1696770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193F383D-2EC3-4CC6-B47E-F7A6EE035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2759" y="3577834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ack Button Clip Art - Rewind Clipart – Stunning free transparent png  clipart images free download">
            <a:hlinkClick r:id="rId11" action="ppaction://hlinksldjump"/>
            <a:extLst>
              <a:ext uri="{FF2B5EF4-FFF2-40B4-BE49-F238E27FC236}">
                <a16:creationId xmlns:a16="http://schemas.microsoft.com/office/drawing/2014/main" id="{6394C047-E907-4427-A2DD-AC0DCF276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0437" y1="49660" x2="51603" y2="68027"/>
                        <a14:foregroundMark x1="51603" y1="68027" x2="45190" y2="38095"/>
                        <a14:foregroundMark x1="59184" y1="38095" x2="42274" y2="57823"/>
                        <a14:foregroundMark x1="42274" y1="57823" x2="42857" y2="40816"/>
                        <a14:foregroundMark x1="42857" y1="40816" x2="50729" y2="67347"/>
                        <a14:foregroundMark x1="50729" y1="67347" x2="43732" y2="53061"/>
                        <a14:foregroundMark x1="43732" y1="53061" x2="51603" y2="49660"/>
                        <a14:foregroundMark x1="51603" y1="49660" x2="51603" y2="4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71" r="27584"/>
          <a:stretch/>
        </p:blipFill>
        <p:spPr bwMode="auto">
          <a:xfrm>
            <a:off x="0" y="5540432"/>
            <a:ext cx="1422400" cy="13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9527" y="2348459"/>
            <a:ext cx="3991516" cy="34423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942" y="936285"/>
            <a:ext cx="6072983" cy="127201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US" sz="3733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Mai: Can they climb a tree?</a:t>
            </a:r>
          </a:p>
          <a:p>
            <a:r>
              <a:rPr lang="en-US" sz="3733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Nam:         …….</a:t>
            </a:r>
          </a:p>
        </p:txBody>
      </p:sp>
    </p:spTree>
    <p:extLst>
      <p:ext uri="{BB962C8B-B14F-4D97-AF65-F5344CB8AC3E}">
        <p14:creationId xmlns:p14="http://schemas.microsoft.com/office/powerpoint/2010/main" val="11406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3"/>
          <p:cNvSpPr txBox="1">
            <a:spLocks noGrp="1"/>
          </p:cNvSpPr>
          <p:nvPr>
            <p:ph type="title"/>
          </p:nvPr>
        </p:nvSpPr>
        <p:spPr>
          <a:xfrm>
            <a:off x="960400" y="1528968"/>
            <a:ext cx="10271200" cy="236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10666" dirty="0"/>
              <a:t>02</a:t>
            </a:r>
            <a:br>
              <a:rPr lang="en" sz="10666" dirty="0"/>
            </a:br>
            <a:r>
              <a:rPr lang="en" sz="12800" b="1" dirty="0">
                <a:solidFill>
                  <a:srgbClr val="0070C0"/>
                </a:solidFill>
              </a:rPr>
              <a:t>sound</a:t>
            </a:r>
            <a:endParaRPr sz="12800" dirty="0">
              <a:solidFill>
                <a:srgbClr val="0070C0"/>
              </a:solidFill>
              <a:latin typeface="Forte" panose="03060902040502070203" pitchFamily="66" charset="0"/>
            </a:endParaRPr>
          </a:p>
        </p:txBody>
      </p:sp>
      <p:sp>
        <p:nvSpPr>
          <p:cNvPr id="542" name="Google Shape;542;p43"/>
          <p:cNvSpPr/>
          <p:nvPr/>
        </p:nvSpPr>
        <p:spPr>
          <a:xfrm>
            <a:off x="7763672" y="4812123"/>
            <a:ext cx="123763" cy="121700"/>
          </a:xfrm>
          <a:custGeom>
            <a:avLst/>
            <a:gdLst/>
            <a:ahLst/>
            <a:cxnLst/>
            <a:rect l="l" t="t" r="r" b="b"/>
            <a:pathLst>
              <a:path w="5280" h="5192" extrusionOk="0">
                <a:moveTo>
                  <a:pt x="2939" y="1"/>
                </a:moveTo>
                <a:cubicBezTo>
                  <a:pt x="1810" y="1"/>
                  <a:pt x="688" y="730"/>
                  <a:pt x="394" y="2054"/>
                </a:cubicBezTo>
                <a:cubicBezTo>
                  <a:pt x="0" y="3774"/>
                  <a:pt x="1391" y="5191"/>
                  <a:pt x="2925" y="5191"/>
                </a:cubicBezTo>
                <a:cubicBezTo>
                  <a:pt x="3377" y="5191"/>
                  <a:pt x="3843" y="5068"/>
                  <a:pt x="4278" y="4792"/>
                </a:cubicBezTo>
                <a:cubicBezTo>
                  <a:pt x="4533" y="4601"/>
                  <a:pt x="4724" y="4474"/>
                  <a:pt x="4852" y="4282"/>
                </a:cubicBezTo>
                <a:lnTo>
                  <a:pt x="4470" y="3709"/>
                </a:lnTo>
                <a:lnTo>
                  <a:pt x="4470" y="3773"/>
                </a:lnTo>
                <a:cubicBezTo>
                  <a:pt x="4278" y="3900"/>
                  <a:pt x="4151" y="4091"/>
                  <a:pt x="3960" y="4219"/>
                </a:cubicBezTo>
                <a:cubicBezTo>
                  <a:pt x="3627" y="4421"/>
                  <a:pt x="3278" y="4512"/>
                  <a:pt x="2941" y="4512"/>
                </a:cubicBezTo>
                <a:cubicBezTo>
                  <a:pt x="1794" y="4512"/>
                  <a:pt x="784" y="3461"/>
                  <a:pt x="1031" y="2181"/>
                </a:cubicBezTo>
                <a:cubicBezTo>
                  <a:pt x="1253" y="1217"/>
                  <a:pt x="2102" y="685"/>
                  <a:pt x="2948" y="685"/>
                </a:cubicBezTo>
                <a:cubicBezTo>
                  <a:pt x="3555" y="685"/>
                  <a:pt x="4161" y="959"/>
                  <a:pt x="4533" y="1544"/>
                </a:cubicBezTo>
                <a:cubicBezTo>
                  <a:pt x="4614" y="1666"/>
                  <a:pt x="4728" y="1717"/>
                  <a:pt x="4837" y="1717"/>
                </a:cubicBezTo>
                <a:cubicBezTo>
                  <a:pt x="5069" y="1717"/>
                  <a:pt x="5280" y="1486"/>
                  <a:pt x="5106" y="1226"/>
                </a:cubicBezTo>
                <a:cubicBezTo>
                  <a:pt x="4595" y="391"/>
                  <a:pt x="3765" y="1"/>
                  <a:pt x="2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43" name="Google Shape;543;p43"/>
          <p:cNvGrpSpPr/>
          <p:nvPr/>
        </p:nvGrpSpPr>
        <p:grpSpPr>
          <a:xfrm>
            <a:off x="8709407" y="3004822"/>
            <a:ext cx="3424859" cy="4220391"/>
            <a:chOff x="5780403" y="2370396"/>
            <a:chExt cx="2568644" cy="3165293"/>
          </a:xfrm>
        </p:grpSpPr>
        <p:grpSp>
          <p:nvGrpSpPr>
            <p:cNvPr id="544" name="Google Shape;544;p43"/>
            <p:cNvGrpSpPr/>
            <p:nvPr/>
          </p:nvGrpSpPr>
          <p:grpSpPr>
            <a:xfrm>
              <a:off x="6343309" y="2370396"/>
              <a:ext cx="2005739" cy="3165293"/>
              <a:chOff x="6257414" y="1095399"/>
              <a:chExt cx="1142025" cy="1802251"/>
            </a:xfrm>
          </p:grpSpPr>
          <p:sp>
            <p:nvSpPr>
              <p:cNvPr id="545" name="Google Shape;545;p43"/>
              <p:cNvSpPr/>
              <p:nvPr/>
            </p:nvSpPr>
            <p:spPr>
              <a:xfrm>
                <a:off x="7030475" y="1907200"/>
                <a:ext cx="640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1632" extrusionOk="0">
                    <a:moveTo>
                      <a:pt x="1563" y="1"/>
                    </a:moveTo>
                    <a:cubicBezTo>
                      <a:pt x="990" y="1"/>
                      <a:pt x="246" y="182"/>
                      <a:pt x="1" y="427"/>
                    </a:cubicBezTo>
                    <a:lnTo>
                      <a:pt x="1858" y="1631"/>
                    </a:lnTo>
                    <a:cubicBezTo>
                      <a:pt x="1858" y="1631"/>
                      <a:pt x="2561" y="527"/>
                      <a:pt x="2234" y="176"/>
                    </a:cubicBezTo>
                    <a:cubicBezTo>
                      <a:pt x="2129" y="53"/>
                      <a:pt x="1871" y="1"/>
                      <a:pt x="1563" y="1"/>
                    </a:cubicBezTo>
                    <a:close/>
                  </a:path>
                </a:pathLst>
              </a:custGeom>
              <a:solidFill>
                <a:srgbClr val="E8915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43"/>
              <p:cNvSpPr/>
              <p:nvPr/>
            </p:nvSpPr>
            <p:spPr>
              <a:xfrm>
                <a:off x="6918800" y="2314900"/>
                <a:ext cx="347625" cy="185550"/>
              </a:xfrm>
              <a:custGeom>
                <a:avLst/>
                <a:gdLst/>
                <a:ahLst/>
                <a:cxnLst/>
                <a:rect l="l" t="t" r="r" b="b"/>
                <a:pathLst>
                  <a:path w="13905" h="7422" extrusionOk="0">
                    <a:moveTo>
                      <a:pt x="12075" y="0"/>
                    </a:moveTo>
                    <a:cubicBezTo>
                      <a:pt x="12011" y="0"/>
                      <a:pt x="11943" y="2"/>
                      <a:pt x="11872" y="6"/>
                    </a:cubicBezTo>
                    <a:cubicBezTo>
                      <a:pt x="11194" y="56"/>
                      <a:pt x="10542" y="157"/>
                      <a:pt x="9889" y="307"/>
                    </a:cubicBezTo>
                    <a:cubicBezTo>
                      <a:pt x="9111" y="458"/>
                      <a:pt x="8258" y="659"/>
                      <a:pt x="7254" y="834"/>
                    </a:cubicBezTo>
                    <a:cubicBezTo>
                      <a:pt x="6777" y="935"/>
                      <a:pt x="6250" y="1010"/>
                      <a:pt x="5723" y="1085"/>
                    </a:cubicBezTo>
                    <a:cubicBezTo>
                      <a:pt x="3840" y="1286"/>
                      <a:pt x="1958" y="1412"/>
                      <a:pt x="75" y="1412"/>
                    </a:cubicBezTo>
                    <a:lnTo>
                      <a:pt x="0" y="1412"/>
                    </a:lnTo>
                    <a:lnTo>
                      <a:pt x="0" y="2215"/>
                    </a:lnTo>
                    <a:cubicBezTo>
                      <a:pt x="100" y="2516"/>
                      <a:pt x="803" y="4248"/>
                      <a:pt x="1506" y="5653"/>
                    </a:cubicBezTo>
                    <a:cubicBezTo>
                      <a:pt x="1933" y="6532"/>
                      <a:pt x="2359" y="7285"/>
                      <a:pt x="2635" y="7385"/>
                    </a:cubicBezTo>
                    <a:cubicBezTo>
                      <a:pt x="2696" y="7410"/>
                      <a:pt x="2828" y="7421"/>
                      <a:pt x="3018" y="7421"/>
                    </a:cubicBezTo>
                    <a:cubicBezTo>
                      <a:pt x="4778" y="7421"/>
                      <a:pt x="11545" y="6422"/>
                      <a:pt x="13403" y="5402"/>
                    </a:cubicBezTo>
                    <a:cubicBezTo>
                      <a:pt x="13729" y="5227"/>
                      <a:pt x="13905" y="5051"/>
                      <a:pt x="13855" y="4875"/>
                    </a:cubicBezTo>
                    <a:cubicBezTo>
                      <a:pt x="13579" y="3194"/>
                      <a:pt x="13152" y="734"/>
                      <a:pt x="12750" y="207"/>
                    </a:cubicBezTo>
                    <a:cubicBezTo>
                      <a:pt x="12645" y="59"/>
                      <a:pt x="12415" y="0"/>
                      <a:pt x="12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7" name="Google Shape;547;p43"/>
              <p:cNvSpPr/>
              <p:nvPr/>
            </p:nvSpPr>
            <p:spPr>
              <a:xfrm>
                <a:off x="6950175" y="2450575"/>
                <a:ext cx="321275" cy="185125"/>
              </a:xfrm>
              <a:custGeom>
                <a:avLst/>
                <a:gdLst/>
                <a:ahLst/>
                <a:cxnLst/>
                <a:rect l="l" t="t" r="r" b="b"/>
                <a:pathLst>
                  <a:path w="12851" h="7405" extrusionOk="0">
                    <a:moveTo>
                      <a:pt x="12148" y="0"/>
                    </a:moveTo>
                    <a:cubicBezTo>
                      <a:pt x="10101" y="810"/>
                      <a:pt x="3601" y="1720"/>
                      <a:pt x="1821" y="1720"/>
                    </a:cubicBezTo>
                    <a:cubicBezTo>
                      <a:pt x="1614" y="1720"/>
                      <a:pt x="1471" y="1708"/>
                      <a:pt x="1406" y="1682"/>
                    </a:cubicBezTo>
                    <a:cubicBezTo>
                      <a:pt x="1129" y="1582"/>
                      <a:pt x="678" y="1105"/>
                      <a:pt x="226" y="226"/>
                    </a:cubicBezTo>
                    <a:lnTo>
                      <a:pt x="226" y="226"/>
                    </a:lnTo>
                    <a:cubicBezTo>
                      <a:pt x="226" y="227"/>
                      <a:pt x="753" y="5874"/>
                      <a:pt x="326" y="6401"/>
                    </a:cubicBezTo>
                    <a:cubicBezTo>
                      <a:pt x="301" y="6451"/>
                      <a:pt x="326" y="6878"/>
                      <a:pt x="276" y="6928"/>
                    </a:cubicBezTo>
                    <a:lnTo>
                      <a:pt x="0" y="7405"/>
                    </a:lnTo>
                    <a:cubicBezTo>
                      <a:pt x="452" y="7380"/>
                      <a:pt x="2435" y="7229"/>
                      <a:pt x="3966" y="7129"/>
                    </a:cubicBezTo>
                    <a:cubicBezTo>
                      <a:pt x="6727" y="6903"/>
                      <a:pt x="10416" y="6476"/>
                      <a:pt x="12073" y="5447"/>
                    </a:cubicBezTo>
                    <a:cubicBezTo>
                      <a:pt x="12851" y="4945"/>
                      <a:pt x="12173" y="51"/>
                      <a:pt x="12173" y="51"/>
                    </a:cubicBezTo>
                    <a:lnTo>
                      <a:pt x="121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8" name="Google Shape;548;p43"/>
              <p:cNvSpPr/>
              <p:nvPr/>
            </p:nvSpPr>
            <p:spPr>
              <a:xfrm>
                <a:off x="6843500" y="2355200"/>
                <a:ext cx="139325" cy="2806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1226" extrusionOk="0">
                    <a:moveTo>
                      <a:pt x="979" y="0"/>
                    </a:moveTo>
                    <a:cubicBezTo>
                      <a:pt x="828" y="101"/>
                      <a:pt x="276" y="3088"/>
                      <a:pt x="101" y="5798"/>
                    </a:cubicBezTo>
                    <a:cubicBezTo>
                      <a:pt x="0" y="6878"/>
                      <a:pt x="50" y="7957"/>
                      <a:pt x="226" y="9036"/>
                    </a:cubicBezTo>
                    <a:cubicBezTo>
                      <a:pt x="276" y="9463"/>
                      <a:pt x="452" y="9839"/>
                      <a:pt x="753" y="10140"/>
                    </a:cubicBezTo>
                    <a:cubicBezTo>
                      <a:pt x="1770" y="10867"/>
                      <a:pt x="3182" y="11225"/>
                      <a:pt x="4141" y="11225"/>
                    </a:cubicBezTo>
                    <a:cubicBezTo>
                      <a:pt x="4507" y="11225"/>
                      <a:pt x="4808" y="11173"/>
                      <a:pt x="4995" y="11069"/>
                    </a:cubicBezTo>
                    <a:cubicBezTo>
                      <a:pt x="5045" y="11044"/>
                      <a:pt x="5095" y="10994"/>
                      <a:pt x="5145" y="10944"/>
                    </a:cubicBezTo>
                    <a:cubicBezTo>
                      <a:pt x="5572" y="10416"/>
                      <a:pt x="4518" y="4041"/>
                      <a:pt x="4518" y="4041"/>
                    </a:cubicBezTo>
                    <a:cubicBezTo>
                      <a:pt x="3815" y="2661"/>
                      <a:pt x="3112" y="904"/>
                      <a:pt x="3012" y="628"/>
                    </a:cubicBezTo>
                    <a:lnTo>
                      <a:pt x="3012" y="2987"/>
                    </a:lnTo>
                    <a:cubicBezTo>
                      <a:pt x="3012" y="2987"/>
                      <a:pt x="2889" y="3221"/>
                      <a:pt x="2547" y="3221"/>
                    </a:cubicBezTo>
                    <a:cubicBezTo>
                      <a:pt x="2376" y="3221"/>
                      <a:pt x="2150" y="3163"/>
                      <a:pt x="1858" y="2987"/>
                    </a:cubicBezTo>
                    <a:cubicBezTo>
                      <a:pt x="1531" y="2812"/>
                      <a:pt x="1255" y="1506"/>
                      <a:pt x="10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43"/>
              <p:cNvSpPr/>
              <p:nvPr/>
            </p:nvSpPr>
            <p:spPr>
              <a:xfrm>
                <a:off x="7142800" y="2182025"/>
                <a:ext cx="72800" cy="14120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5648" extrusionOk="0">
                    <a:moveTo>
                      <a:pt x="1356" y="0"/>
                    </a:moveTo>
                    <a:cubicBezTo>
                      <a:pt x="1105" y="778"/>
                      <a:pt x="703" y="1506"/>
                      <a:pt x="151" y="2109"/>
                    </a:cubicBezTo>
                    <a:cubicBezTo>
                      <a:pt x="101" y="2159"/>
                      <a:pt x="51" y="2209"/>
                      <a:pt x="0" y="2259"/>
                    </a:cubicBezTo>
                    <a:cubicBezTo>
                      <a:pt x="452" y="3338"/>
                      <a:pt x="753" y="4468"/>
                      <a:pt x="904" y="5622"/>
                    </a:cubicBezTo>
                    <a:lnTo>
                      <a:pt x="904" y="5647"/>
                    </a:lnTo>
                    <a:cubicBezTo>
                      <a:pt x="1556" y="5497"/>
                      <a:pt x="2234" y="5396"/>
                      <a:pt x="2912" y="5321"/>
                    </a:cubicBezTo>
                    <a:lnTo>
                      <a:pt x="2912" y="5246"/>
                    </a:lnTo>
                    <a:cubicBezTo>
                      <a:pt x="2008" y="1205"/>
                      <a:pt x="1456" y="25"/>
                      <a:pt x="1456" y="25"/>
                    </a:cubicBez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43"/>
              <p:cNvSpPr/>
              <p:nvPr/>
            </p:nvSpPr>
            <p:spPr>
              <a:xfrm>
                <a:off x="6857300" y="2220300"/>
                <a:ext cx="615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86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6" y="251"/>
                      <a:pt x="176" y="3062"/>
                      <a:pt x="502" y="5371"/>
                    </a:cubicBezTo>
                    <a:cubicBezTo>
                      <a:pt x="703" y="6902"/>
                      <a:pt x="979" y="8182"/>
                      <a:pt x="1306" y="8383"/>
                    </a:cubicBezTo>
                    <a:cubicBezTo>
                      <a:pt x="1598" y="8551"/>
                      <a:pt x="1824" y="8606"/>
                      <a:pt x="1995" y="8606"/>
                    </a:cubicBezTo>
                    <a:cubicBezTo>
                      <a:pt x="2337" y="8606"/>
                      <a:pt x="2460" y="8383"/>
                      <a:pt x="2460" y="8383"/>
                    </a:cubicBezTo>
                    <a:lnTo>
                      <a:pt x="2460" y="6024"/>
                    </a:lnTo>
                    <a:lnTo>
                      <a:pt x="2435" y="5196"/>
                    </a:lnTo>
                    <a:lnTo>
                      <a:pt x="2435" y="1330"/>
                    </a:lnTo>
                    <a:cubicBezTo>
                      <a:pt x="1557" y="1054"/>
                      <a:pt x="728" y="60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1" name="Google Shape;551;p43"/>
              <p:cNvSpPr/>
              <p:nvPr/>
            </p:nvSpPr>
            <p:spPr>
              <a:xfrm>
                <a:off x="6855425" y="1885850"/>
                <a:ext cx="202675" cy="248950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9958" extrusionOk="0">
                    <a:moveTo>
                      <a:pt x="4342" y="1"/>
                    </a:moveTo>
                    <a:cubicBezTo>
                      <a:pt x="4217" y="76"/>
                      <a:pt x="4066" y="126"/>
                      <a:pt x="3941" y="226"/>
                    </a:cubicBezTo>
                    <a:cubicBezTo>
                      <a:pt x="2912" y="854"/>
                      <a:pt x="201" y="3088"/>
                      <a:pt x="0" y="8961"/>
                    </a:cubicBezTo>
                    <a:lnTo>
                      <a:pt x="0" y="8986"/>
                    </a:lnTo>
                    <a:cubicBezTo>
                      <a:pt x="528" y="9209"/>
                      <a:pt x="1334" y="9957"/>
                      <a:pt x="2181" y="9957"/>
                    </a:cubicBezTo>
                    <a:cubicBezTo>
                      <a:pt x="2381" y="9957"/>
                      <a:pt x="2584" y="9915"/>
                      <a:pt x="2786" y="9814"/>
                    </a:cubicBezTo>
                    <a:cubicBezTo>
                      <a:pt x="2811" y="9613"/>
                      <a:pt x="2836" y="9438"/>
                      <a:pt x="2836" y="9262"/>
                    </a:cubicBezTo>
                    <a:cubicBezTo>
                      <a:pt x="3589" y="3339"/>
                      <a:pt x="6501" y="1657"/>
                      <a:pt x="7630" y="1230"/>
                    </a:cubicBezTo>
                    <a:cubicBezTo>
                      <a:pt x="7781" y="1180"/>
                      <a:pt x="7931" y="1130"/>
                      <a:pt x="8107" y="1105"/>
                    </a:cubicBezTo>
                    <a:cubicBezTo>
                      <a:pt x="6952" y="452"/>
                      <a:pt x="5672" y="76"/>
                      <a:pt x="43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2" name="Google Shape;552;p43"/>
              <p:cNvSpPr/>
              <p:nvPr/>
            </p:nvSpPr>
            <p:spPr>
              <a:xfrm>
                <a:off x="6315800" y="1792350"/>
                <a:ext cx="11922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4620" extrusionOk="0">
                    <a:moveTo>
                      <a:pt x="3539" y="1"/>
                    </a:moveTo>
                    <a:cubicBezTo>
                      <a:pt x="3539" y="1"/>
                      <a:pt x="2987" y="1984"/>
                      <a:pt x="101" y="3640"/>
                    </a:cubicBezTo>
                    <a:lnTo>
                      <a:pt x="0" y="3640"/>
                    </a:lnTo>
                    <a:cubicBezTo>
                      <a:pt x="151" y="3941"/>
                      <a:pt x="301" y="4268"/>
                      <a:pt x="502" y="4619"/>
                    </a:cubicBezTo>
                    <a:lnTo>
                      <a:pt x="703" y="4619"/>
                    </a:lnTo>
                    <a:cubicBezTo>
                      <a:pt x="3388" y="4042"/>
                      <a:pt x="4694" y="955"/>
                      <a:pt x="4769" y="829"/>
                    </a:cubicBezTo>
                    <a:cubicBezTo>
                      <a:pt x="4367" y="578"/>
                      <a:pt x="3941" y="302"/>
                      <a:pt x="3539" y="1"/>
                    </a:cubicBezTo>
                    <a:close/>
                  </a:path>
                </a:pathLst>
              </a:custGeom>
              <a:solidFill>
                <a:srgbClr val="498F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3" name="Google Shape;553;p43"/>
              <p:cNvSpPr/>
              <p:nvPr/>
            </p:nvSpPr>
            <p:spPr>
              <a:xfrm>
                <a:off x="6766325" y="1889000"/>
                <a:ext cx="1324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5296" h="3141" extrusionOk="0">
                    <a:moveTo>
                      <a:pt x="5296" y="0"/>
                    </a:moveTo>
                    <a:lnTo>
                      <a:pt x="5296" y="0"/>
                    </a:lnTo>
                    <a:cubicBezTo>
                      <a:pt x="4919" y="126"/>
                      <a:pt x="4518" y="251"/>
                      <a:pt x="4116" y="351"/>
                    </a:cubicBezTo>
                    <a:cubicBezTo>
                      <a:pt x="4116" y="351"/>
                      <a:pt x="3198" y="1645"/>
                      <a:pt x="772" y="1645"/>
                    </a:cubicBezTo>
                    <a:cubicBezTo>
                      <a:pt x="538" y="1645"/>
                      <a:pt x="289" y="1633"/>
                      <a:pt x="25" y="1606"/>
                    </a:cubicBezTo>
                    <a:lnTo>
                      <a:pt x="0" y="1832"/>
                    </a:lnTo>
                    <a:cubicBezTo>
                      <a:pt x="0" y="1832"/>
                      <a:pt x="1617" y="3140"/>
                      <a:pt x="2838" y="3140"/>
                    </a:cubicBezTo>
                    <a:cubicBezTo>
                      <a:pt x="2871" y="3140"/>
                      <a:pt x="2904" y="3139"/>
                      <a:pt x="2937" y="3137"/>
                    </a:cubicBezTo>
                    <a:cubicBezTo>
                      <a:pt x="4342" y="3062"/>
                      <a:pt x="5120" y="653"/>
                      <a:pt x="5271" y="75"/>
                    </a:cubicBezTo>
                    <a:cubicBezTo>
                      <a:pt x="5296" y="50"/>
                      <a:pt x="5296" y="25"/>
                      <a:pt x="5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4" name="Google Shape;554;p43"/>
              <p:cNvSpPr/>
              <p:nvPr/>
            </p:nvSpPr>
            <p:spPr>
              <a:xfrm>
                <a:off x="6649600" y="1883350"/>
                <a:ext cx="117375" cy="6425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2570" extrusionOk="0">
                    <a:moveTo>
                      <a:pt x="804" y="0"/>
                    </a:moveTo>
                    <a:lnTo>
                      <a:pt x="804" y="25"/>
                    </a:lnTo>
                    <a:cubicBezTo>
                      <a:pt x="804" y="25"/>
                      <a:pt x="1" y="2008"/>
                      <a:pt x="980" y="2435"/>
                    </a:cubicBezTo>
                    <a:cubicBezTo>
                      <a:pt x="1184" y="2532"/>
                      <a:pt x="1470" y="2570"/>
                      <a:pt x="1794" y="2570"/>
                    </a:cubicBezTo>
                    <a:cubicBezTo>
                      <a:pt x="2980" y="2570"/>
                      <a:pt x="4669" y="2058"/>
                      <a:pt x="4669" y="2058"/>
                    </a:cubicBezTo>
                    <a:lnTo>
                      <a:pt x="4694" y="1807"/>
                    </a:lnTo>
                    <a:lnTo>
                      <a:pt x="4518" y="1782"/>
                    </a:lnTo>
                    <a:cubicBezTo>
                      <a:pt x="3464" y="1657"/>
                      <a:pt x="2511" y="1155"/>
                      <a:pt x="1808" y="377"/>
                    </a:cubicBezTo>
                    <a:lnTo>
                      <a:pt x="1833" y="326"/>
                    </a:lnTo>
                    <a:cubicBezTo>
                      <a:pt x="1482" y="226"/>
                      <a:pt x="1130" y="126"/>
                      <a:pt x="8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5" name="Google Shape;555;p43"/>
              <p:cNvSpPr/>
              <p:nvPr/>
            </p:nvSpPr>
            <p:spPr>
              <a:xfrm>
                <a:off x="6921925" y="2147500"/>
                <a:ext cx="65275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4619" extrusionOk="0">
                    <a:moveTo>
                      <a:pt x="1155" y="1"/>
                    </a:moveTo>
                    <a:lnTo>
                      <a:pt x="1155" y="26"/>
                    </a:lnTo>
                    <a:cubicBezTo>
                      <a:pt x="1155" y="26"/>
                      <a:pt x="1331" y="3163"/>
                      <a:pt x="1" y="4268"/>
                    </a:cubicBezTo>
                    <a:lnTo>
                      <a:pt x="1" y="4293"/>
                    </a:lnTo>
                    <a:cubicBezTo>
                      <a:pt x="452" y="4443"/>
                      <a:pt x="904" y="4544"/>
                      <a:pt x="1381" y="4619"/>
                    </a:cubicBezTo>
                    <a:cubicBezTo>
                      <a:pt x="2611" y="2962"/>
                      <a:pt x="2460" y="126"/>
                      <a:pt x="2460" y="126"/>
                    </a:cubicBezTo>
                    <a:lnTo>
                      <a:pt x="2435" y="51"/>
                    </a:lnTo>
                    <a:cubicBezTo>
                      <a:pt x="2321" y="58"/>
                      <a:pt x="2207" y="61"/>
                      <a:pt x="2092" y="61"/>
                    </a:cubicBezTo>
                    <a:cubicBezTo>
                      <a:pt x="1780" y="61"/>
                      <a:pt x="1467" y="38"/>
                      <a:pt x="1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6" name="Google Shape;556;p43"/>
              <p:cNvSpPr/>
              <p:nvPr/>
            </p:nvSpPr>
            <p:spPr>
              <a:xfrm>
                <a:off x="6918800" y="2253550"/>
                <a:ext cx="143075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3866" extrusionOk="0">
                    <a:moveTo>
                      <a:pt x="0" y="0"/>
                    </a:moveTo>
                    <a:lnTo>
                      <a:pt x="0" y="3866"/>
                    </a:lnTo>
                    <a:lnTo>
                      <a:pt x="75" y="3866"/>
                    </a:lnTo>
                    <a:cubicBezTo>
                      <a:pt x="1958" y="3866"/>
                      <a:pt x="3840" y="3740"/>
                      <a:pt x="5723" y="3539"/>
                    </a:cubicBezTo>
                    <a:cubicBezTo>
                      <a:pt x="5497" y="2937"/>
                      <a:pt x="5321" y="553"/>
                      <a:pt x="5321" y="553"/>
                    </a:cubicBezTo>
                    <a:lnTo>
                      <a:pt x="5321" y="528"/>
                    </a:lnTo>
                    <a:cubicBezTo>
                      <a:pt x="4864" y="572"/>
                      <a:pt x="4407" y="595"/>
                      <a:pt x="3950" y="595"/>
                    </a:cubicBezTo>
                    <a:cubicBezTo>
                      <a:pt x="3127" y="595"/>
                      <a:pt x="2304" y="522"/>
                      <a:pt x="1481" y="377"/>
                    </a:cubicBezTo>
                    <a:cubicBezTo>
                      <a:pt x="1029" y="302"/>
                      <a:pt x="577" y="201"/>
                      <a:pt x="126" y="5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7" name="Google Shape;557;p43"/>
              <p:cNvSpPr/>
              <p:nvPr/>
            </p:nvSpPr>
            <p:spPr>
              <a:xfrm>
                <a:off x="6926325" y="1916600"/>
                <a:ext cx="267950" cy="351825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14073" extrusionOk="0">
                    <a:moveTo>
                      <a:pt x="4794" y="0"/>
                    </a:moveTo>
                    <a:cubicBezTo>
                      <a:pt x="3665" y="427"/>
                      <a:pt x="753" y="2109"/>
                      <a:pt x="0" y="8032"/>
                    </a:cubicBezTo>
                    <a:lnTo>
                      <a:pt x="201" y="8057"/>
                    </a:lnTo>
                    <a:cubicBezTo>
                      <a:pt x="703" y="8459"/>
                      <a:pt x="728" y="8785"/>
                      <a:pt x="477" y="9136"/>
                    </a:cubicBezTo>
                    <a:cubicBezTo>
                      <a:pt x="477" y="9136"/>
                      <a:pt x="653" y="9187"/>
                      <a:pt x="979" y="9237"/>
                    </a:cubicBezTo>
                    <a:cubicBezTo>
                      <a:pt x="1291" y="9274"/>
                      <a:pt x="1604" y="9297"/>
                      <a:pt x="1916" y="9297"/>
                    </a:cubicBezTo>
                    <a:cubicBezTo>
                      <a:pt x="2031" y="9297"/>
                      <a:pt x="2145" y="9294"/>
                      <a:pt x="2259" y="9287"/>
                    </a:cubicBezTo>
                    <a:lnTo>
                      <a:pt x="2284" y="9362"/>
                    </a:lnTo>
                    <a:cubicBezTo>
                      <a:pt x="2284" y="9362"/>
                      <a:pt x="2410" y="12198"/>
                      <a:pt x="1180" y="13855"/>
                    </a:cubicBezTo>
                    <a:cubicBezTo>
                      <a:pt x="2003" y="14000"/>
                      <a:pt x="2826" y="14073"/>
                      <a:pt x="3649" y="14073"/>
                    </a:cubicBezTo>
                    <a:cubicBezTo>
                      <a:pt x="4106" y="14073"/>
                      <a:pt x="4563" y="14050"/>
                      <a:pt x="5020" y="14006"/>
                    </a:cubicBezTo>
                    <a:cubicBezTo>
                      <a:pt x="6651" y="13830"/>
                      <a:pt x="8007" y="13403"/>
                      <a:pt x="8659" y="12851"/>
                    </a:cubicBezTo>
                    <a:cubicBezTo>
                      <a:pt x="8710" y="12801"/>
                      <a:pt x="8760" y="12776"/>
                      <a:pt x="8810" y="12726"/>
                    </a:cubicBezTo>
                    <a:cubicBezTo>
                      <a:pt x="9362" y="12098"/>
                      <a:pt x="9764" y="11370"/>
                      <a:pt x="10015" y="10592"/>
                    </a:cubicBezTo>
                    <a:cubicBezTo>
                      <a:pt x="10717" y="8484"/>
                      <a:pt x="10567" y="5472"/>
                      <a:pt x="8157" y="2385"/>
                    </a:cubicBezTo>
                    <a:cubicBezTo>
                      <a:pt x="7906" y="2059"/>
                      <a:pt x="7580" y="1757"/>
                      <a:pt x="7254" y="1506"/>
                    </a:cubicBezTo>
                    <a:cubicBezTo>
                      <a:pt x="6802" y="1180"/>
                      <a:pt x="6350" y="904"/>
                      <a:pt x="5898" y="628"/>
                    </a:cubicBezTo>
                    <a:cubicBezTo>
                      <a:pt x="5472" y="402"/>
                      <a:pt x="5095" y="176"/>
                      <a:pt x="47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8" name="Google Shape;558;p43"/>
              <p:cNvSpPr/>
              <p:nvPr/>
            </p:nvSpPr>
            <p:spPr>
              <a:xfrm>
                <a:off x="6328975" y="1812450"/>
                <a:ext cx="624975" cy="687100"/>
              </a:xfrm>
              <a:custGeom>
                <a:avLst/>
                <a:gdLst/>
                <a:ahLst/>
                <a:cxnLst/>
                <a:rect l="l" t="t" r="r" b="b"/>
                <a:pathLst>
                  <a:path w="24999" h="27484" extrusionOk="0">
                    <a:moveTo>
                      <a:pt x="4242" y="0"/>
                    </a:moveTo>
                    <a:cubicBezTo>
                      <a:pt x="4192" y="126"/>
                      <a:pt x="2887" y="3213"/>
                      <a:pt x="201" y="3790"/>
                    </a:cubicBezTo>
                    <a:lnTo>
                      <a:pt x="0" y="3790"/>
                    </a:lnTo>
                    <a:cubicBezTo>
                      <a:pt x="1832" y="6978"/>
                      <a:pt x="4869" y="9337"/>
                      <a:pt x="8433" y="10291"/>
                    </a:cubicBezTo>
                    <a:lnTo>
                      <a:pt x="8534" y="10316"/>
                    </a:lnTo>
                    <a:cubicBezTo>
                      <a:pt x="7003" y="14658"/>
                      <a:pt x="4844" y="21208"/>
                      <a:pt x="5120" y="22514"/>
                    </a:cubicBezTo>
                    <a:cubicBezTo>
                      <a:pt x="5196" y="22815"/>
                      <a:pt x="5823" y="23317"/>
                      <a:pt x="6877" y="23894"/>
                    </a:cubicBezTo>
                    <a:cubicBezTo>
                      <a:pt x="9462" y="25274"/>
                      <a:pt x="14633" y="27082"/>
                      <a:pt x="20682" y="27483"/>
                    </a:cubicBezTo>
                    <a:cubicBezTo>
                      <a:pt x="20857" y="24773"/>
                      <a:pt x="21435" y="21786"/>
                      <a:pt x="21560" y="21685"/>
                    </a:cubicBezTo>
                    <a:lnTo>
                      <a:pt x="21635" y="21685"/>
                    </a:lnTo>
                    <a:cubicBezTo>
                      <a:pt x="21334" y="19376"/>
                      <a:pt x="21159" y="16565"/>
                      <a:pt x="21159" y="16314"/>
                    </a:cubicBezTo>
                    <a:cubicBezTo>
                      <a:pt x="20657" y="15888"/>
                      <a:pt x="20230" y="15360"/>
                      <a:pt x="19954" y="14783"/>
                    </a:cubicBezTo>
                    <a:cubicBezTo>
                      <a:pt x="19655" y="14208"/>
                      <a:pt x="19967" y="13717"/>
                      <a:pt x="20118" y="13717"/>
                    </a:cubicBezTo>
                    <a:cubicBezTo>
                      <a:pt x="20132" y="13717"/>
                      <a:pt x="20144" y="13721"/>
                      <a:pt x="20155" y="13729"/>
                    </a:cubicBezTo>
                    <a:lnTo>
                      <a:pt x="20180" y="13729"/>
                    </a:lnTo>
                    <a:cubicBezTo>
                      <a:pt x="20079" y="13553"/>
                      <a:pt x="20029" y="13353"/>
                      <a:pt x="20004" y="13152"/>
                    </a:cubicBezTo>
                    <a:cubicBezTo>
                      <a:pt x="19979" y="12851"/>
                      <a:pt x="20180" y="12575"/>
                      <a:pt x="20481" y="12474"/>
                    </a:cubicBezTo>
                    <a:cubicBezTo>
                      <a:pt x="20456" y="12324"/>
                      <a:pt x="20481" y="12148"/>
                      <a:pt x="20556" y="12022"/>
                    </a:cubicBezTo>
                    <a:cubicBezTo>
                      <a:pt x="20615" y="11905"/>
                      <a:pt x="20700" y="11856"/>
                      <a:pt x="20810" y="11856"/>
                    </a:cubicBezTo>
                    <a:cubicBezTo>
                      <a:pt x="20888" y="11856"/>
                      <a:pt x="20979" y="11880"/>
                      <a:pt x="21083" y="11922"/>
                    </a:cubicBezTo>
                    <a:lnTo>
                      <a:pt x="21083" y="11897"/>
                    </a:lnTo>
                    <a:cubicBezTo>
                      <a:pt x="21234" y="6024"/>
                      <a:pt x="23970" y="3790"/>
                      <a:pt x="24999" y="3162"/>
                    </a:cubicBezTo>
                    <a:cubicBezTo>
                      <a:pt x="24588" y="3092"/>
                      <a:pt x="24178" y="3061"/>
                      <a:pt x="23768" y="3061"/>
                    </a:cubicBezTo>
                    <a:cubicBezTo>
                      <a:pt x="23450" y="3061"/>
                      <a:pt x="23133" y="3079"/>
                      <a:pt x="22815" y="3112"/>
                    </a:cubicBezTo>
                    <a:cubicBezTo>
                      <a:pt x="22639" y="3690"/>
                      <a:pt x="21861" y="6099"/>
                      <a:pt x="20456" y="6174"/>
                    </a:cubicBezTo>
                    <a:cubicBezTo>
                      <a:pt x="20423" y="6176"/>
                      <a:pt x="20390" y="6177"/>
                      <a:pt x="20357" y="6177"/>
                    </a:cubicBezTo>
                    <a:cubicBezTo>
                      <a:pt x="19136" y="6177"/>
                      <a:pt x="17519" y="4869"/>
                      <a:pt x="17519" y="4869"/>
                    </a:cubicBezTo>
                    <a:cubicBezTo>
                      <a:pt x="17519" y="4869"/>
                      <a:pt x="15789" y="5393"/>
                      <a:pt x="14601" y="5393"/>
                    </a:cubicBezTo>
                    <a:cubicBezTo>
                      <a:pt x="14295" y="5393"/>
                      <a:pt x="14025" y="5358"/>
                      <a:pt x="13830" y="5271"/>
                    </a:cubicBezTo>
                    <a:cubicBezTo>
                      <a:pt x="12876" y="4819"/>
                      <a:pt x="13654" y="2861"/>
                      <a:pt x="13654" y="2861"/>
                    </a:cubicBezTo>
                    <a:lnTo>
                      <a:pt x="13654" y="2811"/>
                    </a:lnTo>
                    <a:cubicBezTo>
                      <a:pt x="13328" y="2711"/>
                      <a:pt x="13001" y="2560"/>
                      <a:pt x="12700" y="2435"/>
                    </a:cubicBezTo>
                    <a:cubicBezTo>
                      <a:pt x="12568" y="2451"/>
                      <a:pt x="12313" y="2473"/>
                      <a:pt x="11951" y="2473"/>
                    </a:cubicBezTo>
                    <a:cubicBezTo>
                      <a:pt x="10602" y="2473"/>
                      <a:pt x="7766" y="2158"/>
                      <a:pt x="4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9" name="Google Shape;559;p43"/>
              <p:cNvSpPr/>
              <p:nvPr/>
            </p:nvSpPr>
            <p:spPr>
              <a:xfrm>
                <a:off x="6827800" y="2581100"/>
                <a:ext cx="221525" cy="316550"/>
              </a:xfrm>
              <a:custGeom>
                <a:avLst/>
                <a:gdLst/>
                <a:ahLst/>
                <a:cxnLst/>
                <a:rect l="l" t="t" r="r" b="b"/>
                <a:pathLst>
                  <a:path w="8861" h="12662" extrusionOk="0">
                    <a:moveTo>
                      <a:pt x="829" y="0"/>
                    </a:moveTo>
                    <a:lnTo>
                      <a:pt x="1" y="75"/>
                    </a:lnTo>
                    <a:cubicBezTo>
                      <a:pt x="1" y="75"/>
                      <a:pt x="2686" y="11495"/>
                      <a:pt x="3239" y="12248"/>
                    </a:cubicBezTo>
                    <a:cubicBezTo>
                      <a:pt x="3239" y="12248"/>
                      <a:pt x="5194" y="12661"/>
                      <a:pt x="6769" y="12661"/>
                    </a:cubicBezTo>
                    <a:cubicBezTo>
                      <a:pt x="7320" y="12661"/>
                      <a:pt x="7825" y="12611"/>
                      <a:pt x="8183" y="12474"/>
                    </a:cubicBezTo>
                    <a:cubicBezTo>
                      <a:pt x="8459" y="10115"/>
                      <a:pt x="8861" y="2033"/>
                      <a:pt x="8861" y="2033"/>
                    </a:cubicBezTo>
                    <a:lnTo>
                      <a:pt x="8861" y="1908"/>
                    </a:lnTo>
                    <a:cubicBezTo>
                      <a:pt x="7330" y="2008"/>
                      <a:pt x="6075" y="2058"/>
                      <a:pt x="5648" y="2108"/>
                    </a:cubicBezTo>
                    <a:lnTo>
                      <a:pt x="5573" y="2008"/>
                    </a:lnTo>
                    <a:cubicBezTo>
                      <a:pt x="5385" y="2112"/>
                      <a:pt x="5087" y="2164"/>
                      <a:pt x="4723" y="2164"/>
                    </a:cubicBezTo>
                    <a:cubicBezTo>
                      <a:pt x="3771" y="2164"/>
                      <a:pt x="2373" y="1806"/>
                      <a:pt x="1356" y="1079"/>
                    </a:cubicBezTo>
                    <a:cubicBezTo>
                      <a:pt x="1055" y="803"/>
                      <a:pt x="854" y="402"/>
                      <a:pt x="8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0" name="Google Shape;560;p43"/>
              <p:cNvSpPr/>
              <p:nvPr/>
            </p:nvSpPr>
            <p:spPr>
              <a:xfrm>
                <a:off x="6500900" y="2410425"/>
                <a:ext cx="347625" cy="452550"/>
              </a:xfrm>
              <a:custGeom>
                <a:avLst/>
                <a:gdLst/>
                <a:ahLst/>
                <a:cxnLst/>
                <a:rect l="l" t="t" r="r" b="b"/>
                <a:pathLst>
                  <a:path w="13905" h="181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1" y="1180"/>
                      <a:pt x="1858" y="15059"/>
                      <a:pt x="2686" y="17645"/>
                    </a:cubicBezTo>
                    <a:cubicBezTo>
                      <a:pt x="2686" y="17645"/>
                      <a:pt x="4164" y="18102"/>
                      <a:pt x="5648" y="18102"/>
                    </a:cubicBezTo>
                    <a:cubicBezTo>
                      <a:pt x="6069" y="18102"/>
                      <a:pt x="6489" y="18065"/>
                      <a:pt x="6877" y="17971"/>
                    </a:cubicBezTo>
                    <a:cubicBezTo>
                      <a:pt x="6877" y="17971"/>
                      <a:pt x="7781" y="8007"/>
                      <a:pt x="7982" y="6476"/>
                    </a:cubicBezTo>
                    <a:lnTo>
                      <a:pt x="7982" y="6425"/>
                    </a:lnTo>
                    <a:cubicBezTo>
                      <a:pt x="9544" y="6752"/>
                      <a:pt x="11128" y="6905"/>
                      <a:pt x="12713" y="6905"/>
                    </a:cubicBezTo>
                    <a:cubicBezTo>
                      <a:pt x="12834" y="6905"/>
                      <a:pt x="12955" y="6904"/>
                      <a:pt x="13077" y="6902"/>
                    </a:cubicBezTo>
                    <a:lnTo>
                      <a:pt x="13905" y="6827"/>
                    </a:lnTo>
                    <a:cubicBezTo>
                      <a:pt x="13729" y="5748"/>
                      <a:pt x="13704" y="4669"/>
                      <a:pt x="13805" y="3589"/>
                    </a:cubicBezTo>
                    <a:cubicBezTo>
                      <a:pt x="7756" y="3188"/>
                      <a:pt x="2585" y="1381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1" name="Google Shape;561;p43"/>
              <p:cNvSpPr/>
              <p:nvPr/>
            </p:nvSpPr>
            <p:spPr>
              <a:xfrm>
                <a:off x="6543550" y="1271250"/>
                <a:ext cx="596750" cy="374925"/>
              </a:xfrm>
              <a:custGeom>
                <a:avLst/>
                <a:gdLst/>
                <a:ahLst/>
                <a:cxnLst/>
                <a:rect l="l" t="t" r="r" b="b"/>
                <a:pathLst>
                  <a:path w="23870" h="14997" extrusionOk="0">
                    <a:moveTo>
                      <a:pt x="9612" y="1"/>
                    </a:moveTo>
                    <a:cubicBezTo>
                      <a:pt x="3599" y="1"/>
                      <a:pt x="173" y="4195"/>
                      <a:pt x="1" y="4405"/>
                    </a:cubicBezTo>
                    <a:cubicBezTo>
                      <a:pt x="403" y="4054"/>
                      <a:pt x="854" y="3728"/>
                      <a:pt x="1356" y="3451"/>
                    </a:cubicBezTo>
                    <a:cubicBezTo>
                      <a:pt x="2762" y="2589"/>
                      <a:pt x="5246" y="1462"/>
                      <a:pt x="8580" y="1462"/>
                    </a:cubicBezTo>
                    <a:cubicBezTo>
                      <a:pt x="10485" y="1462"/>
                      <a:pt x="12668" y="1829"/>
                      <a:pt x="15085" y="2824"/>
                    </a:cubicBezTo>
                    <a:cubicBezTo>
                      <a:pt x="22791" y="6012"/>
                      <a:pt x="21686" y="14896"/>
                      <a:pt x="21686" y="14896"/>
                    </a:cubicBezTo>
                    <a:lnTo>
                      <a:pt x="21661" y="14947"/>
                    </a:lnTo>
                    <a:cubicBezTo>
                      <a:pt x="21729" y="14940"/>
                      <a:pt x="21796" y="14937"/>
                      <a:pt x="21863" y="14937"/>
                    </a:cubicBezTo>
                    <a:cubicBezTo>
                      <a:pt x="22045" y="14937"/>
                      <a:pt x="22224" y="14960"/>
                      <a:pt x="22389" y="14997"/>
                    </a:cubicBezTo>
                    <a:cubicBezTo>
                      <a:pt x="22515" y="14269"/>
                      <a:pt x="23870" y="5033"/>
                      <a:pt x="15964" y="1469"/>
                    </a:cubicBezTo>
                    <a:cubicBezTo>
                      <a:pt x="13609" y="408"/>
                      <a:pt x="11485" y="1"/>
                      <a:pt x="9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2" name="Google Shape;562;p43"/>
              <p:cNvSpPr/>
              <p:nvPr/>
            </p:nvSpPr>
            <p:spPr>
              <a:xfrm>
                <a:off x="6257414" y="1095399"/>
                <a:ext cx="1142025" cy="864325"/>
              </a:xfrm>
              <a:custGeom>
                <a:avLst/>
                <a:gdLst/>
                <a:ahLst/>
                <a:cxnLst/>
                <a:rect l="l" t="t" r="r" b="b"/>
                <a:pathLst>
                  <a:path w="45681" h="34573" extrusionOk="0">
                    <a:moveTo>
                      <a:pt x="19626" y="0"/>
                    </a:moveTo>
                    <a:cubicBezTo>
                      <a:pt x="18905" y="0"/>
                      <a:pt x="18129" y="76"/>
                      <a:pt x="17294" y="243"/>
                    </a:cubicBezTo>
                    <a:cubicBezTo>
                      <a:pt x="12550" y="1172"/>
                      <a:pt x="11948" y="3581"/>
                      <a:pt x="12500" y="5338"/>
                    </a:cubicBezTo>
                    <a:cubicBezTo>
                      <a:pt x="11790" y="5082"/>
                      <a:pt x="11053" y="4958"/>
                      <a:pt x="10323" y="4958"/>
                    </a:cubicBezTo>
                    <a:cubicBezTo>
                      <a:pt x="8552" y="4958"/>
                      <a:pt x="6817" y="5687"/>
                      <a:pt x="5573" y="7020"/>
                    </a:cubicBezTo>
                    <a:cubicBezTo>
                      <a:pt x="3967" y="8726"/>
                      <a:pt x="3866" y="9981"/>
                      <a:pt x="4418" y="10784"/>
                    </a:cubicBezTo>
                    <a:cubicBezTo>
                      <a:pt x="3414" y="11111"/>
                      <a:pt x="2436" y="11839"/>
                      <a:pt x="1808" y="13370"/>
                    </a:cubicBezTo>
                    <a:cubicBezTo>
                      <a:pt x="854" y="15754"/>
                      <a:pt x="1306" y="17034"/>
                      <a:pt x="2059" y="17611"/>
                    </a:cubicBezTo>
                    <a:cubicBezTo>
                      <a:pt x="1005" y="18314"/>
                      <a:pt x="1" y="19971"/>
                      <a:pt x="503" y="23259"/>
                    </a:cubicBezTo>
                    <a:cubicBezTo>
                      <a:pt x="679" y="23133"/>
                      <a:pt x="854" y="23033"/>
                      <a:pt x="1080" y="23008"/>
                    </a:cubicBezTo>
                    <a:lnTo>
                      <a:pt x="1080" y="23008"/>
                    </a:lnTo>
                    <a:cubicBezTo>
                      <a:pt x="1080" y="23008"/>
                      <a:pt x="804" y="23786"/>
                      <a:pt x="1306" y="24011"/>
                    </a:cubicBezTo>
                    <a:cubicBezTo>
                      <a:pt x="1439" y="24084"/>
                      <a:pt x="1583" y="24121"/>
                      <a:pt x="1728" y="24121"/>
                    </a:cubicBezTo>
                    <a:cubicBezTo>
                      <a:pt x="1884" y="24121"/>
                      <a:pt x="2041" y="24078"/>
                      <a:pt x="2185" y="23986"/>
                    </a:cubicBezTo>
                    <a:lnTo>
                      <a:pt x="2185" y="23986"/>
                    </a:lnTo>
                    <a:cubicBezTo>
                      <a:pt x="2161" y="24298"/>
                      <a:pt x="2388" y="24540"/>
                      <a:pt x="2692" y="24540"/>
                    </a:cubicBezTo>
                    <a:cubicBezTo>
                      <a:pt x="2707" y="24540"/>
                      <a:pt x="2722" y="24540"/>
                      <a:pt x="2737" y="24539"/>
                    </a:cubicBezTo>
                    <a:cubicBezTo>
                      <a:pt x="2771" y="24544"/>
                      <a:pt x="2805" y="24547"/>
                      <a:pt x="2838" y="24547"/>
                    </a:cubicBezTo>
                    <a:cubicBezTo>
                      <a:pt x="3098" y="24547"/>
                      <a:pt x="3323" y="24379"/>
                      <a:pt x="3389" y="24112"/>
                    </a:cubicBezTo>
                    <a:cubicBezTo>
                      <a:pt x="3497" y="24232"/>
                      <a:pt x="3645" y="24294"/>
                      <a:pt x="3789" y="24294"/>
                    </a:cubicBezTo>
                    <a:cubicBezTo>
                      <a:pt x="3947" y="24294"/>
                      <a:pt x="4101" y="24219"/>
                      <a:pt x="4192" y="24062"/>
                    </a:cubicBezTo>
                    <a:cubicBezTo>
                      <a:pt x="4494" y="24488"/>
                      <a:pt x="4644" y="24990"/>
                      <a:pt x="4594" y="25492"/>
                    </a:cubicBezTo>
                    <a:cubicBezTo>
                      <a:pt x="4691" y="25466"/>
                      <a:pt x="4792" y="25454"/>
                      <a:pt x="4893" y="25454"/>
                    </a:cubicBezTo>
                    <a:cubicBezTo>
                      <a:pt x="5184" y="25454"/>
                      <a:pt x="5481" y="25557"/>
                      <a:pt x="5723" y="25743"/>
                    </a:cubicBezTo>
                    <a:cubicBezTo>
                      <a:pt x="6175" y="26270"/>
                      <a:pt x="5874" y="27952"/>
                      <a:pt x="5874" y="27952"/>
                    </a:cubicBezTo>
                    <a:cubicBezTo>
                      <a:pt x="6276" y="28253"/>
                      <a:pt x="6702" y="28504"/>
                      <a:pt x="7104" y="28755"/>
                    </a:cubicBezTo>
                    <a:cubicBezTo>
                      <a:pt x="10608" y="30913"/>
                      <a:pt x="13440" y="31228"/>
                      <a:pt x="14789" y="31228"/>
                    </a:cubicBezTo>
                    <a:cubicBezTo>
                      <a:pt x="15150" y="31228"/>
                      <a:pt x="15405" y="31206"/>
                      <a:pt x="15537" y="31190"/>
                    </a:cubicBezTo>
                    <a:cubicBezTo>
                      <a:pt x="12425" y="29809"/>
                      <a:pt x="10291" y="27601"/>
                      <a:pt x="10066" y="25819"/>
                    </a:cubicBezTo>
                    <a:cubicBezTo>
                      <a:pt x="9840" y="24237"/>
                      <a:pt x="11220" y="22782"/>
                      <a:pt x="11220" y="22782"/>
                    </a:cubicBezTo>
                    <a:cubicBezTo>
                      <a:pt x="11245" y="21778"/>
                      <a:pt x="11371" y="20749"/>
                      <a:pt x="11546" y="19770"/>
                    </a:cubicBezTo>
                    <a:cubicBezTo>
                      <a:pt x="11797" y="19782"/>
                      <a:pt x="12042" y="19789"/>
                      <a:pt x="12287" y="19789"/>
                    </a:cubicBezTo>
                    <a:cubicBezTo>
                      <a:pt x="12532" y="19789"/>
                      <a:pt x="12776" y="19782"/>
                      <a:pt x="13027" y="19770"/>
                    </a:cubicBezTo>
                    <a:cubicBezTo>
                      <a:pt x="14357" y="19669"/>
                      <a:pt x="15512" y="18816"/>
                      <a:pt x="15989" y="17561"/>
                    </a:cubicBezTo>
                    <a:cubicBezTo>
                      <a:pt x="16508" y="18033"/>
                      <a:pt x="17426" y="18394"/>
                      <a:pt x="18889" y="18394"/>
                    </a:cubicBezTo>
                    <a:cubicBezTo>
                      <a:pt x="18983" y="18394"/>
                      <a:pt x="19078" y="18392"/>
                      <a:pt x="19176" y="18389"/>
                    </a:cubicBezTo>
                    <a:cubicBezTo>
                      <a:pt x="23217" y="18239"/>
                      <a:pt x="26706" y="12567"/>
                      <a:pt x="26706" y="12566"/>
                    </a:cubicBezTo>
                    <a:lnTo>
                      <a:pt x="26706" y="12566"/>
                    </a:lnTo>
                    <a:cubicBezTo>
                      <a:pt x="26706" y="12567"/>
                      <a:pt x="26305" y="20222"/>
                      <a:pt x="32178" y="22355"/>
                    </a:cubicBezTo>
                    <a:lnTo>
                      <a:pt x="32203" y="22405"/>
                    </a:lnTo>
                    <a:cubicBezTo>
                      <a:pt x="32479" y="22179"/>
                      <a:pt x="32780" y="22054"/>
                      <a:pt x="33131" y="22029"/>
                    </a:cubicBezTo>
                    <a:lnTo>
                      <a:pt x="33131" y="21978"/>
                    </a:lnTo>
                    <a:cubicBezTo>
                      <a:pt x="33131" y="21978"/>
                      <a:pt x="34261" y="13094"/>
                      <a:pt x="26530" y="9906"/>
                    </a:cubicBezTo>
                    <a:cubicBezTo>
                      <a:pt x="24113" y="8911"/>
                      <a:pt x="21930" y="8544"/>
                      <a:pt x="20025" y="8544"/>
                    </a:cubicBezTo>
                    <a:cubicBezTo>
                      <a:pt x="16691" y="8544"/>
                      <a:pt x="14207" y="9671"/>
                      <a:pt x="12801" y="10533"/>
                    </a:cubicBezTo>
                    <a:cubicBezTo>
                      <a:pt x="12324" y="10810"/>
                      <a:pt x="11873" y="11136"/>
                      <a:pt x="11446" y="11487"/>
                    </a:cubicBezTo>
                    <a:cubicBezTo>
                      <a:pt x="11618" y="11277"/>
                      <a:pt x="15044" y="7083"/>
                      <a:pt x="21057" y="7083"/>
                    </a:cubicBezTo>
                    <a:cubicBezTo>
                      <a:pt x="22930" y="7083"/>
                      <a:pt x="25054" y="7490"/>
                      <a:pt x="27409" y="8551"/>
                    </a:cubicBezTo>
                    <a:cubicBezTo>
                      <a:pt x="35315" y="12115"/>
                      <a:pt x="33960" y="21351"/>
                      <a:pt x="33834" y="22079"/>
                    </a:cubicBezTo>
                    <a:cubicBezTo>
                      <a:pt x="33935" y="22104"/>
                      <a:pt x="34060" y="22129"/>
                      <a:pt x="34160" y="22154"/>
                    </a:cubicBezTo>
                    <a:cubicBezTo>
                      <a:pt x="36695" y="22932"/>
                      <a:pt x="36394" y="28379"/>
                      <a:pt x="33156" y="28805"/>
                    </a:cubicBezTo>
                    <a:cubicBezTo>
                      <a:pt x="32971" y="28830"/>
                      <a:pt x="32800" y="28840"/>
                      <a:pt x="32643" y="28840"/>
                    </a:cubicBezTo>
                    <a:cubicBezTo>
                      <a:pt x="31505" y="28840"/>
                      <a:pt x="31098" y="28278"/>
                      <a:pt x="31098" y="28278"/>
                    </a:cubicBezTo>
                    <a:cubicBezTo>
                      <a:pt x="29592" y="29860"/>
                      <a:pt x="27735" y="31064"/>
                      <a:pt x="25652" y="31792"/>
                    </a:cubicBezTo>
                    <a:cubicBezTo>
                      <a:pt x="25652" y="31817"/>
                      <a:pt x="25652" y="31842"/>
                      <a:pt x="25627" y="31867"/>
                    </a:cubicBezTo>
                    <a:cubicBezTo>
                      <a:pt x="25982" y="31820"/>
                      <a:pt x="26338" y="31795"/>
                      <a:pt x="26691" y="31795"/>
                    </a:cubicBezTo>
                    <a:cubicBezTo>
                      <a:pt x="27085" y="31795"/>
                      <a:pt x="27476" y="31826"/>
                      <a:pt x="27861" y="31892"/>
                    </a:cubicBezTo>
                    <a:cubicBezTo>
                      <a:pt x="28011" y="31792"/>
                      <a:pt x="28137" y="31742"/>
                      <a:pt x="28262" y="31667"/>
                    </a:cubicBezTo>
                    <a:cubicBezTo>
                      <a:pt x="29592" y="31742"/>
                      <a:pt x="30872" y="32118"/>
                      <a:pt x="32027" y="32746"/>
                    </a:cubicBezTo>
                    <a:cubicBezTo>
                      <a:pt x="32127" y="32821"/>
                      <a:pt x="32253" y="32871"/>
                      <a:pt x="32353" y="32947"/>
                    </a:cubicBezTo>
                    <a:cubicBezTo>
                      <a:pt x="32529" y="33097"/>
                      <a:pt x="32629" y="33298"/>
                      <a:pt x="32654" y="33524"/>
                    </a:cubicBezTo>
                    <a:cubicBezTo>
                      <a:pt x="33106" y="33800"/>
                      <a:pt x="33558" y="34101"/>
                      <a:pt x="34010" y="34402"/>
                    </a:cubicBezTo>
                    <a:lnTo>
                      <a:pt x="34060" y="34352"/>
                    </a:lnTo>
                    <a:cubicBezTo>
                      <a:pt x="34681" y="34504"/>
                      <a:pt x="35221" y="34572"/>
                      <a:pt x="35689" y="34572"/>
                    </a:cubicBezTo>
                    <a:cubicBezTo>
                      <a:pt x="37226" y="34572"/>
                      <a:pt x="37982" y="33843"/>
                      <a:pt x="38252" y="32997"/>
                    </a:cubicBezTo>
                    <a:cubicBezTo>
                      <a:pt x="38628" y="33262"/>
                      <a:pt x="39112" y="33441"/>
                      <a:pt x="39710" y="33441"/>
                    </a:cubicBezTo>
                    <a:cubicBezTo>
                      <a:pt x="40188" y="33441"/>
                      <a:pt x="40739" y="33326"/>
                      <a:pt x="41364" y="33047"/>
                    </a:cubicBezTo>
                    <a:cubicBezTo>
                      <a:pt x="45329" y="31290"/>
                      <a:pt x="44551" y="26421"/>
                      <a:pt x="42895" y="24438"/>
                    </a:cubicBezTo>
                    <a:cubicBezTo>
                      <a:pt x="45681" y="22480"/>
                      <a:pt x="45279" y="16683"/>
                      <a:pt x="41991" y="14248"/>
                    </a:cubicBezTo>
                    <a:cubicBezTo>
                      <a:pt x="41514" y="13897"/>
                      <a:pt x="41012" y="13596"/>
                      <a:pt x="40460" y="13370"/>
                    </a:cubicBezTo>
                    <a:cubicBezTo>
                      <a:pt x="41640" y="10759"/>
                      <a:pt x="38653" y="4811"/>
                      <a:pt x="34261" y="4434"/>
                    </a:cubicBezTo>
                    <a:cubicBezTo>
                      <a:pt x="33950" y="4407"/>
                      <a:pt x="33652" y="4395"/>
                      <a:pt x="33364" y="4395"/>
                    </a:cubicBezTo>
                    <a:cubicBezTo>
                      <a:pt x="29959" y="4395"/>
                      <a:pt x="28187" y="6166"/>
                      <a:pt x="28187" y="6166"/>
                    </a:cubicBezTo>
                    <a:cubicBezTo>
                      <a:pt x="28187" y="6166"/>
                      <a:pt x="26152" y="0"/>
                      <a:pt x="19626" y="0"/>
                    </a:cubicBezTo>
                    <a:close/>
                  </a:path>
                </a:pathLst>
              </a:custGeom>
              <a:solidFill>
                <a:srgbClr val="3F2E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3" name="Google Shape;563;p43"/>
              <p:cNvSpPr/>
              <p:nvPr/>
            </p:nvSpPr>
            <p:spPr>
              <a:xfrm>
                <a:off x="6694775" y="1891500"/>
                <a:ext cx="1744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6979" h="1546" extrusionOk="0">
                    <a:moveTo>
                      <a:pt x="26" y="0"/>
                    </a:moveTo>
                    <a:lnTo>
                      <a:pt x="1" y="76"/>
                    </a:lnTo>
                    <a:cubicBezTo>
                      <a:pt x="704" y="854"/>
                      <a:pt x="1682" y="1356"/>
                      <a:pt x="2711" y="1481"/>
                    </a:cubicBezTo>
                    <a:lnTo>
                      <a:pt x="2887" y="1506"/>
                    </a:lnTo>
                    <a:cubicBezTo>
                      <a:pt x="3151" y="1533"/>
                      <a:pt x="3400" y="1545"/>
                      <a:pt x="3634" y="1545"/>
                    </a:cubicBezTo>
                    <a:cubicBezTo>
                      <a:pt x="6060" y="1545"/>
                      <a:pt x="6978" y="252"/>
                      <a:pt x="6978" y="251"/>
                    </a:cubicBezTo>
                    <a:lnTo>
                      <a:pt x="6978" y="251"/>
                    </a:lnTo>
                    <a:cubicBezTo>
                      <a:pt x="6100" y="452"/>
                      <a:pt x="5171" y="578"/>
                      <a:pt x="4268" y="578"/>
                    </a:cubicBezTo>
                    <a:cubicBezTo>
                      <a:pt x="4188" y="579"/>
                      <a:pt x="4108" y="580"/>
                      <a:pt x="4028" y="580"/>
                    </a:cubicBezTo>
                    <a:cubicBezTo>
                      <a:pt x="2678" y="580"/>
                      <a:pt x="1329" y="380"/>
                      <a:pt x="26" y="0"/>
                    </a:cubicBezTo>
                    <a:close/>
                  </a:path>
                </a:pathLst>
              </a:custGeom>
              <a:solidFill>
                <a:srgbClr val="A88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4" name="Google Shape;564;p43"/>
              <p:cNvSpPr/>
              <p:nvPr/>
            </p:nvSpPr>
            <p:spPr>
              <a:xfrm>
                <a:off x="6304500" y="1730800"/>
                <a:ext cx="107950" cy="153200"/>
              </a:xfrm>
              <a:custGeom>
                <a:avLst/>
                <a:gdLst/>
                <a:ahLst/>
                <a:cxnLst/>
                <a:rect l="l" t="t" r="r" b="b"/>
                <a:pathLst>
                  <a:path w="4318" h="6128" extrusionOk="0">
                    <a:moveTo>
                      <a:pt x="3059" y="0"/>
                    </a:moveTo>
                    <a:cubicBezTo>
                      <a:pt x="2944" y="0"/>
                      <a:pt x="2826" y="17"/>
                      <a:pt x="2711" y="53"/>
                    </a:cubicBezTo>
                    <a:cubicBezTo>
                      <a:pt x="1908" y="179"/>
                      <a:pt x="1029" y="756"/>
                      <a:pt x="1205" y="1484"/>
                    </a:cubicBezTo>
                    <a:cubicBezTo>
                      <a:pt x="1293" y="1911"/>
                      <a:pt x="1594" y="2042"/>
                      <a:pt x="1933" y="2042"/>
                    </a:cubicBezTo>
                    <a:cubicBezTo>
                      <a:pt x="2272" y="2042"/>
                      <a:pt x="2648" y="1911"/>
                      <a:pt x="2887" y="1810"/>
                    </a:cubicBezTo>
                    <a:lnTo>
                      <a:pt x="2887" y="1810"/>
                    </a:lnTo>
                    <a:cubicBezTo>
                      <a:pt x="2786" y="2789"/>
                      <a:pt x="2109" y="3040"/>
                      <a:pt x="1807" y="3417"/>
                    </a:cubicBezTo>
                    <a:cubicBezTo>
                      <a:pt x="1607" y="3693"/>
                      <a:pt x="1305" y="4646"/>
                      <a:pt x="176" y="4672"/>
                    </a:cubicBezTo>
                    <a:lnTo>
                      <a:pt x="0" y="4672"/>
                    </a:lnTo>
                    <a:lnTo>
                      <a:pt x="0" y="4897"/>
                    </a:lnTo>
                    <a:cubicBezTo>
                      <a:pt x="126" y="5324"/>
                      <a:pt x="276" y="5751"/>
                      <a:pt x="452" y="6127"/>
                    </a:cubicBezTo>
                    <a:lnTo>
                      <a:pt x="553" y="6127"/>
                    </a:lnTo>
                    <a:cubicBezTo>
                      <a:pt x="3439" y="4446"/>
                      <a:pt x="3991" y="2488"/>
                      <a:pt x="3991" y="2488"/>
                    </a:cubicBezTo>
                    <a:cubicBezTo>
                      <a:pt x="3991" y="2488"/>
                      <a:pt x="4317" y="806"/>
                      <a:pt x="3840" y="304"/>
                    </a:cubicBezTo>
                    <a:cubicBezTo>
                      <a:pt x="3626" y="108"/>
                      <a:pt x="3347" y="0"/>
                      <a:pt x="3059" y="0"/>
                    </a:cubicBezTo>
                    <a:close/>
                  </a:path>
                </a:pathLst>
              </a:custGeom>
              <a:solidFill>
                <a:srgbClr val="A88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5" name="Google Shape;565;p43"/>
              <p:cNvSpPr/>
              <p:nvPr/>
            </p:nvSpPr>
            <p:spPr>
              <a:xfrm>
                <a:off x="6503400" y="1408350"/>
                <a:ext cx="671425" cy="497600"/>
              </a:xfrm>
              <a:custGeom>
                <a:avLst/>
                <a:gdLst/>
                <a:ahLst/>
                <a:cxnLst/>
                <a:rect l="l" t="t" r="r" b="b"/>
                <a:pathLst>
                  <a:path w="26857" h="19904" extrusionOk="0">
                    <a:moveTo>
                      <a:pt x="16867" y="0"/>
                    </a:moveTo>
                    <a:cubicBezTo>
                      <a:pt x="16867" y="1"/>
                      <a:pt x="13378" y="5673"/>
                      <a:pt x="9337" y="5823"/>
                    </a:cubicBezTo>
                    <a:cubicBezTo>
                      <a:pt x="9239" y="5826"/>
                      <a:pt x="9144" y="5828"/>
                      <a:pt x="9050" y="5828"/>
                    </a:cubicBezTo>
                    <a:cubicBezTo>
                      <a:pt x="7587" y="5828"/>
                      <a:pt x="6669" y="5467"/>
                      <a:pt x="6150" y="4995"/>
                    </a:cubicBezTo>
                    <a:cubicBezTo>
                      <a:pt x="5673" y="6250"/>
                      <a:pt x="4518" y="7103"/>
                      <a:pt x="3188" y="7204"/>
                    </a:cubicBezTo>
                    <a:cubicBezTo>
                      <a:pt x="2937" y="7216"/>
                      <a:pt x="2693" y="7223"/>
                      <a:pt x="2448" y="7223"/>
                    </a:cubicBezTo>
                    <a:cubicBezTo>
                      <a:pt x="2203" y="7223"/>
                      <a:pt x="1958" y="7216"/>
                      <a:pt x="1707" y="7204"/>
                    </a:cubicBezTo>
                    <a:cubicBezTo>
                      <a:pt x="1532" y="8208"/>
                      <a:pt x="1406" y="9212"/>
                      <a:pt x="1381" y="10241"/>
                    </a:cubicBezTo>
                    <a:cubicBezTo>
                      <a:pt x="1381" y="10241"/>
                      <a:pt x="1" y="11671"/>
                      <a:pt x="227" y="13253"/>
                    </a:cubicBezTo>
                    <a:cubicBezTo>
                      <a:pt x="452" y="15035"/>
                      <a:pt x="2586" y="17243"/>
                      <a:pt x="5698" y="18624"/>
                    </a:cubicBezTo>
                    <a:cubicBezTo>
                      <a:pt x="5999" y="18774"/>
                      <a:pt x="6326" y="18925"/>
                      <a:pt x="6652" y="19025"/>
                    </a:cubicBezTo>
                    <a:cubicBezTo>
                      <a:pt x="7003" y="19126"/>
                      <a:pt x="7330" y="19226"/>
                      <a:pt x="7681" y="19326"/>
                    </a:cubicBezTo>
                    <a:cubicBezTo>
                      <a:pt x="9061" y="19728"/>
                      <a:pt x="10492" y="19904"/>
                      <a:pt x="11923" y="19904"/>
                    </a:cubicBezTo>
                    <a:cubicBezTo>
                      <a:pt x="12826" y="19879"/>
                      <a:pt x="13755" y="19778"/>
                      <a:pt x="14633" y="19552"/>
                    </a:cubicBezTo>
                    <a:cubicBezTo>
                      <a:pt x="15035" y="19452"/>
                      <a:pt x="15436" y="19352"/>
                      <a:pt x="15813" y="19226"/>
                    </a:cubicBezTo>
                    <a:cubicBezTo>
                      <a:pt x="17896" y="18498"/>
                      <a:pt x="19753" y="17294"/>
                      <a:pt x="21259" y="15712"/>
                    </a:cubicBezTo>
                    <a:cubicBezTo>
                      <a:pt x="21259" y="15712"/>
                      <a:pt x="21647" y="16274"/>
                      <a:pt x="22797" y="16274"/>
                    </a:cubicBezTo>
                    <a:cubicBezTo>
                      <a:pt x="22956" y="16274"/>
                      <a:pt x="23129" y="16264"/>
                      <a:pt x="23317" y="16239"/>
                    </a:cubicBezTo>
                    <a:cubicBezTo>
                      <a:pt x="26555" y="15813"/>
                      <a:pt x="26856" y="10366"/>
                      <a:pt x="24321" y="9588"/>
                    </a:cubicBezTo>
                    <a:cubicBezTo>
                      <a:pt x="24221" y="9563"/>
                      <a:pt x="24121" y="9538"/>
                      <a:pt x="24020" y="9513"/>
                    </a:cubicBezTo>
                    <a:cubicBezTo>
                      <a:pt x="23837" y="9476"/>
                      <a:pt x="23653" y="9453"/>
                      <a:pt x="23479" y="9453"/>
                    </a:cubicBezTo>
                    <a:cubicBezTo>
                      <a:pt x="23415" y="9453"/>
                      <a:pt x="23353" y="9456"/>
                      <a:pt x="23292" y="9463"/>
                    </a:cubicBezTo>
                    <a:cubicBezTo>
                      <a:pt x="22941" y="9488"/>
                      <a:pt x="22640" y="9613"/>
                      <a:pt x="22364" y="9839"/>
                    </a:cubicBezTo>
                    <a:lnTo>
                      <a:pt x="22339" y="9789"/>
                    </a:lnTo>
                    <a:cubicBezTo>
                      <a:pt x="16466" y="7656"/>
                      <a:pt x="16867" y="1"/>
                      <a:pt x="16867" y="0"/>
                    </a:cubicBezTo>
                    <a:close/>
                  </a:path>
                </a:pathLst>
              </a:custGeom>
              <a:solidFill>
                <a:srgbClr val="A8806F"/>
              </a:solidFill>
              <a:ln w="9525" cap="flat" cmpd="sng">
                <a:solidFill>
                  <a:srgbClr val="A8806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6" name="Google Shape;566;p43"/>
              <p:cNvSpPr/>
              <p:nvPr/>
            </p:nvSpPr>
            <p:spPr>
              <a:xfrm>
                <a:off x="6946400" y="2035975"/>
                <a:ext cx="84725" cy="11532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13" extrusionOk="0">
                    <a:moveTo>
                      <a:pt x="1155" y="0"/>
                    </a:moveTo>
                    <a:cubicBezTo>
                      <a:pt x="1149" y="0"/>
                      <a:pt x="1142" y="7"/>
                      <a:pt x="1130" y="19"/>
                    </a:cubicBezTo>
                    <a:cubicBezTo>
                      <a:pt x="1105" y="44"/>
                      <a:pt x="1105" y="70"/>
                      <a:pt x="1130" y="70"/>
                    </a:cubicBezTo>
                    <a:cubicBezTo>
                      <a:pt x="1130" y="70"/>
                      <a:pt x="1230" y="170"/>
                      <a:pt x="1381" y="295"/>
                    </a:cubicBezTo>
                    <a:cubicBezTo>
                      <a:pt x="1531" y="446"/>
                      <a:pt x="1732" y="647"/>
                      <a:pt x="1958" y="923"/>
                    </a:cubicBezTo>
                    <a:cubicBezTo>
                      <a:pt x="2234" y="1224"/>
                      <a:pt x="2485" y="1550"/>
                      <a:pt x="2686" y="1902"/>
                    </a:cubicBezTo>
                    <a:cubicBezTo>
                      <a:pt x="2786" y="2103"/>
                      <a:pt x="2887" y="2303"/>
                      <a:pt x="2962" y="2504"/>
                    </a:cubicBezTo>
                    <a:lnTo>
                      <a:pt x="3012" y="2680"/>
                    </a:lnTo>
                    <a:lnTo>
                      <a:pt x="3037" y="2755"/>
                    </a:lnTo>
                    <a:lnTo>
                      <a:pt x="3037" y="2830"/>
                    </a:lnTo>
                    <a:cubicBezTo>
                      <a:pt x="3062" y="2956"/>
                      <a:pt x="3062" y="3056"/>
                      <a:pt x="3062" y="3182"/>
                    </a:cubicBezTo>
                    <a:cubicBezTo>
                      <a:pt x="3088" y="3383"/>
                      <a:pt x="3012" y="3583"/>
                      <a:pt x="2887" y="3759"/>
                    </a:cubicBezTo>
                    <a:cubicBezTo>
                      <a:pt x="2761" y="3910"/>
                      <a:pt x="2611" y="4060"/>
                      <a:pt x="2410" y="4135"/>
                    </a:cubicBezTo>
                    <a:cubicBezTo>
                      <a:pt x="2234" y="4211"/>
                      <a:pt x="2033" y="4261"/>
                      <a:pt x="1833" y="4311"/>
                    </a:cubicBezTo>
                    <a:cubicBezTo>
                      <a:pt x="1632" y="4336"/>
                      <a:pt x="1456" y="4361"/>
                      <a:pt x="1255" y="4361"/>
                    </a:cubicBezTo>
                    <a:lnTo>
                      <a:pt x="779" y="4386"/>
                    </a:lnTo>
                    <a:lnTo>
                      <a:pt x="51" y="4386"/>
                    </a:lnTo>
                    <a:cubicBezTo>
                      <a:pt x="26" y="4386"/>
                      <a:pt x="0" y="4386"/>
                      <a:pt x="0" y="4412"/>
                    </a:cubicBezTo>
                    <a:cubicBezTo>
                      <a:pt x="0" y="4437"/>
                      <a:pt x="0" y="4462"/>
                      <a:pt x="51" y="4462"/>
                    </a:cubicBezTo>
                    <a:lnTo>
                      <a:pt x="126" y="4487"/>
                    </a:lnTo>
                    <a:cubicBezTo>
                      <a:pt x="176" y="4512"/>
                      <a:pt x="251" y="4537"/>
                      <a:pt x="377" y="4537"/>
                    </a:cubicBezTo>
                    <a:lnTo>
                      <a:pt x="753" y="4587"/>
                    </a:lnTo>
                    <a:cubicBezTo>
                      <a:pt x="904" y="4612"/>
                      <a:pt x="1080" y="4612"/>
                      <a:pt x="1255" y="4612"/>
                    </a:cubicBezTo>
                    <a:cubicBezTo>
                      <a:pt x="1456" y="4612"/>
                      <a:pt x="1657" y="4587"/>
                      <a:pt x="1858" y="4587"/>
                    </a:cubicBezTo>
                    <a:cubicBezTo>
                      <a:pt x="2084" y="4562"/>
                      <a:pt x="2310" y="4487"/>
                      <a:pt x="2510" y="4412"/>
                    </a:cubicBezTo>
                    <a:cubicBezTo>
                      <a:pt x="2761" y="4311"/>
                      <a:pt x="2987" y="4161"/>
                      <a:pt x="3138" y="3960"/>
                    </a:cubicBezTo>
                    <a:cubicBezTo>
                      <a:pt x="3313" y="3734"/>
                      <a:pt x="3389" y="3458"/>
                      <a:pt x="3389" y="3182"/>
                    </a:cubicBezTo>
                    <a:cubicBezTo>
                      <a:pt x="3364" y="2931"/>
                      <a:pt x="3313" y="2680"/>
                      <a:pt x="3238" y="2429"/>
                    </a:cubicBezTo>
                    <a:cubicBezTo>
                      <a:pt x="3163" y="2203"/>
                      <a:pt x="3037" y="1977"/>
                      <a:pt x="2912" y="1776"/>
                    </a:cubicBezTo>
                    <a:cubicBezTo>
                      <a:pt x="2812" y="1575"/>
                      <a:pt x="2661" y="1400"/>
                      <a:pt x="2510" y="1224"/>
                    </a:cubicBezTo>
                    <a:cubicBezTo>
                      <a:pt x="2385" y="1073"/>
                      <a:pt x="2259" y="923"/>
                      <a:pt x="2109" y="797"/>
                    </a:cubicBezTo>
                    <a:cubicBezTo>
                      <a:pt x="1833" y="496"/>
                      <a:pt x="1506" y="245"/>
                      <a:pt x="1180" y="19"/>
                    </a:cubicBezTo>
                    <a:cubicBezTo>
                      <a:pt x="1168" y="7"/>
                      <a:pt x="1161" y="0"/>
                      <a:pt x="11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7" name="Google Shape;567;p43"/>
              <p:cNvSpPr/>
              <p:nvPr/>
            </p:nvSpPr>
            <p:spPr>
              <a:xfrm>
                <a:off x="6920675" y="2180500"/>
                <a:ext cx="25727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10291" h="3676" extrusionOk="0">
                    <a:moveTo>
                      <a:pt x="10239" y="1"/>
                    </a:moveTo>
                    <a:cubicBezTo>
                      <a:pt x="10216" y="1"/>
                      <a:pt x="10191" y="18"/>
                      <a:pt x="10191" y="36"/>
                    </a:cubicBezTo>
                    <a:lnTo>
                      <a:pt x="9990" y="513"/>
                    </a:lnTo>
                    <a:cubicBezTo>
                      <a:pt x="9914" y="689"/>
                      <a:pt x="9814" y="839"/>
                      <a:pt x="9714" y="1015"/>
                    </a:cubicBezTo>
                    <a:cubicBezTo>
                      <a:pt x="9613" y="1241"/>
                      <a:pt x="9463" y="1442"/>
                      <a:pt x="9337" y="1642"/>
                    </a:cubicBezTo>
                    <a:cubicBezTo>
                      <a:pt x="9262" y="1743"/>
                      <a:pt x="9161" y="1843"/>
                      <a:pt x="9061" y="1944"/>
                    </a:cubicBezTo>
                    <a:cubicBezTo>
                      <a:pt x="9011" y="1994"/>
                      <a:pt x="8961" y="2069"/>
                      <a:pt x="8910" y="2119"/>
                    </a:cubicBezTo>
                    <a:lnTo>
                      <a:pt x="8835" y="2195"/>
                    </a:lnTo>
                    <a:cubicBezTo>
                      <a:pt x="8810" y="2195"/>
                      <a:pt x="8810" y="2220"/>
                      <a:pt x="8810" y="2220"/>
                    </a:cubicBezTo>
                    <a:lnTo>
                      <a:pt x="8760" y="2245"/>
                    </a:lnTo>
                    <a:cubicBezTo>
                      <a:pt x="8685" y="2295"/>
                      <a:pt x="8609" y="2345"/>
                      <a:pt x="8559" y="2395"/>
                    </a:cubicBezTo>
                    <a:cubicBezTo>
                      <a:pt x="8484" y="2420"/>
                      <a:pt x="8408" y="2471"/>
                      <a:pt x="8358" y="2496"/>
                    </a:cubicBezTo>
                    <a:cubicBezTo>
                      <a:pt x="8208" y="2571"/>
                      <a:pt x="8057" y="2646"/>
                      <a:pt x="7907" y="2697"/>
                    </a:cubicBezTo>
                    <a:cubicBezTo>
                      <a:pt x="7756" y="2772"/>
                      <a:pt x="7580" y="2822"/>
                      <a:pt x="7430" y="2872"/>
                    </a:cubicBezTo>
                    <a:lnTo>
                      <a:pt x="6903" y="3023"/>
                    </a:lnTo>
                    <a:lnTo>
                      <a:pt x="6375" y="3123"/>
                    </a:lnTo>
                    <a:lnTo>
                      <a:pt x="5848" y="3224"/>
                    </a:lnTo>
                    <a:lnTo>
                      <a:pt x="5296" y="3299"/>
                    </a:lnTo>
                    <a:cubicBezTo>
                      <a:pt x="5146" y="3324"/>
                      <a:pt x="4945" y="3324"/>
                      <a:pt x="4769" y="3349"/>
                    </a:cubicBezTo>
                    <a:cubicBezTo>
                      <a:pt x="4593" y="3349"/>
                      <a:pt x="4393" y="3374"/>
                      <a:pt x="4217" y="3374"/>
                    </a:cubicBezTo>
                    <a:lnTo>
                      <a:pt x="3715" y="3374"/>
                    </a:lnTo>
                    <a:cubicBezTo>
                      <a:pt x="3645" y="3379"/>
                      <a:pt x="3575" y="3381"/>
                      <a:pt x="3507" y="3381"/>
                    </a:cubicBezTo>
                    <a:cubicBezTo>
                      <a:pt x="3234" y="3381"/>
                      <a:pt x="2977" y="3349"/>
                      <a:pt x="2736" y="3349"/>
                    </a:cubicBezTo>
                    <a:cubicBezTo>
                      <a:pt x="2435" y="3349"/>
                      <a:pt x="2134" y="3324"/>
                      <a:pt x="1858" y="3274"/>
                    </a:cubicBezTo>
                    <a:cubicBezTo>
                      <a:pt x="1607" y="3249"/>
                      <a:pt x="1356" y="3224"/>
                      <a:pt x="1105" y="3173"/>
                    </a:cubicBezTo>
                    <a:cubicBezTo>
                      <a:pt x="929" y="3148"/>
                      <a:pt x="728" y="3098"/>
                      <a:pt x="553" y="3048"/>
                    </a:cubicBezTo>
                    <a:lnTo>
                      <a:pt x="51" y="2948"/>
                    </a:lnTo>
                    <a:cubicBezTo>
                      <a:pt x="25" y="2948"/>
                      <a:pt x="0" y="2948"/>
                      <a:pt x="0" y="2973"/>
                    </a:cubicBezTo>
                    <a:cubicBezTo>
                      <a:pt x="0" y="2998"/>
                      <a:pt x="0" y="3023"/>
                      <a:pt x="25" y="3023"/>
                    </a:cubicBezTo>
                    <a:lnTo>
                      <a:pt x="502" y="3199"/>
                    </a:lnTo>
                    <a:cubicBezTo>
                      <a:pt x="653" y="3249"/>
                      <a:pt x="854" y="3274"/>
                      <a:pt x="1055" y="3349"/>
                    </a:cubicBezTo>
                    <a:cubicBezTo>
                      <a:pt x="1180" y="3374"/>
                      <a:pt x="1280" y="3399"/>
                      <a:pt x="1406" y="3424"/>
                    </a:cubicBezTo>
                    <a:lnTo>
                      <a:pt x="1808" y="3475"/>
                    </a:lnTo>
                    <a:cubicBezTo>
                      <a:pt x="2109" y="3550"/>
                      <a:pt x="2410" y="3575"/>
                      <a:pt x="2711" y="3600"/>
                    </a:cubicBezTo>
                    <a:cubicBezTo>
                      <a:pt x="3037" y="3650"/>
                      <a:pt x="3364" y="3650"/>
                      <a:pt x="3715" y="3675"/>
                    </a:cubicBezTo>
                    <a:lnTo>
                      <a:pt x="4242" y="3675"/>
                    </a:lnTo>
                    <a:cubicBezTo>
                      <a:pt x="4418" y="3675"/>
                      <a:pt x="4593" y="3650"/>
                      <a:pt x="4794" y="3650"/>
                    </a:cubicBezTo>
                    <a:cubicBezTo>
                      <a:pt x="4970" y="3625"/>
                      <a:pt x="5146" y="3625"/>
                      <a:pt x="5346" y="3600"/>
                    </a:cubicBezTo>
                    <a:lnTo>
                      <a:pt x="5874" y="3525"/>
                    </a:lnTo>
                    <a:lnTo>
                      <a:pt x="6426" y="3424"/>
                    </a:lnTo>
                    <a:lnTo>
                      <a:pt x="6978" y="3299"/>
                    </a:lnTo>
                    <a:lnTo>
                      <a:pt x="7505" y="3148"/>
                    </a:lnTo>
                    <a:cubicBezTo>
                      <a:pt x="7681" y="3073"/>
                      <a:pt x="7856" y="3023"/>
                      <a:pt x="8007" y="2948"/>
                    </a:cubicBezTo>
                    <a:cubicBezTo>
                      <a:pt x="8333" y="2822"/>
                      <a:pt x="8634" y="2671"/>
                      <a:pt x="8910" y="2446"/>
                    </a:cubicBezTo>
                    <a:lnTo>
                      <a:pt x="8936" y="2420"/>
                    </a:lnTo>
                    <a:cubicBezTo>
                      <a:pt x="8986" y="2395"/>
                      <a:pt x="8986" y="2395"/>
                      <a:pt x="9011" y="2370"/>
                    </a:cubicBezTo>
                    <a:lnTo>
                      <a:pt x="9086" y="2295"/>
                    </a:lnTo>
                    <a:cubicBezTo>
                      <a:pt x="9136" y="2220"/>
                      <a:pt x="9187" y="2170"/>
                      <a:pt x="9237" y="2094"/>
                    </a:cubicBezTo>
                    <a:cubicBezTo>
                      <a:pt x="9337" y="1994"/>
                      <a:pt x="9412" y="1868"/>
                      <a:pt x="9513" y="1743"/>
                    </a:cubicBezTo>
                    <a:cubicBezTo>
                      <a:pt x="9764" y="1366"/>
                      <a:pt x="9965" y="965"/>
                      <a:pt x="10140" y="538"/>
                    </a:cubicBezTo>
                    <a:cubicBezTo>
                      <a:pt x="10241" y="237"/>
                      <a:pt x="10291" y="61"/>
                      <a:pt x="10291" y="61"/>
                    </a:cubicBezTo>
                    <a:cubicBezTo>
                      <a:pt x="10291" y="36"/>
                      <a:pt x="10291" y="11"/>
                      <a:pt x="10266" y="11"/>
                    </a:cubicBezTo>
                    <a:cubicBezTo>
                      <a:pt x="10258" y="4"/>
                      <a:pt x="10249" y="1"/>
                      <a:pt x="102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8" name="Google Shape;568;p43"/>
              <p:cNvSpPr/>
              <p:nvPr/>
            </p:nvSpPr>
            <p:spPr>
              <a:xfrm>
                <a:off x="6453825" y="1970325"/>
                <a:ext cx="126150" cy="402475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16099" extrusionOk="0">
                    <a:moveTo>
                      <a:pt x="4956" y="0"/>
                    </a:moveTo>
                    <a:cubicBezTo>
                      <a:pt x="4922" y="0"/>
                      <a:pt x="4895" y="23"/>
                      <a:pt x="4895" y="60"/>
                    </a:cubicBezTo>
                    <a:lnTo>
                      <a:pt x="3941" y="2495"/>
                    </a:lnTo>
                    <a:cubicBezTo>
                      <a:pt x="3665" y="3223"/>
                      <a:pt x="3364" y="4076"/>
                      <a:pt x="3038" y="5005"/>
                    </a:cubicBezTo>
                    <a:cubicBezTo>
                      <a:pt x="2712" y="5933"/>
                      <a:pt x="2360" y="6912"/>
                      <a:pt x="2034" y="7916"/>
                    </a:cubicBezTo>
                    <a:cubicBezTo>
                      <a:pt x="1381" y="9899"/>
                      <a:pt x="779" y="11907"/>
                      <a:pt x="402" y="13413"/>
                    </a:cubicBezTo>
                    <a:cubicBezTo>
                      <a:pt x="302" y="13814"/>
                      <a:pt x="227" y="14166"/>
                      <a:pt x="177" y="14467"/>
                    </a:cubicBezTo>
                    <a:cubicBezTo>
                      <a:pt x="101" y="14793"/>
                      <a:pt x="76" y="15069"/>
                      <a:pt x="51" y="15295"/>
                    </a:cubicBezTo>
                    <a:cubicBezTo>
                      <a:pt x="26" y="15471"/>
                      <a:pt x="1" y="15646"/>
                      <a:pt x="1" y="15822"/>
                    </a:cubicBezTo>
                    <a:lnTo>
                      <a:pt x="1" y="16023"/>
                    </a:lnTo>
                    <a:cubicBezTo>
                      <a:pt x="1" y="16073"/>
                      <a:pt x="51" y="16098"/>
                      <a:pt x="76" y="16098"/>
                    </a:cubicBezTo>
                    <a:cubicBezTo>
                      <a:pt x="126" y="16098"/>
                      <a:pt x="177" y="16073"/>
                      <a:pt x="177" y="16023"/>
                    </a:cubicBezTo>
                    <a:lnTo>
                      <a:pt x="177" y="15847"/>
                    </a:lnTo>
                    <a:cubicBezTo>
                      <a:pt x="177" y="15672"/>
                      <a:pt x="202" y="15496"/>
                      <a:pt x="227" y="15345"/>
                    </a:cubicBezTo>
                    <a:cubicBezTo>
                      <a:pt x="252" y="15119"/>
                      <a:pt x="302" y="14843"/>
                      <a:pt x="377" y="14542"/>
                    </a:cubicBezTo>
                    <a:cubicBezTo>
                      <a:pt x="453" y="14216"/>
                      <a:pt x="553" y="13890"/>
                      <a:pt x="653" y="13488"/>
                    </a:cubicBezTo>
                    <a:cubicBezTo>
                      <a:pt x="854" y="12735"/>
                      <a:pt x="1105" y="11882"/>
                      <a:pt x="1381" y="10928"/>
                    </a:cubicBezTo>
                    <a:cubicBezTo>
                      <a:pt x="1682" y="9999"/>
                      <a:pt x="2009" y="9020"/>
                      <a:pt x="2335" y="8016"/>
                    </a:cubicBezTo>
                    <a:cubicBezTo>
                      <a:pt x="2988" y="6034"/>
                      <a:pt x="3665" y="4076"/>
                      <a:pt x="4167" y="2595"/>
                    </a:cubicBezTo>
                    <a:lnTo>
                      <a:pt x="5021" y="135"/>
                    </a:lnTo>
                    <a:cubicBezTo>
                      <a:pt x="5046" y="85"/>
                      <a:pt x="5021" y="35"/>
                      <a:pt x="4996" y="10"/>
                    </a:cubicBezTo>
                    <a:cubicBezTo>
                      <a:pt x="4982" y="3"/>
                      <a:pt x="4969" y="0"/>
                      <a:pt x="49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69" name="Google Shape;569;p43"/>
              <p:cNvSpPr/>
              <p:nvPr/>
            </p:nvSpPr>
            <p:spPr>
              <a:xfrm>
                <a:off x="6712975" y="1609775"/>
                <a:ext cx="784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285" extrusionOk="0">
                    <a:moveTo>
                      <a:pt x="1431" y="0"/>
                    </a:moveTo>
                    <a:cubicBezTo>
                      <a:pt x="1281" y="25"/>
                      <a:pt x="1130" y="75"/>
                      <a:pt x="980" y="126"/>
                    </a:cubicBezTo>
                    <a:lnTo>
                      <a:pt x="929" y="151"/>
                    </a:lnTo>
                    <a:lnTo>
                      <a:pt x="854" y="151"/>
                    </a:lnTo>
                    <a:lnTo>
                      <a:pt x="754" y="201"/>
                    </a:lnTo>
                    <a:lnTo>
                      <a:pt x="678" y="251"/>
                    </a:lnTo>
                    <a:lnTo>
                      <a:pt x="553" y="326"/>
                    </a:lnTo>
                    <a:cubicBezTo>
                      <a:pt x="427" y="427"/>
                      <a:pt x="302" y="552"/>
                      <a:pt x="227" y="703"/>
                    </a:cubicBezTo>
                    <a:cubicBezTo>
                      <a:pt x="126" y="828"/>
                      <a:pt x="76" y="979"/>
                      <a:pt x="51" y="1130"/>
                    </a:cubicBezTo>
                    <a:cubicBezTo>
                      <a:pt x="26" y="1255"/>
                      <a:pt x="1" y="1381"/>
                      <a:pt x="1" y="1531"/>
                    </a:cubicBezTo>
                    <a:cubicBezTo>
                      <a:pt x="26" y="1707"/>
                      <a:pt x="51" y="1883"/>
                      <a:pt x="101" y="2058"/>
                    </a:cubicBezTo>
                    <a:cubicBezTo>
                      <a:pt x="126" y="2134"/>
                      <a:pt x="151" y="2184"/>
                      <a:pt x="201" y="2259"/>
                    </a:cubicBezTo>
                    <a:cubicBezTo>
                      <a:pt x="201" y="2284"/>
                      <a:pt x="227" y="2284"/>
                      <a:pt x="277" y="2284"/>
                    </a:cubicBezTo>
                    <a:cubicBezTo>
                      <a:pt x="302" y="2284"/>
                      <a:pt x="352" y="2259"/>
                      <a:pt x="352" y="2209"/>
                    </a:cubicBezTo>
                    <a:lnTo>
                      <a:pt x="352" y="2033"/>
                    </a:lnTo>
                    <a:cubicBezTo>
                      <a:pt x="352" y="1857"/>
                      <a:pt x="377" y="1707"/>
                      <a:pt x="427" y="1556"/>
                    </a:cubicBezTo>
                    <a:cubicBezTo>
                      <a:pt x="452" y="1456"/>
                      <a:pt x="478" y="1381"/>
                      <a:pt x="503" y="1280"/>
                    </a:cubicBezTo>
                    <a:cubicBezTo>
                      <a:pt x="553" y="1180"/>
                      <a:pt x="603" y="1105"/>
                      <a:pt x="678" y="1029"/>
                    </a:cubicBezTo>
                    <a:cubicBezTo>
                      <a:pt x="729" y="954"/>
                      <a:pt x="804" y="879"/>
                      <a:pt x="904" y="828"/>
                    </a:cubicBezTo>
                    <a:lnTo>
                      <a:pt x="954" y="803"/>
                    </a:lnTo>
                    <a:cubicBezTo>
                      <a:pt x="980" y="778"/>
                      <a:pt x="1005" y="753"/>
                      <a:pt x="1030" y="753"/>
                    </a:cubicBezTo>
                    <a:lnTo>
                      <a:pt x="1130" y="703"/>
                    </a:lnTo>
                    <a:lnTo>
                      <a:pt x="1180" y="703"/>
                    </a:lnTo>
                    <a:cubicBezTo>
                      <a:pt x="1281" y="653"/>
                      <a:pt x="1406" y="628"/>
                      <a:pt x="1507" y="603"/>
                    </a:cubicBezTo>
                    <a:lnTo>
                      <a:pt x="1833" y="603"/>
                    </a:lnTo>
                    <a:cubicBezTo>
                      <a:pt x="1933" y="603"/>
                      <a:pt x="2034" y="628"/>
                      <a:pt x="2134" y="653"/>
                    </a:cubicBezTo>
                    <a:cubicBezTo>
                      <a:pt x="2234" y="678"/>
                      <a:pt x="2335" y="703"/>
                      <a:pt x="2410" y="753"/>
                    </a:cubicBezTo>
                    <a:cubicBezTo>
                      <a:pt x="2561" y="803"/>
                      <a:pt x="2686" y="904"/>
                      <a:pt x="2812" y="979"/>
                    </a:cubicBezTo>
                    <a:lnTo>
                      <a:pt x="2962" y="1105"/>
                    </a:lnTo>
                    <a:lnTo>
                      <a:pt x="2962" y="1130"/>
                    </a:lnTo>
                    <a:cubicBezTo>
                      <a:pt x="2987" y="1155"/>
                      <a:pt x="3038" y="1155"/>
                      <a:pt x="3063" y="1155"/>
                    </a:cubicBezTo>
                    <a:cubicBezTo>
                      <a:pt x="3113" y="1130"/>
                      <a:pt x="3138" y="1054"/>
                      <a:pt x="3113" y="1004"/>
                    </a:cubicBezTo>
                    <a:cubicBezTo>
                      <a:pt x="3113" y="1004"/>
                      <a:pt x="3113" y="979"/>
                      <a:pt x="3088" y="954"/>
                    </a:cubicBezTo>
                    <a:cubicBezTo>
                      <a:pt x="3088" y="904"/>
                      <a:pt x="3063" y="854"/>
                      <a:pt x="3038" y="803"/>
                    </a:cubicBezTo>
                    <a:cubicBezTo>
                      <a:pt x="2937" y="653"/>
                      <a:pt x="2812" y="502"/>
                      <a:pt x="2661" y="377"/>
                    </a:cubicBezTo>
                    <a:cubicBezTo>
                      <a:pt x="2561" y="301"/>
                      <a:pt x="2460" y="226"/>
                      <a:pt x="2360" y="176"/>
                    </a:cubicBezTo>
                    <a:cubicBezTo>
                      <a:pt x="2209" y="101"/>
                      <a:pt x="2084" y="50"/>
                      <a:pt x="1933" y="25"/>
                    </a:cubicBezTo>
                    <a:cubicBezTo>
                      <a:pt x="1858" y="0"/>
                      <a:pt x="1758" y="0"/>
                      <a:pt x="1682" y="0"/>
                    </a:cubicBezTo>
                    <a:close/>
                  </a:path>
                </a:pathLst>
              </a:custGeom>
              <a:solidFill>
                <a:srgbClr val="7A55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0" name="Google Shape;570;p43"/>
              <p:cNvSpPr/>
              <p:nvPr/>
            </p:nvSpPr>
            <p:spPr>
              <a:xfrm>
                <a:off x="6650225" y="1686550"/>
                <a:ext cx="24035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9614" h="3681" extrusionOk="0">
                    <a:moveTo>
                      <a:pt x="1490" y="0"/>
                    </a:moveTo>
                    <a:cubicBezTo>
                      <a:pt x="1247" y="0"/>
                      <a:pt x="1012" y="82"/>
                      <a:pt x="779" y="292"/>
                    </a:cubicBezTo>
                    <a:cubicBezTo>
                      <a:pt x="1" y="1020"/>
                      <a:pt x="678" y="2702"/>
                      <a:pt x="2385" y="3681"/>
                    </a:cubicBezTo>
                    <a:lnTo>
                      <a:pt x="2435" y="3555"/>
                    </a:lnTo>
                    <a:cubicBezTo>
                      <a:pt x="2435" y="3555"/>
                      <a:pt x="3568" y="2555"/>
                      <a:pt x="5054" y="2555"/>
                    </a:cubicBezTo>
                    <a:cubicBezTo>
                      <a:pt x="5813" y="2555"/>
                      <a:pt x="6665" y="2816"/>
                      <a:pt x="7505" y="3605"/>
                    </a:cubicBezTo>
                    <a:lnTo>
                      <a:pt x="7530" y="3656"/>
                    </a:lnTo>
                    <a:cubicBezTo>
                      <a:pt x="8961" y="2802"/>
                      <a:pt x="9614" y="1347"/>
                      <a:pt x="9112" y="694"/>
                    </a:cubicBezTo>
                    <a:cubicBezTo>
                      <a:pt x="8796" y="288"/>
                      <a:pt x="8465" y="146"/>
                      <a:pt x="8093" y="146"/>
                    </a:cubicBezTo>
                    <a:cubicBezTo>
                      <a:pt x="7222" y="146"/>
                      <a:pt x="6129" y="927"/>
                      <a:pt x="4493" y="945"/>
                    </a:cubicBezTo>
                    <a:cubicBezTo>
                      <a:pt x="3232" y="945"/>
                      <a:pt x="2316" y="0"/>
                      <a:pt x="1490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1" name="Google Shape;571;p43"/>
              <p:cNvSpPr/>
              <p:nvPr/>
            </p:nvSpPr>
            <p:spPr>
              <a:xfrm>
                <a:off x="6709850" y="1750250"/>
                <a:ext cx="12865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1808" extrusionOk="0">
                    <a:moveTo>
                      <a:pt x="2652" y="0"/>
                    </a:moveTo>
                    <a:cubicBezTo>
                      <a:pt x="1174" y="0"/>
                      <a:pt x="50" y="982"/>
                      <a:pt x="50" y="982"/>
                    </a:cubicBezTo>
                    <a:lnTo>
                      <a:pt x="0" y="1108"/>
                    </a:lnTo>
                    <a:cubicBezTo>
                      <a:pt x="678" y="1509"/>
                      <a:pt x="1456" y="1735"/>
                      <a:pt x="2259" y="1785"/>
                    </a:cubicBezTo>
                    <a:cubicBezTo>
                      <a:pt x="2405" y="1800"/>
                      <a:pt x="2551" y="1807"/>
                      <a:pt x="2697" y="1807"/>
                    </a:cubicBezTo>
                    <a:cubicBezTo>
                      <a:pt x="3558" y="1807"/>
                      <a:pt x="4416" y="1558"/>
                      <a:pt x="5145" y="1108"/>
                    </a:cubicBezTo>
                    <a:lnTo>
                      <a:pt x="5120" y="1057"/>
                    </a:lnTo>
                    <a:cubicBezTo>
                      <a:pt x="4274" y="262"/>
                      <a:pt x="3416" y="0"/>
                      <a:pt x="2652" y="0"/>
                    </a:cubicBezTo>
                    <a:close/>
                  </a:path>
                </a:pathLst>
              </a:custGeom>
              <a:solidFill>
                <a:srgbClr val="E596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2" name="Google Shape;572;p43"/>
              <p:cNvSpPr/>
              <p:nvPr/>
            </p:nvSpPr>
            <p:spPr>
              <a:xfrm>
                <a:off x="6852900" y="1601325"/>
                <a:ext cx="8347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2632" extrusionOk="0">
                    <a:moveTo>
                      <a:pt x="3256" y="1"/>
                    </a:moveTo>
                    <a:cubicBezTo>
                      <a:pt x="3128" y="1"/>
                      <a:pt x="2756" y="278"/>
                      <a:pt x="2485" y="413"/>
                    </a:cubicBezTo>
                    <a:lnTo>
                      <a:pt x="2285" y="489"/>
                    </a:lnTo>
                    <a:cubicBezTo>
                      <a:pt x="2096" y="319"/>
                      <a:pt x="1852" y="235"/>
                      <a:pt x="1593" y="235"/>
                    </a:cubicBezTo>
                    <a:cubicBezTo>
                      <a:pt x="1507" y="235"/>
                      <a:pt x="1419" y="244"/>
                      <a:pt x="1331" y="263"/>
                    </a:cubicBezTo>
                    <a:cubicBezTo>
                      <a:pt x="277" y="464"/>
                      <a:pt x="1" y="1819"/>
                      <a:pt x="879" y="2421"/>
                    </a:cubicBezTo>
                    <a:cubicBezTo>
                      <a:pt x="1097" y="2567"/>
                      <a:pt x="1330" y="2632"/>
                      <a:pt x="1555" y="2632"/>
                    </a:cubicBezTo>
                    <a:cubicBezTo>
                      <a:pt x="2261" y="2632"/>
                      <a:pt x="2889" y="1991"/>
                      <a:pt x="2736" y="1192"/>
                    </a:cubicBezTo>
                    <a:lnTo>
                      <a:pt x="2711" y="1141"/>
                    </a:lnTo>
                    <a:cubicBezTo>
                      <a:pt x="3163" y="790"/>
                      <a:pt x="3339" y="62"/>
                      <a:pt x="3289" y="12"/>
                    </a:cubicBezTo>
                    <a:cubicBezTo>
                      <a:pt x="3281" y="4"/>
                      <a:pt x="3270" y="1"/>
                      <a:pt x="325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3" name="Google Shape;573;p43"/>
              <p:cNvSpPr/>
              <p:nvPr/>
            </p:nvSpPr>
            <p:spPr>
              <a:xfrm>
                <a:off x="6590000" y="1588775"/>
                <a:ext cx="8347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2622" extrusionOk="0">
                    <a:moveTo>
                      <a:pt x="86" y="0"/>
                    </a:moveTo>
                    <a:cubicBezTo>
                      <a:pt x="71" y="0"/>
                      <a:pt x="59" y="4"/>
                      <a:pt x="51" y="12"/>
                    </a:cubicBezTo>
                    <a:cubicBezTo>
                      <a:pt x="0" y="62"/>
                      <a:pt x="176" y="790"/>
                      <a:pt x="628" y="1116"/>
                    </a:cubicBezTo>
                    <a:cubicBezTo>
                      <a:pt x="628" y="1141"/>
                      <a:pt x="628" y="1166"/>
                      <a:pt x="628" y="1192"/>
                    </a:cubicBezTo>
                    <a:cubicBezTo>
                      <a:pt x="456" y="1994"/>
                      <a:pt x="1098" y="2621"/>
                      <a:pt x="1802" y="2621"/>
                    </a:cubicBezTo>
                    <a:cubicBezTo>
                      <a:pt x="2023" y="2621"/>
                      <a:pt x="2250" y="2559"/>
                      <a:pt x="2460" y="2421"/>
                    </a:cubicBezTo>
                    <a:cubicBezTo>
                      <a:pt x="3338" y="1819"/>
                      <a:pt x="3062" y="439"/>
                      <a:pt x="2008" y="263"/>
                    </a:cubicBezTo>
                    <a:lnTo>
                      <a:pt x="2008" y="238"/>
                    </a:lnTo>
                    <a:cubicBezTo>
                      <a:pt x="1939" y="228"/>
                      <a:pt x="1870" y="223"/>
                      <a:pt x="1802" y="223"/>
                    </a:cubicBezTo>
                    <a:cubicBezTo>
                      <a:pt x="1523" y="223"/>
                      <a:pt x="1256" y="307"/>
                      <a:pt x="1054" y="489"/>
                    </a:cubicBezTo>
                    <a:cubicBezTo>
                      <a:pt x="979" y="464"/>
                      <a:pt x="929" y="439"/>
                      <a:pt x="854" y="413"/>
                    </a:cubicBezTo>
                    <a:cubicBezTo>
                      <a:pt x="585" y="257"/>
                      <a:pt x="216" y="0"/>
                      <a:pt x="8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4" name="Google Shape;574;p43"/>
              <p:cNvSpPr/>
              <p:nvPr/>
            </p:nvSpPr>
            <p:spPr>
              <a:xfrm>
                <a:off x="6871725" y="1221200"/>
                <a:ext cx="74075" cy="111875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4475" extrusionOk="0">
                    <a:moveTo>
                      <a:pt x="1475" y="900"/>
                    </a:moveTo>
                    <a:cubicBezTo>
                      <a:pt x="1511" y="900"/>
                      <a:pt x="1546" y="918"/>
                      <a:pt x="1582" y="936"/>
                    </a:cubicBezTo>
                    <a:cubicBezTo>
                      <a:pt x="1707" y="1036"/>
                      <a:pt x="1833" y="1187"/>
                      <a:pt x="1883" y="1362"/>
                    </a:cubicBezTo>
                    <a:cubicBezTo>
                      <a:pt x="2059" y="1814"/>
                      <a:pt x="2159" y="2266"/>
                      <a:pt x="2234" y="2718"/>
                    </a:cubicBezTo>
                    <a:cubicBezTo>
                      <a:pt x="2285" y="3144"/>
                      <a:pt x="2335" y="3496"/>
                      <a:pt x="2360" y="3747"/>
                    </a:cubicBezTo>
                    <a:cubicBezTo>
                      <a:pt x="2109" y="3546"/>
                      <a:pt x="1883" y="3345"/>
                      <a:pt x="1682" y="3094"/>
                    </a:cubicBezTo>
                    <a:cubicBezTo>
                      <a:pt x="1406" y="2743"/>
                      <a:pt x="1180" y="2366"/>
                      <a:pt x="1030" y="1940"/>
                    </a:cubicBezTo>
                    <a:cubicBezTo>
                      <a:pt x="954" y="1739"/>
                      <a:pt x="929" y="1513"/>
                      <a:pt x="954" y="1312"/>
                    </a:cubicBezTo>
                    <a:cubicBezTo>
                      <a:pt x="980" y="1162"/>
                      <a:pt x="1055" y="1036"/>
                      <a:pt x="1180" y="961"/>
                    </a:cubicBezTo>
                    <a:cubicBezTo>
                      <a:pt x="1231" y="936"/>
                      <a:pt x="1281" y="911"/>
                      <a:pt x="1356" y="911"/>
                    </a:cubicBezTo>
                    <a:cubicBezTo>
                      <a:pt x="1348" y="919"/>
                      <a:pt x="1350" y="922"/>
                      <a:pt x="1359" y="922"/>
                    </a:cubicBezTo>
                    <a:cubicBezTo>
                      <a:pt x="1376" y="922"/>
                      <a:pt x="1415" y="911"/>
                      <a:pt x="1431" y="911"/>
                    </a:cubicBezTo>
                    <a:cubicBezTo>
                      <a:pt x="1446" y="903"/>
                      <a:pt x="1461" y="900"/>
                      <a:pt x="1475" y="900"/>
                    </a:cubicBezTo>
                    <a:close/>
                    <a:moveTo>
                      <a:pt x="1454" y="1"/>
                    </a:moveTo>
                    <a:cubicBezTo>
                      <a:pt x="1414" y="1"/>
                      <a:pt x="1373" y="3"/>
                      <a:pt x="1331" y="7"/>
                    </a:cubicBezTo>
                    <a:cubicBezTo>
                      <a:pt x="1281" y="7"/>
                      <a:pt x="1231" y="7"/>
                      <a:pt x="1155" y="32"/>
                    </a:cubicBezTo>
                    <a:lnTo>
                      <a:pt x="1005" y="32"/>
                    </a:lnTo>
                    <a:cubicBezTo>
                      <a:pt x="929" y="57"/>
                      <a:pt x="854" y="107"/>
                      <a:pt x="754" y="158"/>
                    </a:cubicBezTo>
                    <a:cubicBezTo>
                      <a:pt x="553" y="258"/>
                      <a:pt x="377" y="409"/>
                      <a:pt x="252" y="609"/>
                    </a:cubicBezTo>
                    <a:cubicBezTo>
                      <a:pt x="151" y="785"/>
                      <a:pt x="76" y="986"/>
                      <a:pt x="51" y="1212"/>
                    </a:cubicBezTo>
                    <a:cubicBezTo>
                      <a:pt x="1" y="1563"/>
                      <a:pt x="76" y="1915"/>
                      <a:pt x="201" y="2241"/>
                    </a:cubicBezTo>
                    <a:cubicBezTo>
                      <a:pt x="302" y="2517"/>
                      <a:pt x="452" y="2793"/>
                      <a:pt x="628" y="3044"/>
                    </a:cubicBezTo>
                    <a:cubicBezTo>
                      <a:pt x="779" y="3245"/>
                      <a:pt x="954" y="3446"/>
                      <a:pt x="1130" y="3621"/>
                    </a:cubicBezTo>
                    <a:cubicBezTo>
                      <a:pt x="1431" y="3922"/>
                      <a:pt x="1758" y="4123"/>
                      <a:pt x="2134" y="4274"/>
                    </a:cubicBezTo>
                    <a:cubicBezTo>
                      <a:pt x="2234" y="4324"/>
                      <a:pt x="2335" y="4349"/>
                      <a:pt x="2460" y="4374"/>
                    </a:cubicBezTo>
                    <a:lnTo>
                      <a:pt x="2586" y="4399"/>
                    </a:lnTo>
                    <a:lnTo>
                      <a:pt x="2812" y="4475"/>
                    </a:lnTo>
                    <a:lnTo>
                      <a:pt x="2862" y="4199"/>
                    </a:lnTo>
                    <a:cubicBezTo>
                      <a:pt x="2862" y="4199"/>
                      <a:pt x="2887" y="4048"/>
                      <a:pt x="2912" y="3772"/>
                    </a:cubicBezTo>
                    <a:cubicBezTo>
                      <a:pt x="2962" y="3420"/>
                      <a:pt x="2962" y="3044"/>
                      <a:pt x="2962" y="2693"/>
                    </a:cubicBezTo>
                    <a:cubicBezTo>
                      <a:pt x="2962" y="2442"/>
                      <a:pt x="2937" y="2191"/>
                      <a:pt x="2887" y="1940"/>
                    </a:cubicBezTo>
                    <a:cubicBezTo>
                      <a:pt x="2862" y="1638"/>
                      <a:pt x="2787" y="1337"/>
                      <a:pt x="2686" y="1061"/>
                    </a:cubicBezTo>
                    <a:cubicBezTo>
                      <a:pt x="2636" y="911"/>
                      <a:pt x="2561" y="760"/>
                      <a:pt x="2460" y="609"/>
                    </a:cubicBezTo>
                    <a:cubicBezTo>
                      <a:pt x="2360" y="434"/>
                      <a:pt x="2209" y="283"/>
                      <a:pt x="2034" y="158"/>
                    </a:cubicBezTo>
                    <a:cubicBezTo>
                      <a:pt x="1845" y="53"/>
                      <a:pt x="1657" y="1"/>
                      <a:pt x="1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5" name="Google Shape;575;p43"/>
              <p:cNvSpPr/>
              <p:nvPr/>
            </p:nvSpPr>
            <p:spPr>
              <a:xfrm>
                <a:off x="6930700" y="1240075"/>
                <a:ext cx="101050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3726" extrusionOk="0">
                    <a:moveTo>
                      <a:pt x="2687" y="934"/>
                    </a:moveTo>
                    <a:cubicBezTo>
                      <a:pt x="2762" y="934"/>
                      <a:pt x="2812" y="934"/>
                      <a:pt x="2837" y="984"/>
                    </a:cubicBezTo>
                    <a:cubicBezTo>
                      <a:pt x="2862" y="984"/>
                      <a:pt x="2912" y="1034"/>
                      <a:pt x="2912" y="1034"/>
                    </a:cubicBezTo>
                    <a:cubicBezTo>
                      <a:pt x="2963" y="1059"/>
                      <a:pt x="2988" y="1109"/>
                      <a:pt x="3038" y="1160"/>
                    </a:cubicBezTo>
                    <a:cubicBezTo>
                      <a:pt x="3113" y="1285"/>
                      <a:pt x="3138" y="1436"/>
                      <a:pt x="3088" y="1561"/>
                    </a:cubicBezTo>
                    <a:cubicBezTo>
                      <a:pt x="3013" y="1762"/>
                      <a:pt x="2887" y="1938"/>
                      <a:pt x="2737" y="2088"/>
                    </a:cubicBezTo>
                    <a:cubicBezTo>
                      <a:pt x="2410" y="2414"/>
                      <a:pt x="2034" y="2665"/>
                      <a:pt x="1632" y="2841"/>
                    </a:cubicBezTo>
                    <a:cubicBezTo>
                      <a:pt x="1362" y="2964"/>
                      <a:pt x="1067" y="3063"/>
                      <a:pt x="772" y="3091"/>
                    </a:cubicBezTo>
                    <a:lnTo>
                      <a:pt x="772" y="3091"/>
                    </a:lnTo>
                    <a:cubicBezTo>
                      <a:pt x="918" y="2868"/>
                      <a:pt x="1089" y="2577"/>
                      <a:pt x="1306" y="2239"/>
                    </a:cubicBezTo>
                    <a:cubicBezTo>
                      <a:pt x="1582" y="1862"/>
                      <a:pt x="1883" y="1511"/>
                      <a:pt x="2210" y="1185"/>
                    </a:cubicBezTo>
                    <a:cubicBezTo>
                      <a:pt x="2360" y="1059"/>
                      <a:pt x="2511" y="984"/>
                      <a:pt x="2687" y="934"/>
                    </a:cubicBezTo>
                    <a:close/>
                    <a:moveTo>
                      <a:pt x="2725" y="0"/>
                    </a:moveTo>
                    <a:cubicBezTo>
                      <a:pt x="2695" y="0"/>
                      <a:pt x="2666" y="2"/>
                      <a:pt x="2636" y="5"/>
                    </a:cubicBezTo>
                    <a:cubicBezTo>
                      <a:pt x="2410" y="30"/>
                      <a:pt x="2210" y="105"/>
                      <a:pt x="2034" y="206"/>
                    </a:cubicBezTo>
                    <a:cubicBezTo>
                      <a:pt x="1883" y="306"/>
                      <a:pt x="1758" y="407"/>
                      <a:pt x="1632" y="532"/>
                    </a:cubicBezTo>
                    <a:cubicBezTo>
                      <a:pt x="1407" y="733"/>
                      <a:pt x="1231" y="959"/>
                      <a:pt x="1055" y="1210"/>
                    </a:cubicBezTo>
                    <a:cubicBezTo>
                      <a:pt x="930" y="1411"/>
                      <a:pt x="779" y="1636"/>
                      <a:pt x="679" y="1862"/>
                    </a:cubicBezTo>
                    <a:cubicBezTo>
                      <a:pt x="503" y="2189"/>
                      <a:pt x="352" y="2515"/>
                      <a:pt x="227" y="2866"/>
                    </a:cubicBezTo>
                    <a:cubicBezTo>
                      <a:pt x="126" y="3117"/>
                      <a:pt x="76" y="3268"/>
                      <a:pt x="76" y="3268"/>
                    </a:cubicBezTo>
                    <a:lnTo>
                      <a:pt x="1" y="3544"/>
                    </a:lnTo>
                    <a:lnTo>
                      <a:pt x="377" y="3644"/>
                    </a:lnTo>
                    <a:cubicBezTo>
                      <a:pt x="478" y="3695"/>
                      <a:pt x="603" y="3695"/>
                      <a:pt x="704" y="3720"/>
                    </a:cubicBezTo>
                    <a:cubicBezTo>
                      <a:pt x="771" y="3724"/>
                      <a:pt x="838" y="3726"/>
                      <a:pt x="904" y="3726"/>
                    </a:cubicBezTo>
                    <a:cubicBezTo>
                      <a:pt x="1238" y="3726"/>
                      <a:pt x="1570" y="3674"/>
                      <a:pt x="1883" y="3569"/>
                    </a:cubicBezTo>
                    <a:cubicBezTo>
                      <a:pt x="2134" y="3494"/>
                      <a:pt x="2385" y="3393"/>
                      <a:pt x="2611" y="3268"/>
                    </a:cubicBezTo>
                    <a:cubicBezTo>
                      <a:pt x="2862" y="3092"/>
                      <a:pt x="3113" y="2916"/>
                      <a:pt x="3339" y="2691"/>
                    </a:cubicBezTo>
                    <a:cubicBezTo>
                      <a:pt x="3590" y="2465"/>
                      <a:pt x="3816" y="2163"/>
                      <a:pt x="3941" y="1837"/>
                    </a:cubicBezTo>
                    <a:cubicBezTo>
                      <a:pt x="4017" y="1636"/>
                      <a:pt x="4042" y="1411"/>
                      <a:pt x="4017" y="1210"/>
                    </a:cubicBezTo>
                    <a:cubicBezTo>
                      <a:pt x="3992" y="984"/>
                      <a:pt x="3891" y="758"/>
                      <a:pt x="3766" y="582"/>
                    </a:cubicBezTo>
                    <a:cubicBezTo>
                      <a:pt x="3716" y="507"/>
                      <a:pt x="3640" y="432"/>
                      <a:pt x="3590" y="381"/>
                    </a:cubicBezTo>
                    <a:lnTo>
                      <a:pt x="3565" y="356"/>
                    </a:lnTo>
                    <a:lnTo>
                      <a:pt x="3515" y="331"/>
                    </a:lnTo>
                    <a:lnTo>
                      <a:pt x="3465" y="281"/>
                    </a:lnTo>
                    <a:cubicBezTo>
                      <a:pt x="3414" y="231"/>
                      <a:pt x="3364" y="206"/>
                      <a:pt x="3314" y="181"/>
                    </a:cubicBezTo>
                    <a:cubicBezTo>
                      <a:pt x="3139" y="71"/>
                      <a:pt x="2926" y="0"/>
                      <a:pt x="27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6" name="Google Shape;576;p43"/>
              <p:cNvSpPr/>
              <p:nvPr/>
            </p:nvSpPr>
            <p:spPr>
              <a:xfrm>
                <a:off x="6537300" y="1673150"/>
                <a:ext cx="90375" cy="90375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3615" extrusionOk="0">
                    <a:moveTo>
                      <a:pt x="1807" y="0"/>
                    </a:moveTo>
                    <a:cubicBezTo>
                      <a:pt x="803" y="0"/>
                      <a:pt x="0" y="803"/>
                      <a:pt x="0" y="1807"/>
                    </a:cubicBezTo>
                    <a:cubicBezTo>
                      <a:pt x="0" y="2786"/>
                      <a:pt x="803" y="3614"/>
                      <a:pt x="1807" y="3614"/>
                    </a:cubicBezTo>
                    <a:cubicBezTo>
                      <a:pt x="2786" y="3614"/>
                      <a:pt x="3614" y="2786"/>
                      <a:pt x="3614" y="1807"/>
                    </a:cubicBezTo>
                    <a:cubicBezTo>
                      <a:pt x="3614" y="803"/>
                      <a:pt x="2786" y="0"/>
                      <a:pt x="1807" y="0"/>
                    </a:cubicBezTo>
                    <a:close/>
                  </a:path>
                </a:pathLst>
              </a:custGeom>
              <a:solidFill>
                <a:srgbClr val="BF67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7" name="Google Shape;577;p43"/>
              <p:cNvSpPr/>
              <p:nvPr/>
            </p:nvSpPr>
            <p:spPr>
              <a:xfrm>
                <a:off x="6915650" y="1694475"/>
                <a:ext cx="90375" cy="90375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3615" extrusionOk="0">
                    <a:moveTo>
                      <a:pt x="1808" y="0"/>
                    </a:moveTo>
                    <a:cubicBezTo>
                      <a:pt x="804" y="0"/>
                      <a:pt x="1" y="804"/>
                      <a:pt x="1" y="1808"/>
                    </a:cubicBezTo>
                    <a:cubicBezTo>
                      <a:pt x="1" y="2812"/>
                      <a:pt x="804" y="3615"/>
                      <a:pt x="1808" y="3615"/>
                    </a:cubicBezTo>
                    <a:cubicBezTo>
                      <a:pt x="2812" y="3615"/>
                      <a:pt x="3615" y="2812"/>
                      <a:pt x="3615" y="1808"/>
                    </a:cubicBezTo>
                    <a:cubicBezTo>
                      <a:pt x="3615" y="804"/>
                      <a:pt x="2812" y="0"/>
                      <a:pt x="1808" y="0"/>
                    </a:cubicBezTo>
                    <a:close/>
                  </a:path>
                </a:pathLst>
              </a:custGeom>
              <a:solidFill>
                <a:srgbClr val="BF676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8" name="Google Shape;578;p43"/>
              <p:cNvSpPr/>
              <p:nvPr/>
            </p:nvSpPr>
            <p:spPr>
              <a:xfrm>
                <a:off x="7058725" y="1671250"/>
                <a:ext cx="73425" cy="6722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2689" extrusionOk="0">
                    <a:moveTo>
                      <a:pt x="1054" y="1"/>
                    </a:moveTo>
                    <a:cubicBezTo>
                      <a:pt x="929" y="26"/>
                      <a:pt x="803" y="51"/>
                      <a:pt x="703" y="101"/>
                    </a:cubicBezTo>
                    <a:cubicBezTo>
                      <a:pt x="527" y="151"/>
                      <a:pt x="352" y="252"/>
                      <a:pt x="226" y="377"/>
                    </a:cubicBezTo>
                    <a:cubicBezTo>
                      <a:pt x="151" y="428"/>
                      <a:pt x="101" y="478"/>
                      <a:pt x="75" y="528"/>
                    </a:cubicBezTo>
                    <a:cubicBezTo>
                      <a:pt x="0" y="578"/>
                      <a:pt x="0" y="679"/>
                      <a:pt x="75" y="729"/>
                    </a:cubicBezTo>
                    <a:cubicBezTo>
                      <a:pt x="101" y="754"/>
                      <a:pt x="138" y="766"/>
                      <a:pt x="176" y="766"/>
                    </a:cubicBezTo>
                    <a:cubicBezTo>
                      <a:pt x="213" y="766"/>
                      <a:pt x="251" y="754"/>
                      <a:pt x="276" y="729"/>
                    </a:cubicBezTo>
                    <a:cubicBezTo>
                      <a:pt x="452" y="628"/>
                      <a:pt x="628" y="553"/>
                      <a:pt x="828" y="503"/>
                    </a:cubicBezTo>
                    <a:cubicBezTo>
                      <a:pt x="929" y="478"/>
                      <a:pt x="1004" y="478"/>
                      <a:pt x="1104" y="478"/>
                    </a:cubicBezTo>
                    <a:lnTo>
                      <a:pt x="1255" y="478"/>
                    </a:lnTo>
                    <a:cubicBezTo>
                      <a:pt x="1305" y="503"/>
                      <a:pt x="1355" y="503"/>
                      <a:pt x="1431" y="503"/>
                    </a:cubicBezTo>
                    <a:lnTo>
                      <a:pt x="1506" y="503"/>
                    </a:lnTo>
                    <a:lnTo>
                      <a:pt x="1581" y="528"/>
                    </a:lnTo>
                    <a:cubicBezTo>
                      <a:pt x="1632" y="553"/>
                      <a:pt x="1682" y="578"/>
                      <a:pt x="1732" y="603"/>
                    </a:cubicBezTo>
                    <a:cubicBezTo>
                      <a:pt x="1832" y="653"/>
                      <a:pt x="1908" y="704"/>
                      <a:pt x="1983" y="779"/>
                    </a:cubicBezTo>
                    <a:cubicBezTo>
                      <a:pt x="2284" y="1080"/>
                      <a:pt x="2460" y="1507"/>
                      <a:pt x="2460" y="1933"/>
                    </a:cubicBezTo>
                    <a:cubicBezTo>
                      <a:pt x="2460" y="2059"/>
                      <a:pt x="2460" y="2210"/>
                      <a:pt x="2410" y="2335"/>
                    </a:cubicBezTo>
                    <a:cubicBezTo>
                      <a:pt x="2410" y="2360"/>
                      <a:pt x="2385" y="2385"/>
                      <a:pt x="2385" y="2410"/>
                    </a:cubicBezTo>
                    <a:lnTo>
                      <a:pt x="2359" y="2461"/>
                    </a:lnTo>
                    <a:cubicBezTo>
                      <a:pt x="2309" y="2511"/>
                      <a:pt x="2309" y="2561"/>
                      <a:pt x="2334" y="2636"/>
                    </a:cubicBezTo>
                    <a:cubicBezTo>
                      <a:pt x="2365" y="2667"/>
                      <a:pt x="2416" y="2689"/>
                      <a:pt x="2467" y="2689"/>
                    </a:cubicBezTo>
                    <a:cubicBezTo>
                      <a:pt x="2499" y="2689"/>
                      <a:pt x="2531" y="2680"/>
                      <a:pt x="2560" y="2661"/>
                    </a:cubicBezTo>
                    <a:lnTo>
                      <a:pt x="2585" y="2636"/>
                    </a:lnTo>
                    <a:lnTo>
                      <a:pt x="2661" y="2586"/>
                    </a:lnTo>
                    <a:cubicBezTo>
                      <a:pt x="2686" y="2561"/>
                      <a:pt x="2711" y="2536"/>
                      <a:pt x="2736" y="2511"/>
                    </a:cubicBezTo>
                    <a:cubicBezTo>
                      <a:pt x="2836" y="2335"/>
                      <a:pt x="2886" y="2134"/>
                      <a:pt x="2912" y="1959"/>
                    </a:cubicBezTo>
                    <a:cubicBezTo>
                      <a:pt x="2937" y="1682"/>
                      <a:pt x="2937" y="1406"/>
                      <a:pt x="2861" y="1155"/>
                    </a:cubicBezTo>
                    <a:cubicBezTo>
                      <a:pt x="2761" y="854"/>
                      <a:pt x="2585" y="578"/>
                      <a:pt x="2359" y="352"/>
                    </a:cubicBezTo>
                    <a:cubicBezTo>
                      <a:pt x="2234" y="252"/>
                      <a:pt x="2108" y="151"/>
                      <a:pt x="1958" y="101"/>
                    </a:cubicBezTo>
                    <a:cubicBezTo>
                      <a:pt x="1883" y="76"/>
                      <a:pt x="1807" y="51"/>
                      <a:pt x="1707" y="26"/>
                    </a:cubicBezTo>
                    <a:lnTo>
                      <a:pt x="1581" y="1"/>
                    </a:lnTo>
                    <a:close/>
                  </a:path>
                </a:pathLst>
              </a:custGeom>
              <a:solidFill>
                <a:srgbClr val="7A55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79" name="Google Shape;579;p43"/>
              <p:cNvSpPr/>
              <p:nvPr/>
            </p:nvSpPr>
            <p:spPr>
              <a:xfrm>
                <a:off x="7150325" y="2141850"/>
                <a:ext cx="1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"/>
                      <a:pt x="26" y="1"/>
                      <a:pt x="1" y="1"/>
                    </a:cubicBezTo>
                    <a:close/>
                  </a:path>
                </a:pathLst>
              </a:custGeom>
              <a:solidFill>
                <a:srgbClr val="5CA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80" name="Google Shape;580;p43"/>
              <p:cNvSpPr/>
              <p:nvPr/>
            </p:nvSpPr>
            <p:spPr>
              <a:xfrm>
                <a:off x="7131500" y="2176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CA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81" name="Google Shape;581;p43"/>
            <p:cNvSpPr/>
            <p:nvPr/>
          </p:nvSpPr>
          <p:spPr>
            <a:xfrm>
              <a:off x="5780403" y="3140128"/>
              <a:ext cx="977395" cy="1034706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82" name="Google Shape;582;p43"/>
          <p:cNvSpPr/>
          <p:nvPr/>
        </p:nvSpPr>
        <p:spPr>
          <a:xfrm>
            <a:off x="7742201" y="4646637"/>
            <a:ext cx="44137" cy="40340"/>
          </a:xfrm>
          <a:custGeom>
            <a:avLst/>
            <a:gdLst/>
            <a:ahLst/>
            <a:cxnLst/>
            <a:rect l="l" t="t" r="r" b="b"/>
            <a:pathLst>
              <a:path w="1883" h="1721" extrusionOk="0">
                <a:moveTo>
                  <a:pt x="946" y="1"/>
                </a:moveTo>
                <a:cubicBezTo>
                  <a:pt x="581" y="1"/>
                  <a:pt x="211" y="236"/>
                  <a:pt x="100" y="644"/>
                </a:cubicBezTo>
                <a:cubicBezTo>
                  <a:pt x="0" y="1240"/>
                  <a:pt x="444" y="1720"/>
                  <a:pt x="947" y="1720"/>
                </a:cubicBezTo>
                <a:cubicBezTo>
                  <a:pt x="1088" y="1720"/>
                  <a:pt x="1234" y="1683"/>
                  <a:pt x="1373" y="1599"/>
                </a:cubicBezTo>
                <a:cubicBezTo>
                  <a:pt x="1819" y="1344"/>
                  <a:pt x="1883" y="771"/>
                  <a:pt x="1628" y="389"/>
                </a:cubicBezTo>
                <a:cubicBezTo>
                  <a:pt x="1468" y="122"/>
                  <a:pt x="1208" y="1"/>
                  <a:pt x="9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3" name="Google Shape;583;p43"/>
          <p:cNvSpPr/>
          <p:nvPr/>
        </p:nvSpPr>
        <p:spPr>
          <a:xfrm>
            <a:off x="7650221" y="4632876"/>
            <a:ext cx="121208" cy="120317"/>
          </a:xfrm>
          <a:custGeom>
            <a:avLst/>
            <a:gdLst/>
            <a:ahLst/>
            <a:cxnLst/>
            <a:rect l="l" t="t" r="r" b="b"/>
            <a:pathLst>
              <a:path w="5171" h="5133" extrusionOk="0">
                <a:moveTo>
                  <a:pt x="2897" y="1"/>
                </a:moveTo>
                <a:cubicBezTo>
                  <a:pt x="1779" y="1"/>
                  <a:pt x="687" y="714"/>
                  <a:pt x="394" y="1995"/>
                </a:cubicBezTo>
                <a:cubicBezTo>
                  <a:pt x="0" y="3716"/>
                  <a:pt x="1391" y="5133"/>
                  <a:pt x="2925" y="5133"/>
                </a:cubicBezTo>
                <a:cubicBezTo>
                  <a:pt x="3378" y="5133"/>
                  <a:pt x="3843" y="5009"/>
                  <a:pt x="4278" y="4733"/>
                </a:cubicBezTo>
                <a:cubicBezTo>
                  <a:pt x="4470" y="4606"/>
                  <a:pt x="4661" y="4415"/>
                  <a:pt x="4852" y="4224"/>
                </a:cubicBezTo>
                <a:lnTo>
                  <a:pt x="4470" y="3651"/>
                </a:lnTo>
                <a:lnTo>
                  <a:pt x="4406" y="3714"/>
                </a:lnTo>
                <a:cubicBezTo>
                  <a:pt x="4278" y="3905"/>
                  <a:pt x="4087" y="4096"/>
                  <a:pt x="3896" y="4224"/>
                </a:cubicBezTo>
                <a:cubicBezTo>
                  <a:pt x="3579" y="4425"/>
                  <a:pt x="3240" y="4516"/>
                  <a:pt x="2908" y="4516"/>
                </a:cubicBezTo>
                <a:cubicBezTo>
                  <a:pt x="1774" y="4516"/>
                  <a:pt x="735" y="3453"/>
                  <a:pt x="1031" y="2122"/>
                </a:cubicBezTo>
                <a:cubicBezTo>
                  <a:pt x="1250" y="1169"/>
                  <a:pt x="2061" y="638"/>
                  <a:pt x="2891" y="638"/>
                </a:cubicBezTo>
                <a:cubicBezTo>
                  <a:pt x="3504" y="638"/>
                  <a:pt x="4128" y="927"/>
                  <a:pt x="4533" y="1549"/>
                </a:cubicBezTo>
                <a:cubicBezTo>
                  <a:pt x="4580" y="1642"/>
                  <a:pt x="4695" y="1701"/>
                  <a:pt x="4828" y="1701"/>
                </a:cubicBezTo>
                <a:cubicBezTo>
                  <a:pt x="4877" y="1701"/>
                  <a:pt x="4928" y="1693"/>
                  <a:pt x="4979" y="1676"/>
                </a:cubicBezTo>
                <a:cubicBezTo>
                  <a:pt x="5106" y="1549"/>
                  <a:pt x="5170" y="1358"/>
                  <a:pt x="5106" y="1231"/>
                </a:cubicBezTo>
                <a:cubicBezTo>
                  <a:pt x="4565" y="391"/>
                  <a:pt x="3724" y="1"/>
                  <a:pt x="28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4" name="Google Shape;584;p43"/>
          <p:cNvSpPr/>
          <p:nvPr/>
        </p:nvSpPr>
        <p:spPr>
          <a:xfrm>
            <a:off x="7775885" y="4706431"/>
            <a:ext cx="51639" cy="40692"/>
          </a:xfrm>
          <a:custGeom>
            <a:avLst/>
            <a:gdLst/>
            <a:ahLst/>
            <a:cxnLst/>
            <a:rect l="l" t="t" r="r" b="b"/>
            <a:pathLst>
              <a:path w="2203" h="1736" extrusionOk="0">
                <a:moveTo>
                  <a:pt x="1124" y="1"/>
                </a:moveTo>
                <a:cubicBezTo>
                  <a:pt x="978" y="1"/>
                  <a:pt x="832" y="43"/>
                  <a:pt x="701" y="130"/>
                </a:cubicBezTo>
                <a:cubicBezTo>
                  <a:pt x="0" y="576"/>
                  <a:pt x="191" y="1532"/>
                  <a:pt x="955" y="1723"/>
                </a:cubicBezTo>
                <a:cubicBezTo>
                  <a:pt x="1004" y="1731"/>
                  <a:pt x="1052" y="1736"/>
                  <a:pt x="1100" y="1736"/>
                </a:cubicBezTo>
                <a:cubicBezTo>
                  <a:pt x="1731" y="1736"/>
                  <a:pt x="2202" y="982"/>
                  <a:pt x="1847" y="449"/>
                </a:cubicBezTo>
                <a:cubicBezTo>
                  <a:pt x="1680" y="156"/>
                  <a:pt x="1402" y="1"/>
                  <a:pt x="1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5" name="Google Shape;585;p43"/>
          <p:cNvSpPr/>
          <p:nvPr/>
        </p:nvSpPr>
        <p:spPr>
          <a:xfrm>
            <a:off x="7689109" y="4692601"/>
            <a:ext cx="121115" cy="121091"/>
          </a:xfrm>
          <a:custGeom>
            <a:avLst/>
            <a:gdLst/>
            <a:ahLst/>
            <a:cxnLst/>
            <a:rect l="l" t="t" r="r" b="b"/>
            <a:pathLst>
              <a:path w="5167" h="5166" extrusionOk="0">
                <a:moveTo>
                  <a:pt x="2881" y="0"/>
                </a:moveTo>
                <a:cubicBezTo>
                  <a:pt x="1776" y="0"/>
                  <a:pt x="683" y="713"/>
                  <a:pt x="391" y="1994"/>
                </a:cubicBezTo>
                <a:cubicBezTo>
                  <a:pt x="1" y="3748"/>
                  <a:pt x="1325" y="5166"/>
                  <a:pt x="2853" y="5166"/>
                </a:cubicBezTo>
                <a:cubicBezTo>
                  <a:pt x="3322" y="5166"/>
                  <a:pt x="3811" y="5032"/>
                  <a:pt x="4275" y="4733"/>
                </a:cubicBezTo>
                <a:cubicBezTo>
                  <a:pt x="4466" y="4605"/>
                  <a:pt x="4657" y="4478"/>
                  <a:pt x="4848" y="4287"/>
                </a:cubicBezTo>
                <a:lnTo>
                  <a:pt x="4466" y="3650"/>
                </a:lnTo>
                <a:lnTo>
                  <a:pt x="4403" y="3714"/>
                </a:lnTo>
                <a:cubicBezTo>
                  <a:pt x="4275" y="3905"/>
                  <a:pt x="4084" y="4096"/>
                  <a:pt x="3893" y="4223"/>
                </a:cubicBezTo>
                <a:cubicBezTo>
                  <a:pt x="3575" y="4426"/>
                  <a:pt x="3234" y="4516"/>
                  <a:pt x="2901" y="4516"/>
                </a:cubicBezTo>
                <a:cubicBezTo>
                  <a:pt x="1768" y="4516"/>
                  <a:pt x="732" y="3465"/>
                  <a:pt x="1027" y="2185"/>
                </a:cubicBezTo>
                <a:cubicBezTo>
                  <a:pt x="1250" y="1221"/>
                  <a:pt x="2077" y="689"/>
                  <a:pt x="2917" y="689"/>
                </a:cubicBezTo>
                <a:cubicBezTo>
                  <a:pt x="3521" y="689"/>
                  <a:pt x="4131" y="963"/>
                  <a:pt x="4530" y="1548"/>
                </a:cubicBezTo>
                <a:cubicBezTo>
                  <a:pt x="4570" y="1669"/>
                  <a:pt x="4662" y="1714"/>
                  <a:pt x="4772" y="1714"/>
                </a:cubicBezTo>
                <a:cubicBezTo>
                  <a:pt x="4836" y="1714"/>
                  <a:pt x="4906" y="1699"/>
                  <a:pt x="4976" y="1676"/>
                </a:cubicBezTo>
                <a:cubicBezTo>
                  <a:pt x="5103" y="1548"/>
                  <a:pt x="5167" y="1357"/>
                  <a:pt x="5039" y="1230"/>
                </a:cubicBezTo>
                <a:cubicBezTo>
                  <a:pt x="4525" y="390"/>
                  <a:pt x="3699" y="0"/>
                  <a:pt x="2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6" name="Google Shape;586;p43"/>
          <p:cNvSpPr/>
          <p:nvPr/>
        </p:nvSpPr>
        <p:spPr>
          <a:xfrm>
            <a:off x="7812356" y="4765454"/>
            <a:ext cx="55576" cy="42380"/>
          </a:xfrm>
          <a:custGeom>
            <a:avLst/>
            <a:gdLst/>
            <a:ahLst/>
            <a:cxnLst/>
            <a:rect l="l" t="t" r="r" b="b"/>
            <a:pathLst>
              <a:path w="2371" h="1808" extrusionOk="0">
                <a:moveTo>
                  <a:pt x="1161" y="0"/>
                </a:moveTo>
                <a:cubicBezTo>
                  <a:pt x="571" y="0"/>
                  <a:pt x="1" y="670"/>
                  <a:pt x="482" y="1370"/>
                </a:cubicBezTo>
                <a:cubicBezTo>
                  <a:pt x="656" y="1680"/>
                  <a:pt x="919" y="1807"/>
                  <a:pt x="1181" y="1807"/>
                </a:cubicBezTo>
                <a:cubicBezTo>
                  <a:pt x="1779" y="1807"/>
                  <a:pt x="2370" y="1143"/>
                  <a:pt x="1883" y="478"/>
                </a:cubicBezTo>
                <a:cubicBezTo>
                  <a:pt x="1704" y="139"/>
                  <a:pt x="1430" y="0"/>
                  <a:pt x="11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7" name="Google Shape;587;p43"/>
          <p:cNvSpPr/>
          <p:nvPr/>
        </p:nvSpPr>
        <p:spPr>
          <a:xfrm>
            <a:off x="7726425" y="4752303"/>
            <a:ext cx="121115" cy="121115"/>
          </a:xfrm>
          <a:custGeom>
            <a:avLst/>
            <a:gdLst/>
            <a:ahLst/>
            <a:cxnLst/>
            <a:rect l="l" t="t" r="r" b="b"/>
            <a:pathLst>
              <a:path w="5167" h="5167" extrusionOk="0">
                <a:moveTo>
                  <a:pt x="2881" y="0"/>
                </a:moveTo>
                <a:cubicBezTo>
                  <a:pt x="1776" y="0"/>
                  <a:pt x="683" y="713"/>
                  <a:pt x="391" y="1994"/>
                </a:cubicBezTo>
                <a:cubicBezTo>
                  <a:pt x="1" y="3748"/>
                  <a:pt x="1362" y="5166"/>
                  <a:pt x="2879" y="5166"/>
                </a:cubicBezTo>
                <a:cubicBezTo>
                  <a:pt x="3345" y="5166"/>
                  <a:pt x="3826" y="5032"/>
                  <a:pt x="4275" y="4733"/>
                </a:cubicBezTo>
                <a:cubicBezTo>
                  <a:pt x="4466" y="4606"/>
                  <a:pt x="4721" y="4478"/>
                  <a:pt x="4849" y="4287"/>
                </a:cubicBezTo>
                <a:lnTo>
                  <a:pt x="4466" y="3650"/>
                </a:lnTo>
                <a:lnTo>
                  <a:pt x="4403" y="3714"/>
                </a:lnTo>
                <a:cubicBezTo>
                  <a:pt x="4275" y="3905"/>
                  <a:pt x="4084" y="4096"/>
                  <a:pt x="3893" y="4223"/>
                </a:cubicBezTo>
                <a:cubicBezTo>
                  <a:pt x="3575" y="4426"/>
                  <a:pt x="3234" y="4517"/>
                  <a:pt x="2901" y="4517"/>
                </a:cubicBezTo>
                <a:cubicBezTo>
                  <a:pt x="1768" y="4517"/>
                  <a:pt x="732" y="3465"/>
                  <a:pt x="1027" y="2186"/>
                </a:cubicBezTo>
                <a:cubicBezTo>
                  <a:pt x="1250" y="1222"/>
                  <a:pt x="2077" y="689"/>
                  <a:pt x="2917" y="689"/>
                </a:cubicBezTo>
                <a:cubicBezTo>
                  <a:pt x="3521" y="689"/>
                  <a:pt x="4131" y="963"/>
                  <a:pt x="4530" y="1549"/>
                </a:cubicBezTo>
                <a:cubicBezTo>
                  <a:pt x="4570" y="1670"/>
                  <a:pt x="4662" y="1714"/>
                  <a:pt x="4772" y="1714"/>
                </a:cubicBezTo>
                <a:cubicBezTo>
                  <a:pt x="4836" y="1714"/>
                  <a:pt x="4906" y="1699"/>
                  <a:pt x="4976" y="1676"/>
                </a:cubicBezTo>
                <a:cubicBezTo>
                  <a:pt x="5103" y="1549"/>
                  <a:pt x="5167" y="1358"/>
                  <a:pt x="5040" y="1230"/>
                </a:cubicBezTo>
                <a:cubicBezTo>
                  <a:pt x="4525" y="391"/>
                  <a:pt x="3699" y="0"/>
                  <a:pt x="2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8" name="Google Shape;588;p43"/>
          <p:cNvSpPr/>
          <p:nvPr/>
        </p:nvSpPr>
        <p:spPr>
          <a:xfrm>
            <a:off x="7851994" y="4826890"/>
            <a:ext cx="51497" cy="39684"/>
          </a:xfrm>
          <a:custGeom>
            <a:avLst/>
            <a:gdLst/>
            <a:ahLst/>
            <a:cxnLst/>
            <a:rect l="l" t="t" r="r" b="b"/>
            <a:pathLst>
              <a:path w="2197" h="1693" extrusionOk="0">
                <a:moveTo>
                  <a:pt x="1114" y="1"/>
                </a:moveTo>
                <a:cubicBezTo>
                  <a:pt x="951" y="1"/>
                  <a:pt x="785" y="52"/>
                  <a:pt x="638" y="150"/>
                </a:cubicBezTo>
                <a:cubicBezTo>
                  <a:pt x="1" y="532"/>
                  <a:pt x="192" y="1487"/>
                  <a:pt x="893" y="1678"/>
                </a:cubicBezTo>
                <a:cubicBezTo>
                  <a:pt x="950" y="1688"/>
                  <a:pt x="1006" y="1692"/>
                  <a:pt x="1060" y="1692"/>
                </a:cubicBezTo>
                <a:cubicBezTo>
                  <a:pt x="1737" y="1692"/>
                  <a:pt x="2197" y="994"/>
                  <a:pt x="1784" y="405"/>
                </a:cubicBezTo>
                <a:cubicBezTo>
                  <a:pt x="1628" y="131"/>
                  <a:pt x="1375" y="1"/>
                  <a:pt x="11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9" name="Google Shape;589;p43"/>
          <p:cNvSpPr/>
          <p:nvPr/>
        </p:nvSpPr>
        <p:spPr>
          <a:xfrm>
            <a:off x="7889943" y="4887132"/>
            <a:ext cx="53068" cy="40105"/>
          </a:xfrm>
          <a:custGeom>
            <a:avLst/>
            <a:gdLst/>
            <a:ahLst/>
            <a:cxnLst/>
            <a:rect l="l" t="t" r="r" b="b"/>
            <a:pathLst>
              <a:path w="2264" h="1711" extrusionOk="0">
                <a:moveTo>
                  <a:pt x="1124" y="1"/>
                </a:moveTo>
                <a:cubicBezTo>
                  <a:pt x="546" y="1"/>
                  <a:pt x="0" y="606"/>
                  <a:pt x="356" y="1274"/>
                </a:cubicBezTo>
                <a:cubicBezTo>
                  <a:pt x="531" y="1584"/>
                  <a:pt x="794" y="1711"/>
                  <a:pt x="1057" y="1711"/>
                </a:cubicBezTo>
                <a:cubicBezTo>
                  <a:pt x="1659" y="1711"/>
                  <a:pt x="2264" y="1046"/>
                  <a:pt x="1821" y="382"/>
                </a:cubicBezTo>
                <a:cubicBezTo>
                  <a:pt x="1629" y="113"/>
                  <a:pt x="1374" y="1"/>
                  <a:pt x="1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0" name="Google Shape;590;p43"/>
          <p:cNvSpPr/>
          <p:nvPr/>
        </p:nvSpPr>
        <p:spPr>
          <a:xfrm>
            <a:off x="7802488" y="4872926"/>
            <a:ext cx="122427" cy="120599"/>
          </a:xfrm>
          <a:custGeom>
            <a:avLst/>
            <a:gdLst/>
            <a:ahLst/>
            <a:cxnLst/>
            <a:rect l="l" t="t" r="r" b="b"/>
            <a:pathLst>
              <a:path w="5223" h="5145" extrusionOk="0">
                <a:moveTo>
                  <a:pt x="2893" y="1"/>
                </a:moveTo>
                <a:cubicBezTo>
                  <a:pt x="1766" y="1"/>
                  <a:pt x="652" y="715"/>
                  <a:pt x="394" y="2007"/>
                </a:cubicBezTo>
                <a:cubicBezTo>
                  <a:pt x="0" y="3728"/>
                  <a:pt x="1353" y="5145"/>
                  <a:pt x="2898" y="5145"/>
                </a:cubicBezTo>
                <a:cubicBezTo>
                  <a:pt x="3355" y="5145"/>
                  <a:pt x="3828" y="5021"/>
                  <a:pt x="4278" y="4745"/>
                </a:cubicBezTo>
                <a:cubicBezTo>
                  <a:pt x="4469" y="4618"/>
                  <a:pt x="4660" y="4427"/>
                  <a:pt x="4851" y="4236"/>
                </a:cubicBezTo>
                <a:lnTo>
                  <a:pt x="4469" y="3663"/>
                </a:lnTo>
                <a:lnTo>
                  <a:pt x="4406" y="3726"/>
                </a:lnTo>
                <a:cubicBezTo>
                  <a:pt x="4278" y="3917"/>
                  <a:pt x="4087" y="4045"/>
                  <a:pt x="3896" y="4172"/>
                </a:cubicBezTo>
                <a:cubicBezTo>
                  <a:pt x="3557" y="4393"/>
                  <a:pt x="3201" y="4491"/>
                  <a:pt x="2859" y="4491"/>
                </a:cubicBezTo>
                <a:cubicBezTo>
                  <a:pt x="1722" y="4491"/>
                  <a:pt x="737" y="3407"/>
                  <a:pt x="1030" y="2134"/>
                </a:cubicBezTo>
                <a:cubicBezTo>
                  <a:pt x="1250" y="1181"/>
                  <a:pt x="2061" y="650"/>
                  <a:pt x="2879" y="650"/>
                </a:cubicBezTo>
                <a:cubicBezTo>
                  <a:pt x="3483" y="650"/>
                  <a:pt x="4091" y="939"/>
                  <a:pt x="4469" y="1561"/>
                </a:cubicBezTo>
                <a:cubicBezTo>
                  <a:pt x="4544" y="1673"/>
                  <a:pt x="4646" y="1719"/>
                  <a:pt x="4746" y="1719"/>
                </a:cubicBezTo>
                <a:cubicBezTo>
                  <a:pt x="4989" y="1719"/>
                  <a:pt x="5223" y="1449"/>
                  <a:pt x="5042" y="1179"/>
                </a:cubicBezTo>
                <a:cubicBezTo>
                  <a:pt x="4534" y="376"/>
                  <a:pt x="3710" y="1"/>
                  <a:pt x="28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1" name="Google Shape;591;p43"/>
          <p:cNvSpPr/>
          <p:nvPr/>
        </p:nvSpPr>
        <p:spPr>
          <a:xfrm>
            <a:off x="7922267" y="4945661"/>
            <a:ext cx="53655" cy="41231"/>
          </a:xfrm>
          <a:custGeom>
            <a:avLst/>
            <a:gdLst/>
            <a:ahLst/>
            <a:cxnLst/>
            <a:rect l="l" t="t" r="r" b="b"/>
            <a:pathLst>
              <a:path w="2289" h="1759" extrusionOk="0">
                <a:moveTo>
                  <a:pt x="1354" y="1"/>
                </a:moveTo>
                <a:cubicBezTo>
                  <a:pt x="1194" y="1"/>
                  <a:pt x="1032" y="57"/>
                  <a:pt x="888" y="178"/>
                </a:cubicBezTo>
                <a:cubicBezTo>
                  <a:pt x="0" y="647"/>
                  <a:pt x="525" y="1759"/>
                  <a:pt x="1269" y="1759"/>
                </a:cubicBezTo>
                <a:cubicBezTo>
                  <a:pt x="1433" y="1759"/>
                  <a:pt x="1607" y="1705"/>
                  <a:pt x="1779" y="1579"/>
                </a:cubicBezTo>
                <a:cubicBezTo>
                  <a:pt x="2161" y="1388"/>
                  <a:pt x="2289" y="814"/>
                  <a:pt x="2034" y="432"/>
                </a:cubicBezTo>
                <a:cubicBezTo>
                  <a:pt x="1875" y="155"/>
                  <a:pt x="1618" y="1"/>
                  <a:pt x="13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2" name="Google Shape;592;p43"/>
          <p:cNvSpPr/>
          <p:nvPr/>
        </p:nvSpPr>
        <p:spPr>
          <a:xfrm>
            <a:off x="7839805" y="4932627"/>
            <a:ext cx="121185" cy="120623"/>
          </a:xfrm>
          <a:custGeom>
            <a:avLst/>
            <a:gdLst/>
            <a:ahLst/>
            <a:cxnLst/>
            <a:rect l="l" t="t" r="r" b="b"/>
            <a:pathLst>
              <a:path w="5170" h="5146" extrusionOk="0">
                <a:moveTo>
                  <a:pt x="2913" y="1"/>
                </a:moveTo>
                <a:cubicBezTo>
                  <a:pt x="1798" y="1"/>
                  <a:pt x="689" y="715"/>
                  <a:pt x="394" y="2007"/>
                </a:cubicBezTo>
                <a:cubicBezTo>
                  <a:pt x="0" y="3728"/>
                  <a:pt x="1353" y="5145"/>
                  <a:pt x="2899" y="5145"/>
                </a:cubicBezTo>
                <a:cubicBezTo>
                  <a:pt x="3355" y="5145"/>
                  <a:pt x="3828" y="5022"/>
                  <a:pt x="4278" y="4746"/>
                </a:cubicBezTo>
                <a:cubicBezTo>
                  <a:pt x="4469" y="4618"/>
                  <a:pt x="4660" y="4427"/>
                  <a:pt x="4851" y="4236"/>
                </a:cubicBezTo>
                <a:lnTo>
                  <a:pt x="4469" y="3663"/>
                </a:lnTo>
                <a:lnTo>
                  <a:pt x="4406" y="3727"/>
                </a:lnTo>
                <a:cubicBezTo>
                  <a:pt x="4278" y="3918"/>
                  <a:pt x="4087" y="4045"/>
                  <a:pt x="3896" y="4172"/>
                </a:cubicBezTo>
                <a:cubicBezTo>
                  <a:pt x="3578" y="4375"/>
                  <a:pt x="3237" y="4466"/>
                  <a:pt x="2904" y="4466"/>
                </a:cubicBezTo>
                <a:cubicBezTo>
                  <a:pt x="1771" y="4466"/>
                  <a:pt x="735" y="3414"/>
                  <a:pt x="1030" y="2135"/>
                </a:cubicBezTo>
                <a:cubicBezTo>
                  <a:pt x="1250" y="1182"/>
                  <a:pt x="2061" y="651"/>
                  <a:pt x="2891" y="651"/>
                </a:cubicBezTo>
                <a:cubicBezTo>
                  <a:pt x="3504" y="651"/>
                  <a:pt x="4128" y="940"/>
                  <a:pt x="4533" y="1561"/>
                </a:cubicBezTo>
                <a:cubicBezTo>
                  <a:pt x="4572" y="1640"/>
                  <a:pt x="4660" y="1695"/>
                  <a:pt x="4767" y="1695"/>
                </a:cubicBezTo>
                <a:cubicBezTo>
                  <a:pt x="4833" y="1695"/>
                  <a:pt x="4906" y="1674"/>
                  <a:pt x="4979" y="1625"/>
                </a:cubicBezTo>
                <a:cubicBezTo>
                  <a:pt x="5106" y="1561"/>
                  <a:pt x="5170" y="1370"/>
                  <a:pt x="5043" y="1179"/>
                </a:cubicBezTo>
                <a:cubicBezTo>
                  <a:pt x="4534" y="376"/>
                  <a:pt x="3722" y="1"/>
                  <a:pt x="29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3" name="Google Shape;593;p43"/>
          <p:cNvSpPr/>
          <p:nvPr/>
        </p:nvSpPr>
        <p:spPr>
          <a:xfrm>
            <a:off x="7964013" y="5005901"/>
            <a:ext cx="49224" cy="39591"/>
          </a:xfrm>
          <a:custGeom>
            <a:avLst/>
            <a:gdLst/>
            <a:ahLst/>
            <a:cxnLst/>
            <a:rect l="l" t="t" r="r" b="b"/>
            <a:pathLst>
              <a:path w="2100" h="1689" extrusionOk="0">
                <a:moveTo>
                  <a:pt x="1162" y="0"/>
                </a:moveTo>
                <a:cubicBezTo>
                  <a:pt x="577" y="0"/>
                  <a:pt x="0" y="635"/>
                  <a:pt x="444" y="1301"/>
                </a:cubicBezTo>
                <a:cubicBezTo>
                  <a:pt x="609" y="1548"/>
                  <a:pt x="879" y="1688"/>
                  <a:pt x="1153" y="1688"/>
                </a:cubicBezTo>
                <a:cubicBezTo>
                  <a:pt x="1304" y="1688"/>
                  <a:pt x="1455" y="1646"/>
                  <a:pt x="1590" y="1556"/>
                </a:cubicBezTo>
                <a:cubicBezTo>
                  <a:pt x="1972" y="1301"/>
                  <a:pt x="2100" y="792"/>
                  <a:pt x="1845" y="410"/>
                </a:cubicBezTo>
                <a:cubicBezTo>
                  <a:pt x="1671" y="120"/>
                  <a:pt x="1416" y="0"/>
                  <a:pt x="11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4" name="Google Shape;594;p43"/>
          <p:cNvSpPr/>
          <p:nvPr/>
        </p:nvSpPr>
        <p:spPr>
          <a:xfrm>
            <a:off x="7877121" y="4992353"/>
            <a:ext cx="122872" cy="120599"/>
          </a:xfrm>
          <a:custGeom>
            <a:avLst/>
            <a:gdLst/>
            <a:ahLst/>
            <a:cxnLst/>
            <a:rect l="l" t="t" r="r" b="b"/>
            <a:pathLst>
              <a:path w="5242" h="5145" extrusionOk="0">
                <a:moveTo>
                  <a:pt x="2952" y="0"/>
                </a:moveTo>
                <a:cubicBezTo>
                  <a:pt x="1819" y="0"/>
                  <a:pt x="689" y="714"/>
                  <a:pt x="394" y="2007"/>
                </a:cubicBezTo>
                <a:cubicBezTo>
                  <a:pt x="0" y="3727"/>
                  <a:pt x="1391" y="5144"/>
                  <a:pt x="2925" y="5144"/>
                </a:cubicBezTo>
                <a:cubicBezTo>
                  <a:pt x="3377" y="5144"/>
                  <a:pt x="3843" y="5021"/>
                  <a:pt x="4278" y="4745"/>
                </a:cubicBezTo>
                <a:cubicBezTo>
                  <a:pt x="4533" y="4618"/>
                  <a:pt x="4724" y="4427"/>
                  <a:pt x="4852" y="4236"/>
                </a:cubicBezTo>
                <a:lnTo>
                  <a:pt x="4469" y="3662"/>
                </a:lnTo>
                <a:lnTo>
                  <a:pt x="4469" y="3726"/>
                </a:lnTo>
                <a:cubicBezTo>
                  <a:pt x="4278" y="3917"/>
                  <a:pt x="4151" y="4044"/>
                  <a:pt x="3960" y="4172"/>
                </a:cubicBezTo>
                <a:cubicBezTo>
                  <a:pt x="3627" y="4374"/>
                  <a:pt x="3275" y="4465"/>
                  <a:pt x="2933" y="4465"/>
                </a:cubicBezTo>
                <a:cubicBezTo>
                  <a:pt x="1771" y="4465"/>
                  <a:pt x="735" y="3414"/>
                  <a:pt x="1031" y="2134"/>
                </a:cubicBezTo>
                <a:cubicBezTo>
                  <a:pt x="1250" y="1181"/>
                  <a:pt x="2082" y="650"/>
                  <a:pt x="2918" y="650"/>
                </a:cubicBezTo>
                <a:cubicBezTo>
                  <a:pt x="3535" y="650"/>
                  <a:pt x="4155" y="939"/>
                  <a:pt x="4533" y="1561"/>
                </a:cubicBezTo>
                <a:cubicBezTo>
                  <a:pt x="4608" y="1673"/>
                  <a:pt x="4704" y="1719"/>
                  <a:pt x="4799" y="1719"/>
                </a:cubicBezTo>
                <a:cubicBezTo>
                  <a:pt x="5026" y="1719"/>
                  <a:pt x="5241" y="1449"/>
                  <a:pt x="5106" y="1179"/>
                </a:cubicBezTo>
                <a:cubicBezTo>
                  <a:pt x="4598" y="376"/>
                  <a:pt x="3774" y="0"/>
                  <a:pt x="29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5" name="Google Shape;595;p43"/>
          <p:cNvSpPr/>
          <p:nvPr/>
        </p:nvSpPr>
        <p:spPr>
          <a:xfrm>
            <a:off x="8002783" y="5066118"/>
            <a:ext cx="51357" cy="39613"/>
          </a:xfrm>
          <a:custGeom>
            <a:avLst/>
            <a:gdLst/>
            <a:ahLst/>
            <a:cxnLst/>
            <a:rect l="l" t="t" r="r" b="b"/>
            <a:pathLst>
              <a:path w="2191" h="1690" extrusionOk="0">
                <a:moveTo>
                  <a:pt x="1092" y="1"/>
                </a:moveTo>
                <a:cubicBezTo>
                  <a:pt x="932" y="1"/>
                  <a:pt x="772" y="43"/>
                  <a:pt x="637" y="133"/>
                </a:cubicBezTo>
                <a:cubicBezTo>
                  <a:pt x="0" y="515"/>
                  <a:pt x="191" y="1471"/>
                  <a:pt x="892" y="1662"/>
                </a:cubicBezTo>
                <a:cubicBezTo>
                  <a:pt x="968" y="1681"/>
                  <a:pt x="1042" y="1690"/>
                  <a:pt x="1114" y="1690"/>
                </a:cubicBezTo>
                <a:cubicBezTo>
                  <a:pt x="1761" y="1690"/>
                  <a:pt x="2191" y="961"/>
                  <a:pt x="1847" y="388"/>
                </a:cubicBezTo>
                <a:cubicBezTo>
                  <a:pt x="1682" y="141"/>
                  <a:pt x="1385" y="1"/>
                  <a:pt x="10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6" name="Google Shape;596;p43"/>
          <p:cNvSpPr/>
          <p:nvPr/>
        </p:nvSpPr>
        <p:spPr>
          <a:xfrm>
            <a:off x="7915938" y="5052054"/>
            <a:ext cx="119708" cy="120599"/>
          </a:xfrm>
          <a:custGeom>
            <a:avLst/>
            <a:gdLst/>
            <a:ahLst/>
            <a:cxnLst/>
            <a:rect l="l" t="t" r="r" b="b"/>
            <a:pathLst>
              <a:path w="5107" h="5145" extrusionOk="0">
                <a:moveTo>
                  <a:pt x="2893" y="1"/>
                </a:moveTo>
                <a:cubicBezTo>
                  <a:pt x="1766" y="1"/>
                  <a:pt x="652" y="715"/>
                  <a:pt x="393" y="2007"/>
                </a:cubicBezTo>
                <a:cubicBezTo>
                  <a:pt x="0" y="3728"/>
                  <a:pt x="1353" y="5145"/>
                  <a:pt x="2869" y="5145"/>
                </a:cubicBezTo>
                <a:cubicBezTo>
                  <a:pt x="3317" y="5145"/>
                  <a:pt x="3779" y="5021"/>
                  <a:pt x="4215" y="4745"/>
                </a:cubicBezTo>
                <a:cubicBezTo>
                  <a:pt x="4469" y="4618"/>
                  <a:pt x="4660" y="4427"/>
                  <a:pt x="4851" y="4236"/>
                </a:cubicBezTo>
                <a:lnTo>
                  <a:pt x="4469" y="3663"/>
                </a:lnTo>
                <a:lnTo>
                  <a:pt x="4406" y="3726"/>
                </a:lnTo>
                <a:cubicBezTo>
                  <a:pt x="4278" y="3917"/>
                  <a:pt x="4087" y="4045"/>
                  <a:pt x="3896" y="4172"/>
                </a:cubicBezTo>
                <a:cubicBezTo>
                  <a:pt x="3557" y="4393"/>
                  <a:pt x="3201" y="4492"/>
                  <a:pt x="2859" y="4492"/>
                </a:cubicBezTo>
                <a:cubicBezTo>
                  <a:pt x="1722" y="4492"/>
                  <a:pt x="737" y="3407"/>
                  <a:pt x="1030" y="2134"/>
                </a:cubicBezTo>
                <a:cubicBezTo>
                  <a:pt x="1250" y="1181"/>
                  <a:pt x="2061" y="650"/>
                  <a:pt x="2879" y="650"/>
                </a:cubicBezTo>
                <a:cubicBezTo>
                  <a:pt x="3483" y="650"/>
                  <a:pt x="4091" y="939"/>
                  <a:pt x="4469" y="1561"/>
                </a:cubicBezTo>
                <a:cubicBezTo>
                  <a:pt x="4548" y="1640"/>
                  <a:pt x="4651" y="1694"/>
                  <a:pt x="4748" y="1694"/>
                </a:cubicBezTo>
                <a:cubicBezTo>
                  <a:pt x="4808" y="1694"/>
                  <a:pt x="4866" y="1673"/>
                  <a:pt x="4915" y="1625"/>
                </a:cubicBezTo>
                <a:cubicBezTo>
                  <a:pt x="5106" y="1561"/>
                  <a:pt x="5106" y="1370"/>
                  <a:pt x="5042" y="1179"/>
                </a:cubicBezTo>
                <a:cubicBezTo>
                  <a:pt x="4534" y="376"/>
                  <a:pt x="3710" y="1"/>
                  <a:pt x="28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7" name="Google Shape;597;p43"/>
          <p:cNvSpPr/>
          <p:nvPr/>
        </p:nvSpPr>
        <p:spPr>
          <a:xfrm>
            <a:off x="8040101" y="5125843"/>
            <a:ext cx="51380" cy="39591"/>
          </a:xfrm>
          <a:custGeom>
            <a:avLst/>
            <a:gdLst/>
            <a:ahLst/>
            <a:cxnLst/>
            <a:rect l="l" t="t" r="r" b="b"/>
            <a:pathLst>
              <a:path w="2192" h="1689" extrusionOk="0">
                <a:moveTo>
                  <a:pt x="1138" y="0"/>
                </a:moveTo>
                <a:cubicBezTo>
                  <a:pt x="987" y="0"/>
                  <a:pt x="836" y="42"/>
                  <a:pt x="701" y="133"/>
                </a:cubicBezTo>
                <a:cubicBezTo>
                  <a:pt x="0" y="515"/>
                  <a:pt x="191" y="1534"/>
                  <a:pt x="955" y="1661"/>
                </a:cubicBezTo>
                <a:cubicBezTo>
                  <a:pt x="1025" y="1680"/>
                  <a:pt x="1094" y="1689"/>
                  <a:pt x="1160" y="1689"/>
                </a:cubicBezTo>
                <a:cubicBezTo>
                  <a:pt x="1761" y="1689"/>
                  <a:pt x="2191" y="961"/>
                  <a:pt x="1847" y="387"/>
                </a:cubicBezTo>
                <a:cubicBezTo>
                  <a:pt x="1682" y="141"/>
                  <a:pt x="1412" y="0"/>
                  <a:pt x="11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8" name="Google Shape;598;p43"/>
          <p:cNvSpPr/>
          <p:nvPr/>
        </p:nvSpPr>
        <p:spPr>
          <a:xfrm>
            <a:off x="7953255" y="5111757"/>
            <a:ext cx="122427" cy="120623"/>
          </a:xfrm>
          <a:custGeom>
            <a:avLst/>
            <a:gdLst/>
            <a:ahLst/>
            <a:cxnLst/>
            <a:rect l="l" t="t" r="r" b="b"/>
            <a:pathLst>
              <a:path w="5223" h="5146" extrusionOk="0">
                <a:moveTo>
                  <a:pt x="2913" y="1"/>
                </a:moveTo>
                <a:cubicBezTo>
                  <a:pt x="1797" y="1"/>
                  <a:pt x="689" y="715"/>
                  <a:pt x="394" y="2007"/>
                </a:cubicBezTo>
                <a:cubicBezTo>
                  <a:pt x="0" y="3728"/>
                  <a:pt x="1353" y="5145"/>
                  <a:pt x="2898" y="5145"/>
                </a:cubicBezTo>
                <a:cubicBezTo>
                  <a:pt x="3355" y="5145"/>
                  <a:pt x="3828" y="5022"/>
                  <a:pt x="4278" y="4746"/>
                </a:cubicBezTo>
                <a:cubicBezTo>
                  <a:pt x="4469" y="4618"/>
                  <a:pt x="4660" y="4427"/>
                  <a:pt x="4851" y="4236"/>
                </a:cubicBezTo>
                <a:lnTo>
                  <a:pt x="4469" y="3663"/>
                </a:lnTo>
                <a:lnTo>
                  <a:pt x="4406" y="3727"/>
                </a:lnTo>
                <a:cubicBezTo>
                  <a:pt x="4278" y="3918"/>
                  <a:pt x="4087" y="4045"/>
                  <a:pt x="3896" y="4173"/>
                </a:cubicBezTo>
                <a:cubicBezTo>
                  <a:pt x="3572" y="4394"/>
                  <a:pt x="3224" y="4492"/>
                  <a:pt x="2885" y="4492"/>
                </a:cubicBezTo>
                <a:cubicBezTo>
                  <a:pt x="1760" y="4492"/>
                  <a:pt x="737" y="3407"/>
                  <a:pt x="1030" y="2135"/>
                </a:cubicBezTo>
                <a:cubicBezTo>
                  <a:pt x="1250" y="1182"/>
                  <a:pt x="2061" y="651"/>
                  <a:pt x="2891" y="651"/>
                </a:cubicBezTo>
                <a:cubicBezTo>
                  <a:pt x="3504" y="651"/>
                  <a:pt x="4128" y="940"/>
                  <a:pt x="4533" y="1562"/>
                </a:cubicBezTo>
                <a:cubicBezTo>
                  <a:pt x="4589" y="1673"/>
                  <a:pt x="4678" y="1720"/>
                  <a:pt x="4769" y="1720"/>
                </a:cubicBezTo>
                <a:cubicBezTo>
                  <a:pt x="4989" y="1720"/>
                  <a:pt x="5223" y="1450"/>
                  <a:pt x="5043" y="1179"/>
                </a:cubicBezTo>
                <a:cubicBezTo>
                  <a:pt x="4534" y="376"/>
                  <a:pt x="3722" y="1"/>
                  <a:pt x="29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9" name="Google Shape;599;p43"/>
          <p:cNvSpPr/>
          <p:nvPr/>
        </p:nvSpPr>
        <p:spPr>
          <a:xfrm>
            <a:off x="8075096" y="5185546"/>
            <a:ext cx="51592" cy="40621"/>
          </a:xfrm>
          <a:custGeom>
            <a:avLst/>
            <a:gdLst/>
            <a:ahLst/>
            <a:cxnLst/>
            <a:rect l="l" t="t" r="r" b="b"/>
            <a:pathLst>
              <a:path w="2201" h="1733" extrusionOk="0">
                <a:moveTo>
                  <a:pt x="1237" y="0"/>
                </a:moveTo>
                <a:cubicBezTo>
                  <a:pt x="1086" y="0"/>
                  <a:pt x="935" y="43"/>
                  <a:pt x="800" y="133"/>
                </a:cubicBezTo>
                <a:cubicBezTo>
                  <a:pt x="1" y="666"/>
                  <a:pt x="494" y="1732"/>
                  <a:pt x="1235" y="1732"/>
                </a:cubicBezTo>
                <a:cubicBezTo>
                  <a:pt x="1380" y="1732"/>
                  <a:pt x="1535" y="1692"/>
                  <a:pt x="1691" y="1598"/>
                </a:cubicBezTo>
                <a:cubicBezTo>
                  <a:pt x="2073" y="1343"/>
                  <a:pt x="2201" y="834"/>
                  <a:pt x="1946" y="388"/>
                </a:cubicBezTo>
                <a:cubicBezTo>
                  <a:pt x="1782" y="141"/>
                  <a:pt x="1511" y="0"/>
                  <a:pt x="12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0" name="Google Shape;600;p43"/>
          <p:cNvSpPr/>
          <p:nvPr/>
        </p:nvSpPr>
        <p:spPr>
          <a:xfrm>
            <a:off x="7990571" y="5171482"/>
            <a:ext cx="123927" cy="120599"/>
          </a:xfrm>
          <a:custGeom>
            <a:avLst/>
            <a:gdLst/>
            <a:ahLst/>
            <a:cxnLst/>
            <a:rect l="l" t="t" r="r" b="b"/>
            <a:pathLst>
              <a:path w="5287" h="5145" extrusionOk="0">
                <a:moveTo>
                  <a:pt x="2925" y="0"/>
                </a:moveTo>
                <a:cubicBezTo>
                  <a:pt x="1798" y="0"/>
                  <a:pt x="689" y="715"/>
                  <a:pt x="394" y="2007"/>
                </a:cubicBezTo>
                <a:cubicBezTo>
                  <a:pt x="0" y="3727"/>
                  <a:pt x="1391" y="5145"/>
                  <a:pt x="2925" y="5145"/>
                </a:cubicBezTo>
                <a:cubicBezTo>
                  <a:pt x="3377" y="5145"/>
                  <a:pt x="3843" y="5021"/>
                  <a:pt x="4278" y="4745"/>
                </a:cubicBezTo>
                <a:cubicBezTo>
                  <a:pt x="4469" y="4618"/>
                  <a:pt x="4661" y="4427"/>
                  <a:pt x="4852" y="4236"/>
                </a:cubicBezTo>
                <a:lnTo>
                  <a:pt x="4469" y="3662"/>
                </a:lnTo>
                <a:lnTo>
                  <a:pt x="4406" y="3726"/>
                </a:lnTo>
                <a:cubicBezTo>
                  <a:pt x="4278" y="3917"/>
                  <a:pt x="4087" y="4045"/>
                  <a:pt x="3896" y="4172"/>
                </a:cubicBezTo>
                <a:cubicBezTo>
                  <a:pt x="3578" y="4374"/>
                  <a:pt x="3237" y="4465"/>
                  <a:pt x="2904" y="4465"/>
                </a:cubicBezTo>
                <a:cubicBezTo>
                  <a:pt x="1771" y="4465"/>
                  <a:pt x="735" y="3414"/>
                  <a:pt x="1031" y="2134"/>
                </a:cubicBezTo>
                <a:cubicBezTo>
                  <a:pt x="1250" y="1181"/>
                  <a:pt x="2082" y="650"/>
                  <a:pt x="2918" y="650"/>
                </a:cubicBezTo>
                <a:cubicBezTo>
                  <a:pt x="3535" y="650"/>
                  <a:pt x="4155" y="939"/>
                  <a:pt x="4533" y="1561"/>
                </a:cubicBezTo>
                <a:cubicBezTo>
                  <a:pt x="4589" y="1673"/>
                  <a:pt x="4683" y="1719"/>
                  <a:pt x="4782" y="1719"/>
                </a:cubicBezTo>
                <a:cubicBezTo>
                  <a:pt x="5021" y="1719"/>
                  <a:pt x="5286" y="1449"/>
                  <a:pt x="5106" y="1179"/>
                </a:cubicBezTo>
                <a:cubicBezTo>
                  <a:pt x="4571" y="376"/>
                  <a:pt x="3743" y="0"/>
                  <a:pt x="2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1" name="Google Shape;601;p43"/>
          <p:cNvSpPr/>
          <p:nvPr/>
        </p:nvSpPr>
        <p:spPr>
          <a:xfrm>
            <a:off x="8113467" y="5245248"/>
            <a:ext cx="50536" cy="40129"/>
          </a:xfrm>
          <a:custGeom>
            <a:avLst/>
            <a:gdLst/>
            <a:ahLst/>
            <a:cxnLst/>
            <a:rect l="l" t="t" r="r" b="b"/>
            <a:pathLst>
              <a:path w="2156" h="1712" extrusionOk="0">
                <a:moveTo>
                  <a:pt x="1192" y="1"/>
                </a:moveTo>
                <a:cubicBezTo>
                  <a:pt x="1042" y="1"/>
                  <a:pt x="890" y="43"/>
                  <a:pt x="755" y="133"/>
                </a:cubicBezTo>
                <a:cubicBezTo>
                  <a:pt x="1" y="672"/>
                  <a:pt x="522" y="1711"/>
                  <a:pt x="1240" y="1711"/>
                </a:cubicBezTo>
                <a:cubicBezTo>
                  <a:pt x="1371" y="1711"/>
                  <a:pt x="1509" y="1677"/>
                  <a:pt x="1646" y="1598"/>
                </a:cubicBezTo>
                <a:cubicBezTo>
                  <a:pt x="2029" y="1343"/>
                  <a:pt x="2156" y="834"/>
                  <a:pt x="1901" y="388"/>
                </a:cubicBezTo>
                <a:cubicBezTo>
                  <a:pt x="1737" y="141"/>
                  <a:pt x="1466" y="1"/>
                  <a:pt x="1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2" name="Google Shape;602;p43"/>
          <p:cNvSpPr/>
          <p:nvPr/>
        </p:nvSpPr>
        <p:spPr>
          <a:xfrm>
            <a:off x="8027936" y="5231465"/>
            <a:ext cx="123857" cy="120927"/>
          </a:xfrm>
          <a:custGeom>
            <a:avLst/>
            <a:gdLst/>
            <a:ahLst/>
            <a:cxnLst/>
            <a:rect l="l" t="t" r="r" b="b"/>
            <a:pathLst>
              <a:path w="5284" h="5159" extrusionOk="0">
                <a:moveTo>
                  <a:pt x="2921" y="1"/>
                </a:moveTo>
                <a:cubicBezTo>
                  <a:pt x="1798" y="1"/>
                  <a:pt x="685" y="714"/>
                  <a:pt x="392" y="1995"/>
                </a:cubicBezTo>
                <a:cubicBezTo>
                  <a:pt x="0" y="3709"/>
                  <a:pt x="1378" y="5159"/>
                  <a:pt x="2904" y="5159"/>
                </a:cubicBezTo>
                <a:cubicBezTo>
                  <a:pt x="3363" y="5159"/>
                  <a:pt x="3835" y="5028"/>
                  <a:pt x="4277" y="4733"/>
                </a:cubicBezTo>
                <a:cubicBezTo>
                  <a:pt x="4531" y="4606"/>
                  <a:pt x="4722" y="4479"/>
                  <a:pt x="4850" y="4288"/>
                </a:cubicBezTo>
                <a:lnTo>
                  <a:pt x="4468" y="3651"/>
                </a:lnTo>
                <a:lnTo>
                  <a:pt x="4468" y="3714"/>
                </a:lnTo>
                <a:cubicBezTo>
                  <a:pt x="4277" y="3906"/>
                  <a:pt x="4149" y="4097"/>
                  <a:pt x="3958" y="4224"/>
                </a:cubicBezTo>
                <a:cubicBezTo>
                  <a:pt x="3625" y="4426"/>
                  <a:pt x="3273" y="4517"/>
                  <a:pt x="2932" y="4517"/>
                </a:cubicBezTo>
                <a:cubicBezTo>
                  <a:pt x="1769" y="4517"/>
                  <a:pt x="733" y="3466"/>
                  <a:pt x="1029" y="2186"/>
                </a:cubicBezTo>
                <a:cubicBezTo>
                  <a:pt x="1250" y="1190"/>
                  <a:pt x="2090" y="643"/>
                  <a:pt x="2932" y="643"/>
                </a:cubicBezTo>
                <a:cubicBezTo>
                  <a:pt x="3544" y="643"/>
                  <a:pt x="4156" y="933"/>
                  <a:pt x="4531" y="1549"/>
                </a:cubicBezTo>
                <a:cubicBezTo>
                  <a:pt x="4607" y="1663"/>
                  <a:pt x="4711" y="1709"/>
                  <a:pt x="4814" y="1709"/>
                </a:cubicBezTo>
                <a:cubicBezTo>
                  <a:pt x="5054" y="1709"/>
                  <a:pt x="5283" y="1454"/>
                  <a:pt x="5104" y="1231"/>
                </a:cubicBezTo>
                <a:cubicBezTo>
                  <a:pt x="4590" y="391"/>
                  <a:pt x="3753" y="1"/>
                  <a:pt x="29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3" name="Google Shape;603;p43"/>
          <p:cNvSpPr/>
          <p:nvPr/>
        </p:nvSpPr>
        <p:spPr>
          <a:xfrm>
            <a:off x="8153550" y="5305019"/>
            <a:ext cx="51639" cy="40692"/>
          </a:xfrm>
          <a:custGeom>
            <a:avLst/>
            <a:gdLst/>
            <a:ahLst/>
            <a:cxnLst/>
            <a:rect l="l" t="t" r="r" b="b"/>
            <a:pathLst>
              <a:path w="2203" h="1736" extrusionOk="0">
                <a:moveTo>
                  <a:pt x="1106" y="1"/>
                </a:moveTo>
                <a:cubicBezTo>
                  <a:pt x="950" y="1"/>
                  <a:pt x="790" y="43"/>
                  <a:pt x="637" y="131"/>
                </a:cubicBezTo>
                <a:cubicBezTo>
                  <a:pt x="0" y="576"/>
                  <a:pt x="191" y="1532"/>
                  <a:pt x="955" y="1723"/>
                </a:cubicBezTo>
                <a:cubicBezTo>
                  <a:pt x="1004" y="1732"/>
                  <a:pt x="1053" y="1736"/>
                  <a:pt x="1100" y="1736"/>
                </a:cubicBezTo>
                <a:cubicBezTo>
                  <a:pt x="1731" y="1736"/>
                  <a:pt x="2202" y="982"/>
                  <a:pt x="1847" y="449"/>
                </a:cubicBezTo>
                <a:cubicBezTo>
                  <a:pt x="1680" y="156"/>
                  <a:pt x="1402" y="1"/>
                  <a:pt x="110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4" name="Google Shape;604;p43"/>
          <p:cNvSpPr/>
          <p:nvPr/>
        </p:nvSpPr>
        <p:spPr>
          <a:xfrm>
            <a:off x="8066776" y="5291189"/>
            <a:ext cx="122193" cy="121115"/>
          </a:xfrm>
          <a:custGeom>
            <a:avLst/>
            <a:gdLst/>
            <a:ahLst/>
            <a:cxnLst/>
            <a:rect l="l" t="t" r="r" b="b"/>
            <a:pathLst>
              <a:path w="5213" h="5167" extrusionOk="0">
                <a:moveTo>
                  <a:pt x="2861" y="0"/>
                </a:moveTo>
                <a:cubicBezTo>
                  <a:pt x="1744" y="0"/>
                  <a:pt x="647" y="713"/>
                  <a:pt x="391" y="1994"/>
                </a:cubicBezTo>
                <a:cubicBezTo>
                  <a:pt x="1" y="3748"/>
                  <a:pt x="1325" y="5166"/>
                  <a:pt x="2853" y="5166"/>
                </a:cubicBezTo>
                <a:cubicBezTo>
                  <a:pt x="3322" y="5166"/>
                  <a:pt x="3811" y="5032"/>
                  <a:pt x="4275" y="4733"/>
                </a:cubicBezTo>
                <a:cubicBezTo>
                  <a:pt x="4466" y="4605"/>
                  <a:pt x="4657" y="4478"/>
                  <a:pt x="4848" y="4287"/>
                </a:cubicBezTo>
                <a:lnTo>
                  <a:pt x="4466" y="3650"/>
                </a:lnTo>
                <a:lnTo>
                  <a:pt x="4403" y="3714"/>
                </a:lnTo>
                <a:cubicBezTo>
                  <a:pt x="4275" y="3905"/>
                  <a:pt x="4084" y="4096"/>
                  <a:pt x="3893" y="4223"/>
                </a:cubicBezTo>
                <a:cubicBezTo>
                  <a:pt x="3561" y="4426"/>
                  <a:pt x="3211" y="4517"/>
                  <a:pt x="2875" y="4517"/>
                </a:cubicBezTo>
                <a:cubicBezTo>
                  <a:pt x="1730" y="4517"/>
                  <a:pt x="732" y="3465"/>
                  <a:pt x="1027" y="2185"/>
                </a:cubicBezTo>
                <a:cubicBezTo>
                  <a:pt x="1250" y="1221"/>
                  <a:pt x="2077" y="689"/>
                  <a:pt x="2905" y="689"/>
                </a:cubicBezTo>
                <a:cubicBezTo>
                  <a:pt x="3499" y="689"/>
                  <a:pt x="4094" y="963"/>
                  <a:pt x="4466" y="1549"/>
                </a:cubicBezTo>
                <a:cubicBezTo>
                  <a:pt x="4548" y="1670"/>
                  <a:pt x="4661" y="1721"/>
                  <a:pt x="4770" y="1721"/>
                </a:cubicBezTo>
                <a:cubicBezTo>
                  <a:pt x="5002" y="1721"/>
                  <a:pt x="5213" y="1490"/>
                  <a:pt x="5040" y="1230"/>
                </a:cubicBezTo>
                <a:cubicBezTo>
                  <a:pt x="4525" y="391"/>
                  <a:pt x="3688" y="0"/>
                  <a:pt x="2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5" name="Google Shape;605;p43"/>
          <p:cNvSpPr/>
          <p:nvPr/>
        </p:nvSpPr>
        <p:spPr>
          <a:xfrm>
            <a:off x="8192343" y="5365400"/>
            <a:ext cx="50115" cy="40059"/>
          </a:xfrm>
          <a:custGeom>
            <a:avLst/>
            <a:gdLst/>
            <a:ahLst/>
            <a:cxnLst/>
            <a:rect l="l" t="t" r="r" b="b"/>
            <a:pathLst>
              <a:path w="2138" h="1709" extrusionOk="0">
                <a:moveTo>
                  <a:pt x="1063" y="0"/>
                </a:moveTo>
                <a:cubicBezTo>
                  <a:pt x="917" y="0"/>
                  <a:pt x="770" y="36"/>
                  <a:pt x="638" y="102"/>
                </a:cubicBezTo>
                <a:cubicBezTo>
                  <a:pt x="1" y="548"/>
                  <a:pt x="128" y="1503"/>
                  <a:pt x="893" y="1694"/>
                </a:cubicBezTo>
                <a:cubicBezTo>
                  <a:pt x="945" y="1704"/>
                  <a:pt x="996" y="1708"/>
                  <a:pt x="1047" y="1708"/>
                </a:cubicBezTo>
                <a:cubicBezTo>
                  <a:pt x="1673" y="1708"/>
                  <a:pt x="2138" y="1010"/>
                  <a:pt x="1784" y="420"/>
                </a:cubicBezTo>
                <a:cubicBezTo>
                  <a:pt x="1617" y="129"/>
                  <a:pt x="1341" y="0"/>
                  <a:pt x="10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6" name="Google Shape;606;p43"/>
          <p:cNvSpPr/>
          <p:nvPr/>
        </p:nvSpPr>
        <p:spPr>
          <a:xfrm>
            <a:off x="8104021" y="5351009"/>
            <a:ext cx="121185" cy="121700"/>
          </a:xfrm>
          <a:custGeom>
            <a:avLst/>
            <a:gdLst/>
            <a:ahLst/>
            <a:cxnLst/>
            <a:rect l="l" t="t" r="r" b="b"/>
            <a:pathLst>
              <a:path w="5170" h="5192" extrusionOk="0">
                <a:moveTo>
                  <a:pt x="2900" y="0"/>
                </a:moveTo>
                <a:cubicBezTo>
                  <a:pt x="1789" y="0"/>
                  <a:pt x="688" y="730"/>
                  <a:pt x="394" y="2053"/>
                </a:cubicBezTo>
                <a:cubicBezTo>
                  <a:pt x="0" y="3774"/>
                  <a:pt x="1353" y="5191"/>
                  <a:pt x="2899" y="5191"/>
                </a:cubicBezTo>
                <a:cubicBezTo>
                  <a:pt x="3355" y="5191"/>
                  <a:pt x="3828" y="5068"/>
                  <a:pt x="4278" y="4792"/>
                </a:cubicBezTo>
                <a:cubicBezTo>
                  <a:pt x="4469" y="4601"/>
                  <a:pt x="4661" y="4473"/>
                  <a:pt x="4852" y="4282"/>
                </a:cubicBezTo>
                <a:lnTo>
                  <a:pt x="4469" y="3645"/>
                </a:lnTo>
                <a:lnTo>
                  <a:pt x="4406" y="3773"/>
                </a:lnTo>
                <a:cubicBezTo>
                  <a:pt x="4278" y="3900"/>
                  <a:pt x="4087" y="4091"/>
                  <a:pt x="3896" y="4219"/>
                </a:cubicBezTo>
                <a:cubicBezTo>
                  <a:pt x="3578" y="4421"/>
                  <a:pt x="3237" y="4512"/>
                  <a:pt x="2904" y="4512"/>
                </a:cubicBezTo>
                <a:cubicBezTo>
                  <a:pt x="1771" y="4512"/>
                  <a:pt x="735" y="3460"/>
                  <a:pt x="1031" y="2181"/>
                </a:cubicBezTo>
                <a:cubicBezTo>
                  <a:pt x="1253" y="1217"/>
                  <a:pt x="2101" y="684"/>
                  <a:pt x="2948" y="684"/>
                </a:cubicBezTo>
                <a:cubicBezTo>
                  <a:pt x="3555" y="684"/>
                  <a:pt x="4161" y="959"/>
                  <a:pt x="4533" y="1544"/>
                </a:cubicBezTo>
                <a:cubicBezTo>
                  <a:pt x="4574" y="1665"/>
                  <a:pt x="4665" y="1709"/>
                  <a:pt x="4775" y="1709"/>
                </a:cubicBezTo>
                <a:cubicBezTo>
                  <a:pt x="4839" y="1709"/>
                  <a:pt x="4909" y="1695"/>
                  <a:pt x="4979" y="1671"/>
                </a:cubicBezTo>
                <a:cubicBezTo>
                  <a:pt x="5106" y="1608"/>
                  <a:pt x="5170" y="1353"/>
                  <a:pt x="5043" y="1226"/>
                </a:cubicBezTo>
                <a:cubicBezTo>
                  <a:pt x="4531" y="391"/>
                  <a:pt x="3713" y="0"/>
                  <a:pt x="29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7" name="Google Shape;607;p43"/>
          <p:cNvSpPr/>
          <p:nvPr/>
        </p:nvSpPr>
        <p:spPr>
          <a:xfrm>
            <a:off x="8228229" y="5425361"/>
            <a:ext cx="49224" cy="39591"/>
          </a:xfrm>
          <a:custGeom>
            <a:avLst/>
            <a:gdLst/>
            <a:ahLst/>
            <a:cxnLst/>
            <a:rect l="l" t="t" r="r" b="b"/>
            <a:pathLst>
              <a:path w="2100" h="1689" extrusionOk="0">
                <a:moveTo>
                  <a:pt x="1162" y="1"/>
                </a:moveTo>
                <a:cubicBezTo>
                  <a:pt x="577" y="1"/>
                  <a:pt x="0" y="635"/>
                  <a:pt x="444" y="1301"/>
                </a:cubicBezTo>
                <a:cubicBezTo>
                  <a:pt x="609" y="1548"/>
                  <a:pt x="879" y="1689"/>
                  <a:pt x="1153" y="1689"/>
                </a:cubicBezTo>
                <a:cubicBezTo>
                  <a:pt x="1304" y="1689"/>
                  <a:pt x="1455" y="1646"/>
                  <a:pt x="1590" y="1556"/>
                </a:cubicBezTo>
                <a:cubicBezTo>
                  <a:pt x="1973" y="1301"/>
                  <a:pt x="2100" y="792"/>
                  <a:pt x="1845" y="410"/>
                </a:cubicBezTo>
                <a:cubicBezTo>
                  <a:pt x="1672" y="120"/>
                  <a:pt x="1416" y="1"/>
                  <a:pt x="116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8" name="Google Shape;608;p43"/>
          <p:cNvSpPr/>
          <p:nvPr/>
        </p:nvSpPr>
        <p:spPr>
          <a:xfrm>
            <a:off x="8141337" y="5411811"/>
            <a:ext cx="122896" cy="120599"/>
          </a:xfrm>
          <a:custGeom>
            <a:avLst/>
            <a:gdLst/>
            <a:ahLst/>
            <a:cxnLst/>
            <a:rect l="l" t="t" r="r" b="b"/>
            <a:pathLst>
              <a:path w="5243" h="5145" extrusionOk="0">
                <a:moveTo>
                  <a:pt x="2952" y="0"/>
                </a:moveTo>
                <a:cubicBezTo>
                  <a:pt x="1819" y="0"/>
                  <a:pt x="689" y="715"/>
                  <a:pt x="394" y="2007"/>
                </a:cubicBezTo>
                <a:cubicBezTo>
                  <a:pt x="0" y="3728"/>
                  <a:pt x="1391" y="5145"/>
                  <a:pt x="2925" y="5145"/>
                </a:cubicBezTo>
                <a:cubicBezTo>
                  <a:pt x="3378" y="5145"/>
                  <a:pt x="3843" y="5021"/>
                  <a:pt x="4279" y="4745"/>
                </a:cubicBezTo>
                <a:cubicBezTo>
                  <a:pt x="4533" y="4554"/>
                  <a:pt x="4724" y="4427"/>
                  <a:pt x="4852" y="4236"/>
                </a:cubicBezTo>
                <a:lnTo>
                  <a:pt x="4470" y="3663"/>
                </a:lnTo>
                <a:lnTo>
                  <a:pt x="4406" y="3726"/>
                </a:lnTo>
                <a:cubicBezTo>
                  <a:pt x="4279" y="3917"/>
                  <a:pt x="4151" y="4045"/>
                  <a:pt x="3960" y="4172"/>
                </a:cubicBezTo>
                <a:cubicBezTo>
                  <a:pt x="3627" y="4375"/>
                  <a:pt x="3275" y="4465"/>
                  <a:pt x="2934" y="4465"/>
                </a:cubicBezTo>
                <a:cubicBezTo>
                  <a:pt x="1771" y="4465"/>
                  <a:pt x="735" y="3414"/>
                  <a:pt x="1031" y="2134"/>
                </a:cubicBezTo>
                <a:cubicBezTo>
                  <a:pt x="1251" y="1181"/>
                  <a:pt x="2082" y="650"/>
                  <a:pt x="2918" y="650"/>
                </a:cubicBezTo>
                <a:cubicBezTo>
                  <a:pt x="3535" y="650"/>
                  <a:pt x="4155" y="939"/>
                  <a:pt x="4533" y="1561"/>
                </a:cubicBezTo>
                <a:cubicBezTo>
                  <a:pt x="4606" y="1652"/>
                  <a:pt x="4700" y="1691"/>
                  <a:pt x="4793" y="1691"/>
                </a:cubicBezTo>
                <a:cubicBezTo>
                  <a:pt x="5023" y="1691"/>
                  <a:pt x="5243" y="1451"/>
                  <a:pt x="5106" y="1179"/>
                </a:cubicBezTo>
                <a:cubicBezTo>
                  <a:pt x="4598" y="376"/>
                  <a:pt x="3774" y="0"/>
                  <a:pt x="29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9" name="Google Shape;609;p43"/>
          <p:cNvSpPr/>
          <p:nvPr/>
        </p:nvSpPr>
        <p:spPr>
          <a:xfrm>
            <a:off x="8267609" y="5485742"/>
            <a:ext cx="53068" cy="40105"/>
          </a:xfrm>
          <a:custGeom>
            <a:avLst/>
            <a:gdLst/>
            <a:ahLst/>
            <a:cxnLst/>
            <a:rect l="l" t="t" r="r" b="b"/>
            <a:pathLst>
              <a:path w="2264" h="1711" extrusionOk="0">
                <a:moveTo>
                  <a:pt x="1124" y="0"/>
                </a:moveTo>
                <a:cubicBezTo>
                  <a:pt x="546" y="0"/>
                  <a:pt x="0" y="605"/>
                  <a:pt x="356" y="1273"/>
                </a:cubicBezTo>
                <a:cubicBezTo>
                  <a:pt x="531" y="1583"/>
                  <a:pt x="794" y="1710"/>
                  <a:pt x="1057" y="1710"/>
                </a:cubicBezTo>
                <a:cubicBezTo>
                  <a:pt x="1659" y="1710"/>
                  <a:pt x="2264" y="1046"/>
                  <a:pt x="1821" y="381"/>
                </a:cubicBezTo>
                <a:cubicBezTo>
                  <a:pt x="1629" y="113"/>
                  <a:pt x="1374" y="0"/>
                  <a:pt x="11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0" name="Google Shape;610;p43"/>
          <p:cNvSpPr/>
          <p:nvPr/>
        </p:nvSpPr>
        <p:spPr>
          <a:xfrm>
            <a:off x="8154347" y="5470599"/>
            <a:ext cx="149571" cy="122544"/>
          </a:xfrm>
          <a:custGeom>
            <a:avLst/>
            <a:gdLst/>
            <a:ahLst/>
            <a:cxnLst/>
            <a:rect l="l" t="t" r="r" b="b"/>
            <a:pathLst>
              <a:path w="6381" h="5228" extrusionOk="0">
                <a:moveTo>
                  <a:pt x="4103" y="0"/>
                </a:moveTo>
                <a:cubicBezTo>
                  <a:pt x="3831" y="0"/>
                  <a:pt x="3552" y="44"/>
                  <a:pt x="3278" y="136"/>
                </a:cubicBezTo>
                <a:lnTo>
                  <a:pt x="3087" y="199"/>
                </a:lnTo>
                <a:lnTo>
                  <a:pt x="3023" y="199"/>
                </a:lnTo>
                <a:lnTo>
                  <a:pt x="2896" y="263"/>
                </a:lnTo>
                <a:lnTo>
                  <a:pt x="2832" y="263"/>
                </a:lnTo>
                <a:cubicBezTo>
                  <a:pt x="2768" y="263"/>
                  <a:pt x="2641" y="327"/>
                  <a:pt x="2577" y="390"/>
                </a:cubicBezTo>
                <a:cubicBezTo>
                  <a:pt x="0" y="1810"/>
                  <a:pt x="1549" y="5228"/>
                  <a:pt x="3817" y="5228"/>
                </a:cubicBezTo>
                <a:cubicBezTo>
                  <a:pt x="4295" y="5228"/>
                  <a:pt x="4805" y="5076"/>
                  <a:pt x="5316" y="4721"/>
                </a:cubicBezTo>
                <a:cubicBezTo>
                  <a:pt x="5379" y="4657"/>
                  <a:pt x="5507" y="4593"/>
                  <a:pt x="5570" y="4593"/>
                </a:cubicBezTo>
                <a:lnTo>
                  <a:pt x="5634" y="4530"/>
                </a:lnTo>
                <a:lnTo>
                  <a:pt x="5698" y="4402"/>
                </a:lnTo>
                <a:lnTo>
                  <a:pt x="5761" y="4339"/>
                </a:lnTo>
                <a:lnTo>
                  <a:pt x="5889" y="4211"/>
                </a:lnTo>
                <a:cubicBezTo>
                  <a:pt x="5952" y="4148"/>
                  <a:pt x="6016" y="4084"/>
                  <a:pt x="6080" y="3957"/>
                </a:cubicBezTo>
                <a:cubicBezTo>
                  <a:pt x="5889" y="3893"/>
                  <a:pt x="5698" y="3766"/>
                  <a:pt x="5570" y="3638"/>
                </a:cubicBezTo>
                <a:lnTo>
                  <a:pt x="5443" y="3766"/>
                </a:lnTo>
                <a:cubicBezTo>
                  <a:pt x="5443" y="3829"/>
                  <a:pt x="5379" y="3829"/>
                  <a:pt x="5379" y="3893"/>
                </a:cubicBezTo>
                <a:lnTo>
                  <a:pt x="5252" y="3957"/>
                </a:lnTo>
                <a:lnTo>
                  <a:pt x="5061" y="4084"/>
                </a:lnTo>
                <a:cubicBezTo>
                  <a:pt x="4695" y="4321"/>
                  <a:pt x="4333" y="4423"/>
                  <a:pt x="3994" y="4423"/>
                </a:cubicBezTo>
                <a:cubicBezTo>
                  <a:pt x="2327" y="4423"/>
                  <a:pt x="1223" y="1948"/>
                  <a:pt x="3023" y="836"/>
                </a:cubicBezTo>
                <a:lnTo>
                  <a:pt x="3214" y="772"/>
                </a:lnTo>
                <a:lnTo>
                  <a:pt x="3278" y="772"/>
                </a:lnTo>
                <a:lnTo>
                  <a:pt x="3405" y="709"/>
                </a:lnTo>
                <a:lnTo>
                  <a:pt x="3724" y="709"/>
                </a:lnTo>
                <a:cubicBezTo>
                  <a:pt x="3835" y="690"/>
                  <a:pt x="3946" y="681"/>
                  <a:pt x="4057" y="681"/>
                </a:cubicBezTo>
                <a:cubicBezTo>
                  <a:pt x="4704" y="681"/>
                  <a:pt x="5317" y="993"/>
                  <a:pt x="5698" y="1537"/>
                </a:cubicBezTo>
                <a:cubicBezTo>
                  <a:pt x="5759" y="1659"/>
                  <a:pt x="5858" y="1709"/>
                  <a:pt x="5958" y="1709"/>
                </a:cubicBezTo>
                <a:cubicBezTo>
                  <a:pt x="6170" y="1709"/>
                  <a:pt x="6381" y="1478"/>
                  <a:pt x="6207" y="1218"/>
                </a:cubicBezTo>
                <a:cubicBezTo>
                  <a:pt x="5771" y="443"/>
                  <a:pt x="4967" y="0"/>
                  <a:pt x="41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1" name="Google Shape;611;p43"/>
          <p:cNvSpPr/>
          <p:nvPr/>
        </p:nvSpPr>
        <p:spPr>
          <a:xfrm>
            <a:off x="7902765" y="4364606"/>
            <a:ext cx="659812" cy="579765"/>
          </a:xfrm>
          <a:custGeom>
            <a:avLst/>
            <a:gdLst/>
            <a:ahLst/>
            <a:cxnLst/>
            <a:rect l="l" t="t" r="r" b="b"/>
            <a:pathLst>
              <a:path w="28149" h="24734" extrusionOk="0">
                <a:moveTo>
                  <a:pt x="20338" y="0"/>
                </a:moveTo>
                <a:cubicBezTo>
                  <a:pt x="20183" y="0"/>
                  <a:pt x="20023" y="42"/>
                  <a:pt x="19870" y="130"/>
                </a:cubicBezTo>
                <a:lnTo>
                  <a:pt x="510" y="12357"/>
                </a:lnTo>
                <a:cubicBezTo>
                  <a:pt x="128" y="12612"/>
                  <a:pt x="0" y="13121"/>
                  <a:pt x="255" y="13567"/>
                </a:cubicBezTo>
                <a:lnTo>
                  <a:pt x="7069" y="24330"/>
                </a:lnTo>
                <a:cubicBezTo>
                  <a:pt x="7226" y="24604"/>
                  <a:pt x="7479" y="24733"/>
                  <a:pt x="7754" y="24733"/>
                </a:cubicBezTo>
                <a:cubicBezTo>
                  <a:pt x="7926" y="24733"/>
                  <a:pt x="8107" y="24683"/>
                  <a:pt x="8279" y="24584"/>
                </a:cubicBezTo>
                <a:lnTo>
                  <a:pt x="27639" y="12421"/>
                </a:lnTo>
                <a:cubicBezTo>
                  <a:pt x="28021" y="12166"/>
                  <a:pt x="28149" y="11593"/>
                  <a:pt x="27894" y="11211"/>
                </a:cubicBezTo>
                <a:lnTo>
                  <a:pt x="21080" y="448"/>
                </a:lnTo>
                <a:cubicBezTo>
                  <a:pt x="20912" y="155"/>
                  <a:pt x="20635" y="0"/>
                  <a:pt x="20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2" name="Google Shape;612;p43"/>
          <p:cNvSpPr/>
          <p:nvPr/>
        </p:nvSpPr>
        <p:spPr>
          <a:xfrm>
            <a:off x="8317747" y="5009323"/>
            <a:ext cx="425460" cy="278069"/>
          </a:xfrm>
          <a:custGeom>
            <a:avLst/>
            <a:gdLst/>
            <a:ahLst/>
            <a:cxnLst/>
            <a:rect l="l" t="t" r="r" b="b"/>
            <a:pathLst>
              <a:path w="18151" h="11863" extrusionOk="0">
                <a:moveTo>
                  <a:pt x="17279" y="1"/>
                </a:moveTo>
                <a:cubicBezTo>
                  <a:pt x="17136" y="1"/>
                  <a:pt x="16994" y="43"/>
                  <a:pt x="16877" y="136"/>
                </a:cubicBezTo>
                <a:lnTo>
                  <a:pt x="446" y="10453"/>
                </a:lnTo>
                <a:cubicBezTo>
                  <a:pt x="128" y="10708"/>
                  <a:pt x="0" y="11154"/>
                  <a:pt x="191" y="11536"/>
                </a:cubicBezTo>
                <a:cubicBezTo>
                  <a:pt x="353" y="11737"/>
                  <a:pt x="590" y="11862"/>
                  <a:pt x="840" y="11862"/>
                </a:cubicBezTo>
                <a:cubicBezTo>
                  <a:pt x="985" y="11862"/>
                  <a:pt x="1134" y="11820"/>
                  <a:pt x="1274" y="11727"/>
                </a:cubicBezTo>
                <a:lnTo>
                  <a:pt x="17705" y="1410"/>
                </a:lnTo>
                <a:cubicBezTo>
                  <a:pt x="18023" y="1155"/>
                  <a:pt x="18150" y="709"/>
                  <a:pt x="17896" y="327"/>
                </a:cubicBezTo>
                <a:cubicBezTo>
                  <a:pt x="17775" y="126"/>
                  <a:pt x="17526" y="1"/>
                  <a:pt x="172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3" name="Google Shape;613;p43"/>
          <p:cNvSpPr/>
          <p:nvPr/>
        </p:nvSpPr>
        <p:spPr>
          <a:xfrm>
            <a:off x="8263999" y="4926463"/>
            <a:ext cx="425460" cy="277740"/>
          </a:xfrm>
          <a:custGeom>
            <a:avLst/>
            <a:gdLst/>
            <a:ahLst/>
            <a:cxnLst/>
            <a:rect l="l" t="t" r="r" b="b"/>
            <a:pathLst>
              <a:path w="18151" h="11849" extrusionOk="0">
                <a:moveTo>
                  <a:pt x="17301" y="1"/>
                </a:moveTo>
                <a:cubicBezTo>
                  <a:pt x="17159" y="1"/>
                  <a:pt x="17014" y="36"/>
                  <a:pt x="16877" y="105"/>
                </a:cubicBezTo>
                <a:lnTo>
                  <a:pt x="447" y="10422"/>
                </a:lnTo>
                <a:cubicBezTo>
                  <a:pt x="128" y="10677"/>
                  <a:pt x="1" y="11122"/>
                  <a:pt x="255" y="11504"/>
                </a:cubicBezTo>
                <a:cubicBezTo>
                  <a:pt x="385" y="11721"/>
                  <a:pt x="633" y="11849"/>
                  <a:pt x="898" y="11849"/>
                </a:cubicBezTo>
                <a:cubicBezTo>
                  <a:pt x="1023" y="11849"/>
                  <a:pt x="1152" y="11820"/>
                  <a:pt x="1274" y="11759"/>
                </a:cubicBezTo>
                <a:lnTo>
                  <a:pt x="17705" y="1379"/>
                </a:lnTo>
                <a:cubicBezTo>
                  <a:pt x="18023" y="1124"/>
                  <a:pt x="18151" y="678"/>
                  <a:pt x="17960" y="360"/>
                </a:cubicBezTo>
                <a:cubicBezTo>
                  <a:pt x="17796" y="115"/>
                  <a:pt x="17554" y="1"/>
                  <a:pt x="173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4" name="Google Shape;614;p43"/>
          <p:cNvSpPr/>
          <p:nvPr/>
        </p:nvSpPr>
        <p:spPr>
          <a:xfrm>
            <a:off x="9775933" y="5532393"/>
            <a:ext cx="315841" cy="341835"/>
          </a:xfrm>
          <a:custGeom>
            <a:avLst/>
            <a:gdLst/>
            <a:ahLst/>
            <a:cxnLst/>
            <a:rect l="l" t="t" r="r" b="b"/>
            <a:pathLst>
              <a:path w="5395" h="5839" extrusionOk="0">
                <a:moveTo>
                  <a:pt x="1156" y="0"/>
                </a:moveTo>
                <a:cubicBezTo>
                  <a:pt x="1046" y="0"/>
                  <a:pt x="961" y="49"/>
                  <a:pt x="902" y="166"/>
                </a:cubicBezTo>
                <a:cubicBezTo>
                  <a:pt x="827" y="317"/>
                  <a:pt x="802" y="468"/>
                  <a:pt x="827" y="618"/>
                </a:cubicBezTo>
                <a:cubicBezTo>
                  <a:pt x="526" y="719"/>
                  <a:pt x="325" y="995"/>
                  <a:pt x="350" y="1321"/>
                </a:cubicBezTo>
                <a:cubicBezTo>
                  <a:pt x="375" y="1497"/>
                  <a:pt x="425" y="1697"/>
                  <a:pt x="526" y="1873"/>
                </a:cubicBezTo>
                <a:cubicBezTo>
                  <a:pt x="513" y="1865"/>
                  <a:pt x="499" y="1861"/>
                  <a:pt x="484" y="1861"/>
                </a:cubicBezTo>
                <a:cubicBezTo>
                  <a:pt x="313" y="1861"/>
                  <a:pt x="1" y="2352"/>
                  <a:pt x="300" y="2927"/>
                </a:cubicBezTo>
                <a:cubicBezTo>
                  <a:pt x="601" y="3530"/>
                  <a:pt x="1003" y="4057"/>
                  <a:pt x="1505" y="4483"/>
                </a:cubicBezTo>
                <a:cubicBezTo>
                  <a:pt x="2207" y="5061"/>
                  <a:pt x="3036" y="5512"/>
                  <a:pt x="3939" y="5788"/>
                </a:cubicBezTo>
                <a:lnTo>
                  <a:pt x="4065" y="5839"/>
                </a:lnTo>
                <a:lnTo>
                  <a:pt x="4065" y="5814"/>
                </a:lnTo>
                <a:cubicBezTo>
                  <a:pt x="5395" y="4709"/>
                  <a:pt x="5219" y="1572"/>
                  <a:pt x="5219" y="1572"/>
                </a:cubicBezTo>
                <a:lnTo>
                  <a:pt x="5219" y="1547"/>
                </a:lnTo>
                <a:cubicBezTo>
                  <a:pt x="4918" y="1497"/>
                  <a:pt x="4717" y="1471"/>
                  <a:pt x="4717" y="1471"/>
                </a:cubicBezTo>
                <a:cubicBezTo>
                  <a:pt x="4968" y="1095"/>
                  <a:pt x="4968" y="769"/>
                  <a:pt x="4441" y="367"/>
                </a:cubicBezTo>
                <a:lnTo>
                  <a:pt x="4265" y="342"/>
                </a:lnTo>
                <a:cubicBezTo>
                  <a:pt x="4240" y="518"/>
                  <a:pt x="4215" y="719"/>
                  <a:pt x="4190" y="894"/>
                </a:cubicBezTo>
                <a:cubicBezTo>
                  <a:pt x="3981" y="1004"/>
                  <a:pt x="3772" y="1049"/>
                  <a:pt x="3566" y="1049"/>
                </a:cubicBezTo>
                <a:cubicBezTo>
                  <a:pt x="2734" y="1049"/>
                  <a:pt x="1952" y="307"/>
                  <a:pt x="1429" y="66"/>
                </a:cubicBezTo>
                <a:cubicBezTo>
                  <a:pt x="1325" y="24"/>
                  <a:pt x="1234" y="0"/>
                  <a:pt x="1156" y="0"/>
                </a:cubicBezTo>
                <a:close/>
              </a:path>
            </a:pathLst>
          </a:custGeom>
          <a:solidFill>
            <a:srgbClr val="A880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15" name="Google Shape;615;p43"/>
          <p:cNvGrpSpPr/>
          <p:nvPr/>
        </p:nvGrpSpPr>
        <p:grpSpPr>
          <a:xfrm rot="-5723396">
            <a:off x="123119" y="5398336"/>
            <a:ext cx="1877600" cy="1955261"/>
            <a:chOff x="6323100" y="1252213"/>
            <a:chExt cx="907250" cy="920475"/>
          </a:xfrm>
        </p:grpSpPr>
        <p:sp>
          <p:nvSpPr>
            <p:cNvPr id="616" name="Google Shape;616;p43"/>
            <p:cNvSpPr/>
            <p:nvPr/>
          </p:nvSpPr>
          <p:spPr>
            <a:xfrm>
              <a:off x="7063425" y="2006663"/>
              <a:ext cx="166925" cy="166025"/>
            </a:xfrm>
            <a:custGeom>
              <a:avLst/>
              <a:gdLst/>
              <a:ahLst/>
              <a:cxnLst/>
              <a:rect l="l" t="t" r="r" b="b"/>
              <a:pathLst>
                <a:path w="6677" h="6641" extrusionOk="0">
                  <a:moveTo>
                    <a:pt x="4713" y="1"/>
                  </a:moveTo>
                  <a:lnTo>
                    <a:pt x="1" y="4522"/>
                  </a:lnTo>
                  <a:lnTo>
                    <a:pt x="6369" y="6624"/>
                  </a:lnTo>
                  <a:cubicBezTo>
                    <a:pt x="6403" y="6635"/>
                    <a:pt x="6435" y="6640"/>
                    <a:pt x="6464" y="6640"/>
                  </a:cubicBezTo>
                  <a:cubicBezTo>
                    <a:pt x="6599" y="6640"/>
                    <a:pt x="6676" y="6526"/>
                    <a:pt x="6624" y="6369"/>
                  </a:cubicBezTo>
                  <a:lnTo>
                    <a:pt x="47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7063425" y="2051238"/>
              <a:ext cx="166925" cy="121450"/>
            </a:xfrm>
            <a:custGeom>
              <a:avLst/>
              <a:gdLst/>
              <a:ahLst/>
              <a:cxnLst/>
              <a:rect l="l" t="t" r="r" b="b"/>
              <a:pathLst>
                <a:path w="6677" h="4858" extrusionOk="0">
                  <a:moveTo>
                    <a:pt x="2867" y="1"/>
                  </a:moveTo>
                  <a:lnTo>
                    <a:pt x="1" y="2739"/>
                  </a:lnTo>
                  <a:lnTo>
                    <a:pt x="6369" y="4841"/>
                  </a:lnTo>
                  <a:cubicBezTo>
                    <a:pt x="6403" y="4852"/>
                    <a:pt x="6435" y="4857"/>
                    <a:pt x="6464" y="4857"/>
                  </a:cubicBezTo>
                  <a:cubicBezTo>
                    <a:pt x="6599" y="4857"/>
                    <a:pt x="6676" y="4743"/>
                    <a:pt x="6624" y="4586"/>
                  </a:cubicBezTo>
                  <a:lnTo>
                    <a:pt x="5796" y="1848"/>
                  </a:lnTo>
                  <a:cubicBezTo>
                    <a:pt x="4777" y="1274"/>
                    <a:pt x="3822" y="638"/>
                    <a:pt x="2867" y="1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6405900" y="1333213"/>
              <a:ext cx="773775" cy="786525"/>
            </a:xfrm>
            <a:custGeom>
              <a:avLst/>
              <a:gdLst/>
              <a:ahLst/>
              <a:cxnLst/>
              <a:rect l="l" t="t" r="r" b="b"/>
              <a:pathLst>
                <a:path w="30951" h="31461" extrusionOk="0">
                  <a:moveTo>
                    <a:pt x="4649" y="0"/>
                  </a:moveTo>
                  <a:lnTo>
                    <a:pt x="0" y="4522"/>
                  </a:lnTo>
                  <a:lnTo>
                    <a:pt x="26302" y="31460"/>
                  </a:lnTo>
                  <a:lnTo>
                    <a:pt x="30951" y="26939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6359725" y="1285438"/>
              <a:ext cx="148100" cy="146500"/>
            </a:xfrm>
            <a:custGeom>
              <a:avLst/>
              <a:gdLst/>
              <a:ahLst/>
              <a:cxnLst/>
              <a:rect l="l" t="t" r="r" b="b"/>
              <a:pathLst>
                <a:path w="5924" h="5860" extrusionOk="0">
                  <a:moveTo>
                    <a:pt x="4649" y="1"/>
                  </a:moveTo>
                  <a:lnTo>
                    <a:pt x="1" y="4522"/>
                  </a:lnTo>
                  <a:lnTo>
                    <a:pt x="1274" y="5860"/>
                  </a:lnTo>
                  <a:lnTo>
                    <a:pt x="5923" y="1274"/>
                  </a:lnTo>
                  <a:lnTo>
                    <a:pt x="4649" y="1"/>
                  </a:lnTo>
                  <a:close/>
                </a:path>
              </a:pathLst>
            </a:custGeom>
            <a:solidFill>
              <a:srgbClr val="FF8F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6391575" y="1317288"/>
              <a:ext cx="130575" cy="128975"/>
            </a:xfrm>
            <a:custGeom>
              <a:avLst/>
              <a:gdLst/>
              <a:ahLst/>
              <a:cxnLst/>
              <a:rect l="l" t="t" r="r" b="b"/>
              <a:pathLst>
                <a:path w="5223" h="5159" extrusionOk="0">
                  <a:moveTo>
                    <a:pt x="4649" y="0"/>
                  </a:moveTo>
                  <a:lnTo>
                    <a:pt x="0" y="4586"/>
                  </a:lnTo>
                  <a:lnTo>
                    <a:pt x="573" y="5159"/>
                  </a:lnTo>
                  <a:lnTo>
                    <a:pt x="5222" y="637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43"/>
            <p:cNvSpPr/>
            <p:nvPr/>
          </p:nvSpPr>
          <p:spPr>
            <a:xfrm>
              <a:off x="6324700" y="1252213"/>
              <a:ext cx="151275" cy="146300"/>
            </a:xfrm>
            <a:custGeom>
              <a:avLst/>
              <a:gdLst/>
              <a:ahLst/>
              <a:cxnLst/>
              <a:rect l="l" t="t" r="r" b="b"/>
              <a:pathLst>
                <a:path w="6051" h="5852" extrusionOk="0">
                  <a:moveTo>
                    <a:pt x="4110" y="0"/>
                  </a:moveTo>
                  <a:cubicBezTo>
                    <a:pt x="3706" y="0"/>
                    <a:pt x="3305" y="160"/>
                    <a:pt x="2994" y="502"/>
                  </a:cubicBezTo>
                  <a:lnTo>
                    <a:pt x="637" y="2795"/>
                  </a:lnTo>
                  <a:cubicBezTo>
                    <a:pt x="1" y="3368"/>
                    <a:pt x="1" y="4387"/>
                    <a:pt x="637" y="5023"/>
                  </a:cubicBezTo>
                  <a:lnTo>
                    <a:pt x="1402" y="5851"/>
                  </a:lnTo>
                  <a:lnTo>
                    <a:pt x="6050" y="1330"/>
                  </a:lnTo>
                  <a:lnTo>
                    <a:pt x="5286" y="502"/>
                  </a:lnTo>
                  <a:cubicBezTo>
                    <a:pt x="4960" y="176"/>
                    <a:pt x="4534" y="0"/>
                    <a:pt x="4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43"/>
            <p:cNvSpPr/>
            <p:nvPr/>
          </p:nvSpPr>
          <p:spPr>
            <a:xfrm>
              <a:off x="7163725" y="2106963"/>
              <a:ext cx="66600" cy="65725"/>
            </a:xfrm>
            <a:custGeom>
              <a:avLst/>
              <a:gdLst/>
              <a:ahLst/>
              <a:cxnLst/>
              <a:rect l="l" t="t" r="r" b="b"/>
              <a:pathLst>
                <a:path w="2664" h="2629" extrusionOk="0">
                  <a:moveTo>
                    <a:pt x="1911" y="1"/>
                  </a:moveTo>
                  <a:lnTo>
                    <a:pt x="1" y="1847"/>
                  </a:lnTo>
                  <a:lnTo>
                    <a:pt x="2357" y="2612"/>
                  </a:lnTo>
                  <a:cubicBezTo>
                    <a:pt x="2392" y="2623"/>
                    <a:pt x="2425" y="2629"/>
                    <a:pt x="2455" y="2629"/>
                  </a:cubicBezTo>
                  <a:cubicBezTo>
                    <a:pt x="2589" y="2629"/>
                    <a:pt x="2664" y="2525"/>
                    <a:pt x="2612" y="2421"/>
                  </a:cubicBezTo>
                  <a:lnTo>
                    <a:pt x="19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43"/>
            <p:cNvSpPr/>
            <p:nvPr/>
          </p:nvSpPr>
          <p:spPr>
            <a:xfrm>
              <a:off x="6323100" y="1274313"/>
              <a:ext cx="103525" cy="124200"/>
            </a:xfrm>
            <a:custGeom>
              <a:avLst/>
              <a:gdLst/>
              <a:ahLst/>
              <a:cxnLst/>
              <a:rect l="l" t="t" r="r" b="b"/>
              <a:pathLst>
                <a:path w="4141" h="4968" extrusionOk="0">
                  <a:moveTo>
                    <a:pt x="2612" y="0"/>
                  </a:moveTo>
                  <a:lnTo>
                    <a:pt x="701" y="1911"/>
                  </a:lnTo>
                  <a:cubicBezTo>
                    <a:pt x="65" y="2484"/>
                    <a:pt x="1" y="3503"/>
                    <a:pt x="638" y="4139"/>
                  </a:cubicBezTo>
                  <a:lnTo>
                    <a:pt x="1466" y="4967"/>
                  </a:lnTo>
                  <a:lnTo>
                    <a:pt x="4140" y="2356"/>
                  </a:lnTo>
                  <a:cubicBezTo>
                    <a:pt x="3631" y="1592"/>
                    <a:pt x="3121" y="764"/>
                    <a:pt x="26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6359725" y="1333213"/>
              <a:ext cx="93950" cy="98725"/>
            </a:xfrm>
            <a:custGeom>
              <a:avLst/>
              <a:gdLst/>
              <a:ahLst/>
              <a:cxnLst/>
              <a:rect l="l" t="t" r="r" b="b"/>
              <a:pathLst>
                <a:path w="3758" h="3949" extrusionOk="0">
                  <a:moveTo>
                    <a:pt x="2675" y="0"/>
                  </a:moveTo>
                  <a:lnTo>
                    <a:pt x="1" y="2611"/>
                  </a:lnTo>
                  <a:lnTo>
                    <a:pt x="1274" y="3949"/>
                  </a:lnTo>
                  <a:lnTo>
                    <a:pt x="3758" y="1529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6393150" y="1373013"/>
              <a:ext cx="71675" cy="73250"/>
            </a:xfrm>
            <a:custGeom>
              <a:avLst/>
              <a:gdLst/>
              <a:ahLst/>
              <a:cxnLst/>
              <a:rect l="l" t="t" r="r" b="b"/>
              <a:pathLst>
                <a:path w="2867" h="2930" extrusionOk="0">
                  <a:moveTo>
                    <a:pt x="2421" y="0"/>
                  </a:moveTo>
                  <a:lnTo>
                    <a:pt x="1" y="2357"/>
                  </a:lnTo>
                  <a:lnTo>
                    <a:pt x="510" y="2930"/>
                  </a:lnTo>
                  <a:lnTo>
                    <a:pt x="2867" y="701"/>
                  </a:lnTo>
                  <a:lnTo>
                    <a:pt x="24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A7143CB2-9AB0-2A36-DB9F-35E9E39E6B44}"/>
              </a:ext>
            </a:extLst>
          </p:cNvPr>
          <p:cNvSpPr/>
          <p:nvPr/>
        </p:nvSpPr>
        <p:spPr>
          <a:xfrm>
            <a:off x="157480" y="86360"/>
            <a:ext cx="11877040" cy="668528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oogle Shape;824;p49">
            <a:extLst>
              <a:ext uri="{FF2B5EF4-FFF2-40B4-BE49-F238E27FC236}">
                <a16:creationId xmlns:a16="http://schemas.microsoft.com/office/drawing/2014/main" id="{F79C9264-2EA9-71EE-36A0-440D9ACE1243}"/>
              </a:ext>
            </a:extLst>
          </p:cNvPr>
          <p:cNvGrpSpPr/>
          <p:nvPr/>
        </p:nvGrpSpPr>
        <p:grpSpPr>
          <a:xfrm>
            <a:off x="11338889" y="-234066"/>
            <a:ext cx="934720" cy="1199265"/>
            <a:chOff x="5976359" y="464530"/>
            <a:chExt cx="1259290" cy="1084761"/>
          </a:xfrm>
        </p:grpSpPr>
        <p:sp>
          <p:nvSpPr>
            <p:cNvPr id="17" name="Google Shape;825;p49">
              <a:extLst>
                <a:ext uri="{FF2B5EF4-FFF2-40B4-BE49-F238E27FC236}">
                  <a16:creationId xmlns:a16="http://schemas.microsoft.com/office/drawing/2014/main" id="{A8C820EF-CC15-E2CF-D938-2BBA49D4CAB9}"/>
                </a:ext>
              </a:extLst>
            </p:cNvPr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826;p49">
              <a:extLst>
                <a:ext uri="{FF2B5EF4-FFF2-40B4-BE49-F238E27FC236}">
                  <a16:creationId xmlns:a16="http://schemas.microsoft.com/office/drawing/2014/main" id="{8737586B-C3C3-803E-0CB1-8C034398F4CB}"/>
                </a:ext>
              </a:extLst>
            </p:cNvPr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827;p49">
              <a:extLst>
                <a:ext uri="{FF2B5EF4-FFF2-40B4-BE49-F238E27FC236}">
                  <a16:creationId xmlns:a16="http://schemas.microsoft.com/office/drawing/2014/main" id="{B9786A94-FFBA-88B8-4B7B-D5A4CADFD528}"/>
                </a:ext>
              </a:extLst>
            </p:cNvPr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828;p49">
              <a:extLst>
                <a:ext uri="{FF2B5EF4-FFF2-40B4-BE49-F238E27FC236}">
                  <a16:creationId xmlns:a16="http://schemas.microsoft.com/office/drawing/2014/main" id="{2D01B84F-7A5C-826D-AFAE-E4C678ABA6A3}"/>
                </a:ext>
              </a:extLst>
            </p:cNvPr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" name="Google Shape;789;p49">
            <a:extLst>
              <a:ext uri="{FF2B5EF4-FFF2-40B4-BE49-F238E27FC236}">
                <a16:creationId xmlns:a16="http://schemas.microsoft.com/office/drawing/2014/main" id="{AEC73921-2F10-F9BE-2C31-07CD1D2E9A04}"/>
              </a:ext>
            </a:extLst>
          </p:cNvPr>
          <p:cNvGrpSpPr/>
          <p:nvPr/>
        </p:nvGrpSpPr>
        <p:grpSpPr>
          <a:xfrm>
            <a:off x="-232206" y="5283201"/>
            <a:ext cx="1654607" cy="1665372"/>
            <a:chOff x="5937550" y="2126525"/>
            <a:chExt cx="1450700" cy="1499900"/>
          </a:xfrm>
        </p:grpSpPr>
        <p:sp>
          <p:nvSpPr>
            <p:cNvPr id="23" name="Google Shape;790;p49">
              <a:extLst>
                <a:ext uri="{FF2B5EF4-FFF2-40B4-BE49-F238E27FC236}">
                  <a16:creationId xmlns:a16="http://schemas.microsoft.com/office/drawing/2014/main" id="{A8251AA6-6ECA-E852-EC75-884FDB6A798C}"/>
                </a:ext>
              </a:extLst>
            </p:cNvPr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791;p49">
              <a:extLst>
                <a:ext uri="{FF2B5EF4-FFF2-40B4-BE49-F238E27FC236}">
                  <a16:creationId xmlns:a16="http://schemas.microsoft.com/office/drawing/2014/main" id="{7CCB697A-065F-932D-C7B3-0380E699F082}"/>
                </a:ext>
              </a:extLst>
            </p:cNvPr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92;p49">
              <a:extLst>
                <a:ext uri="{FF2B5EF4-FFF2-40B4-BE49-F238E27FC236}">
                  <a16:creationId xmlns:a16="http://schemas.microsoft.com/office/drawing/2014/main" id="{BBC1E0CF-6B6A-8D4A-BF49-15A4A383F358}"/>
                </a:ext>
              </a:extLst>
            </p:cNvPr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793;p49">
              <a:extLst>
                <a:ext uri="{FF2B5EF4-FFF2-40B4-BE49-F238E27FC236}">
                  <a16:creationId xmlns:a16="http://schemas.microsoft.com/office/drawing/2014/main" id="{DDF9068E-95BF-12A9-0951-4AB846FDE57E}"/>
                </a:ext>
              </a:extLst>
            </p:cNvPr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94;p49">
              <a:extLst>
                <a:ext uri="{FF2B5EF4-FFF2-40B4-BE49-F238E27FC236}">
                  <a16:creationId xmlns:a16="http://schemas.microsoft.com/office/drawing/2014/main" id="{1369BACD-BB0F-61F1-C2ED-17DF2A4E6C89}"/>
                </a:ext>
              </a:extLst>
            </p:cNvPr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5;p49">
              <a:extLst>
                <a:ext uri="{FF2B5EF4-FFF2-40B4-BE49-F238E27FC236}">
                  <a16:creationId xmlns:a16="http://schemas.microsoft.com/office/drawing/2014/main" id="{0BD1DCD5-8D9A-6648-DFC5-5F60F75F0C44}"/>
                </a:ext>
              </a:extLst>
            </p:cNvPr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96;p49">
              <a:extLst>
                <a:ext uri="{FF2B5EF4-FFF2-40B4-BE49-F238E27FC236}">
                  <a16:creationId xmlns:a16="http://schemas.microsoft.com/office/drawing/2014/main" id="{DCFE7B41-9A29-108C-DC03-CE1A92A1B51E}"/>
                </a:ext>
              </a:extLst>
            </p:cNvPr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97;p49">
              <a:extLst>
                <a:ext uri="{FF2B5EF4-FFF2-40B4-BE49-F238E27FC236}">
                  <a16:creationId xmlns:a16="http://schemas.microsoft.com/office/drawing/2014/main" id="{D35C0F0B-6257-AB6E-866F-34B9501F06BA}"/>
                </a:ext>
              </a:extLst>
            </p:cNvPr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98;p49">
              <a:extLst>
                <a:ext uri="{FF2B5EF4-FFF2-40B4-BE49-F238E27FC236}">
                  <a16:creationId xmlns:a16="http://schemas.microsoft.com/office/drawing/2014/main" id="{C2CBFBBD-6E84-0321-F7CA-88980C16A6AC}"/>
                </a:ext>
              </a:extLst>
            </p:cNvPr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99;p49">
              <a:extLst>
                <a:ext uri="{FF2B5EF4-FFF2-40B4-BE49-F238E27FC236}">
                  <a16:creationId xmlns:a16="http://schemas.microsoft.com/office/drawing/2014/main" id="{E290DEB1-B98A-6FA6-DB2D-D36427F247F2}"/>
                </a:ext>
              </a:extLst>
            </p:cNvPr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800;p49">
              <a:extLst>
                <a:ext uri="{FF2B5EF4-FFF2-40B4-BE49-F238E27FC236}">
                  <a16:creationId xmlns:a16="http://schemas.microsoft.com/office/drawing/2014/main" id="{89701F3A-4FCD-14B1-26A4-EA32F66653E3}"/>
                </a:ext>
              </a:extLst>
            </p:cNvPr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801;p49">
              <a:extLst>
                <a:ext uri="{FF2B5EF4-FFF2-40B4-BE49-F238E27FC236}">
                  <a16:creationId xmlns:a16="http://schemas.microsoft.com/office/drawing/2014/main" id="{71A2A681-DBF8-F05B-1045-7B879C8F20D2}"/>
                </a:ext>
              </a:extLst>
            </p:cNvPr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802;p49">
              <a:extLst>
                <a:ext uri="{FF2B5EF4-FFF2-40B4-BE49-F238E27FC236}">
                  <a16:creationId xmlns:a16="http://schemas.microsoft.com/office/drawing/2014/main" id="{9ED08163-E25F-C29D-625E-3862A5E702AE}"/>
                </a:ext>
              </a:extLst>
            </p:cNvPr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803;p49">
              <a:extLst>
                <a:ext uri="{FF2B5EF4-FFF2-40B4-BE49-F238E27FC236}">
                  <a16:creationId xmlns:a16="http://schemas.microsoft.com/office/drawing/2014/main" id="{79A5DF45-7A60-4B0B-AD8A-6096862BE321}"/>
                </a:ext>
              </a:extLst>
            </p:cNvPr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804;p49">
              <a:extLst>
                <a:ext uri="{FF2B5EF4-FFF2-40B4-BE49-F238E27FC236}">
                  <a16:creationId xmlns:a16="http://schemas.microsoft.com/office/drawing/2014/main" id="{FBF76500-D96C-182B-34FE-427E531450B1}"/>
                </a:ext>
              </a:extLst>
            </p:cNvPr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805;p49">
              <a:extLst>
                <a:ext uri="{FF2B5EF4-FFF2-40B4-BE49-F238E27FC236}">
                  <a16:creationId xmlns:a16="http://schemas.microsoft.com/office/drawing/2014/main" id="{3F5FF1D8-9554-C307-8066-04276964874B}"/>
                </a:ext>
              </a:extLst>
            </p:cNvPr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806;p49">
              <a:extLst>
                <a:ext uri="{FF2B5EF4-FFF2-40B4-BE49-F238E27FC236}">
                  <a16:creationId xmlns:a16="http://schemas.microsoft.com/office/drawing/2014/main" id="{6D785F20-38A5-3D70-7DBB-569392A1DD6E}"/>
                </a:ext>
              </a:extLst>
            </p:cNvPr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807;p49">
              <a:extLst>
                <a:ext uri="{FF2B5EF4-FFF2-40B4-BE49-F238E27FC236}">
                  <a16:creationId xmlns:a16="http://schemas.microsoft.com/office/drawing/2014/main" id="{0FDABE1A-EC19-99B2-9765-1527E80EDDA2}"/>
                </a:ext>
              </a:extLst>
            </p:cNvPr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808;p49">
              <a:extLst>
                <a:ext uri="{FF2B5EF4-FFF2-40B4-BE49-F238E27FC236}">
                  <a16:creationId xmlns:a16="http://schemas.microsoft.com/office/drawing/2014/main" id="{2EE1686A-9824-E8E9-17BE-F5B47600C293}"/>
                </a:ext>
              </a:extLst>
            </p:cNvPr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809;p49">
              <a:extLst>
                <a:ext uri="{FF2B5EF4-FFF2-40B4-BE49-F238E27FC236}">
                  <a16:creationId xmlns:a16="http://schemas.microsoft.com/office/drawing/2014/main" id="{C5C465B4-A474-DFB7-89E1-6CF8110565D2}"/>
                </a:ext>
              </a:extLst>
            </p:cNvPr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810;p49">
              <a:extLst>
                <a:ext uri="{FF2B5EF4-FFF2-40B4-BE49-F238E27FC236}">
                  <a16:creationId xmlns:a16="http://schemas.microsoft.com/office/drawing/2014/main" id="{23135CD0-B9AB-7007-8C4F-78419A155F47}"/>
                </a:ext>
              </a:extLst>
            </p:cNvPr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811;p49">
              <a:extLst>
                <a:ext uri="{FF2B5EF4-FFF2-40B4-BE49-F238E27FC236}">
                  <a16:creationId xmlns:a16="http://schemas.microsoft.com/office/drawing/2014/main" id="{937EF380-A9D9-EBB2-C63A-F8AABE8406E8}"/>
                </a:ext>
              </a:extLst>
            </p:cNvPr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812;p49">
              <a:extLst>
                <a:ext uri="{FF2B5EF4-FFF2-40B4-BE49-F238E27FC236}">
                  <a16:creationId xmlns:a16="http://schemas.microsoft.com/office/drawing/2014/main" id="{965EB54F-933F-6ECD-C3B9-8D93EF0E9BB0}"/>
                </a:ext>
              </a:extLst>
            </p:cNvPr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813;p49">
              <a:extLst>
                <a:ext uri="{FF2B5EF4-FFF2-40B4-BE49-F238E27FC236}">
                  <a16:creationId xmlns:a16="http://schemas.microsoft.com/office/drawing/2014/main" id="{D9B85DF2-21EF-3F28-CEDE-4AED622787AC}"/>
                </a:ext>
              </a:extLst>
            </p:cNvPr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814;p49">
              <a:extLst>
                <a:ext uri="{FF2B5EF4-FFF2-40B4-BE49-F238E27FC236}">
                  <a16:creationId xmlns:a16="http://schemas.microsoft.com/office/drawing/2014/main" id="{59A6F8F1-910A-F879-C8C0-4BA3397982A1}"/>
                </a:ext>
              </a:extLst>
            </p:cNvPr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815;p49">
              <a:extLst>
                <a:ext uri="{FF2B5EF4-FFF2-40B4-BE49-F238E27FC236}">
                  <a16:creationId xmlns:a16="http://schemas.microsoft.com/office/drawing/2014/main" id="{6C1D1375-8C49-6B26-FD25-FF8369BDA642}"/>
                </a:ext>
              </a:extLst>
            </p:cNvPr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816;p49">
              <a:extLst>
                <a:ext uri="{FF2B5EF4-FFF2-40B4-BE49-F238E27FC236}">
                  <a16:creationId xmlns:a16="http://schemas.microsoft.com/office/drawing/2014/main" id="{91A107E7-9284-AFD6-7C33-39CD4DBC6F81}"/>
                </a:ext>
              </a:extLst>
            </p:cNvPr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817;p49">
              <a:extLst>
                <a:ext uri="{FF2B5EF4-FFF2-40B4-BE49-F238E27FC236}">
                  <a16:creationId xmlns:a16="http://schemas.microsoft.com/office/drawing/2014/main" id="{2B42B75D-0EB0-8AF5-0595-112753AAB077}"/>
                </a:ext>
              </a:extLst>
            </p:cNvPr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818;p49">
              <a:extLst>
                <a:ext uri="{FF2B5EF4-FFF2-40B4-BE49-F238E27FC236}">
                  <a16:creationId xmlns:a16="http://schemas.microsoft.com/office/drawing/2014/main" id="{ED24E824-5C47-5E73-84B9-70574F7B3809}"/>
                </a:ext>
              </a:extLst>
            </p:cNvPr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819;p49">
              <a:extLst>
                <a:ext uri="{FF2B5EF4-FFF2-40B4-BE49-F238E27FC236}">
                  <a16:creationId xmlns:a16="http://schemas.microsoft.com/office/drawing/2014/main" id="{96E94BFB-FCCB-D24A-08B8-DF5C8A1D8A5C}"/>
                </a:ext>
              </a:extLst>
            </p:cNvPr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820;p49">
              <a:extLst>
                <a:ext uri="{FF2B5EF4-FFF2-40B4-BE49-F238E27FC236}">
                  <a16:creationId xmlns:a16="http://schemas.microsoft.com/office/drawing/2014/main" id="{CF30BE9A-B7AF-28F4-2E79-43C759C7B418}"/>
                </a:ext>
              </a:extLst>
            </p:cNvPr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821;p49">
              <a:extLst>
                <a:ext uri="{FF2B5EF4-FFF2-40B4-BE49-F238E27FC236}">
                  <a16:creationId xmlns:a16="http://schemas.microsoft.com/office/drawing/2014/main" id="{DC0BA719-6B8E-63C3-2CE5-CC89505EF3A8}"/>
                </a:ext>
              </a:extLst>
            </p:cNvPr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822;p49">
              <a:extLst>
                <a:ext uri="{FF2B5EF4-FFF2-40B4-BE49-F238E27FC236}">
                  <a16:creationId xmlns:a16="http://schemas.microsoft.com/office/drawing/2014/main" id="{2093B152-CFC7-7F6E-D33E-2A9FDC952895}"/>
                </a:ext>
              </a:extLst>
            </p:cNvPr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823;p49">
              <a:extLst>
                <a:ext uri="{FF2B5EF4-FFF2-40B4-BE49-F238E27FC236}">
                  <a16:creationId xmlns:a16="http://schemas.microsoft.com/office/drawing/2014/main" id="{D15FB33B-7939-E577-DAA9-BF0FACBDC839}"/>
                </a:ext>
              </a:extLst>
            </p:cNvPr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371D431-7EC8-B22F-731A-58DDE38D0FA1}"/>
              </a:ext>
            </a:extLst>
          </p:cNvPr>
          <p:cNvGrpSpPr/>
          <p:nvPr/>
        </p:nvGrpSpPr>
        <p:grpSpPr>
          <a:xfrm>
            <a:off x="831612" y="180613"/>
            <a:ext cx="4843634" cy="808240"/>
            <a:chOff x="1240420" y="453152"/>
            <a:chExt cx="3546010" cy="6027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D58E24D-F6CD-C95D-857D-2761529AB386}"/>
                </a:ext>
              </a:extLst>
            </p:cNvPr>
            <p:cNvSpPr/>
            <p:nvPr/>
          </p:nvSpPr>
          <p:spPr>
            <a:xfrm>
              <a:off x="1240420" y="453152"/>
              <a:ext cx="3546010" cy="581525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aiandra GD" panose="020E0502030308020204" pitchFamily="34" charset="0"/>
                </a:rPr>
                <a:t>1. Listen and repeat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8858770-0F8F-5D43-BE2D-2BC859537D3D}"/>
                </a:ext>
              </a:extLst>
            </p:cNvPr>
            <p:cNvSpPr/>
            <p:nvPr/>
          </p:nvSpPr>
          <p:spPr>
            <a:xfrm>
              <a:off x="1277870" y="486541"/>
              <a:ext cx="3471111" cy="569372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E49B8BA-F245-B3A3-8EE2-BAE85B48B6BE}"/>
              </a:ext>
            </a:extLst>
          </p:cNvPr>
          <p:cNvSpPr/>
          <p:nvPr/>
        </p:nvSpPr>
        <p:spPr>
          <a:xfrm>
            <a:off x="2412844" y="2749825"/>
            <a:ext cx="736631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/p/, /p/, ro</a:t>
            </a:r>
            <a:r>
              <a:rPr lang="en-US" sz="7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, ho</a:t>
            </a:r>
            <a:r>
              <a:rPr lang="en-US" sz="7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E52311-1D72-C8FC-464B-26554A841D54}"/>
              </a:ext>
            </a:extLst>
          </p:cNvPr>
          <p:cNvSpPr/>
          <p:nvPr/>
        </p:nvSpPr>
        <p:spPr>
          <a:xfrm>
            <a:off x="1366475" y="3980931"/>
            <a:ext cx="9088257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/b/, /b/, </a:t>
            </a:r>
            <a:r>
              <a:rPr lang="en-US" sz="7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, key</a:t>
            </a:r>
            <a:r>
              <a:rPr lang="en-US" sz="7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oard</a:t>
            </a:r>
          </a:p>
        </p:txBody>
      </p:sp>
      <p:pic>
        <p:nvPicPr>
          <p:cNvPr id="10" name="sb smart 4 cd 1 (35)">
            <a:hlinkClick r:id="" action="ppaction://media"/>
            <a:extLst>
              <a:ext uri="{FF2B5EF4-FFF2-40B4-BE49-F238E27FC236}">
                <a16:creationId xmlns:a16="http://schemas.microsoft.com/office/drawing/2014/main" id="{31161071-DADB-274C-0446-5AD7FDAD1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0603" y="248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411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A7143CB2-9AB0-2A36-DB9F-35E9E39E6B44}"/>
              </a:ext>
            </a:extLst>
          </p:cNvPr>
          <p:cNvSpPr/>
          <p:nvPr/>
        </p:nvSpPr>
        <p:spPr>
          <a:xfrm>
            <a:off x="157480" y="86360"/>
            <a:ext cx="11877040" cy="668528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oogle Shape;824;p49">
            <a:extLst>
              <a:ext uri="{FF2B5EF4-FFF2-40B4-BE49-F238E27FC236}">
                <a16:creationId xmlns:a16="http://schemas.microsoft.com/office/drawing/2014/main" id="{F79C9264-2EA9-71EE-36A0-440D9ACE1243}"/>
              </a:ext>
            </a:extLst>
          </p:cNvPr>
          <p:cNvGrpSpPr/>
          <p:nvPr/>
        </p:nvGrpSpPr>
        <p:grpSpPr>
          <a:xfrm>
            <a:off x="11338889" y="-234066"/>
            <a:ext cx="934720" cy="1199265"/>
            <a:chOff x="5976359" y="464530"/>
            <a:chExt cx="1259290" cy="1084761"/>
          </a:xfrm>
        </p:grpSpPr>
        <p:sp>
          <p:nvSpPr>
            <p:cNvPr id="17" name="Google Shape;825;p49">
              <a:extLst>
                <a:ext uri="{FF2B5EF4-FFF2-40B4-BE49-F238E27FC236}">
                  <a16:creationId xmlns:a16="http://schemas.microsoft.com/office/drawing/2014/main" id="{A8C820EF-CC15-E2CF-D938-2BBA49D4CAB9}"/>
                </a:ext>
              </a:extLst>
            </p:cNvPr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826;p49">
              <a:extLst>
                <a:ext uri="{FF2B5EF4-FFF2-40B4-BE49-F238E27FC236}">
                  <a16:creationId xmlns:a16="http://schemas.microsoft.com/office/drawing/2014/main" id="{8737586B-C3C3-803E-0CB1-8C034398F4CB}"/>
                </a:ext>
              </a:extLst>
            </p:cNvPr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827;p49">
              <a:extLst>
                <a:ext uri="{FF2B5EF4-FFF2-40B4-BE49-F238E27FC236}">
                  <a16:creationId xmlns:a16="http://schemas.microsoft.com/office/drawing/2014/main" id="{B9786A94-FFBA-88B8-4B7B-D5A4CADFD528}"/>
                </a:ext>
              </a:extLst>
            </p:cNvPr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828;p49">
              <a:extLst>
                <a:ext uri="{FF2B5EF4-FFF2-40B4-BE49-F238E27FC236}">
                  <a16:creationId xmlns:a16="http://schemas.microsoft.com/office/drawing/2014/main" id="{2D01B84F-7A5C-826D-AFAE-E4C678ABA6A3}"/>
                </a:ext>
              </a:extLst>
            </p:cNvPr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" name="Google Shape;789;p49">
            <a:extLst>
              <a:ext uri="{FF2B5EF4-FFF2-40B4-BE49-F238E27FC236}">
                <a16:creationId xmlns:a16="http://schemas.microsoft.com/office/drawing/2014/main" id="{AEC73921-2F10-F9BE-2C31-07CD1D2E9A04}"/>
              </a:ext>
            </a:extLst>
          </p:cNvPr>
          <p:cNvGrpSpPr/>
          <p:nvPr/>
        </p:nvGrpSpPr>
        <p:grpSpPr>
          <a:xfrm>
            <a:off x="-232206" y="5283201"/>
            <a:ext cx="1654607" cy="1665372"/>
            <a:chOff x="5937550" y="2126525"/>
            <a:chExt cx="1450700" cy="1499900"/>
          </a:xfrm>
        </p:grpSpPr>
        <p:sp>
          <p:nvSpPr>
            <p:cNvPr id="23" name="Google Shape;790;p49">
              <a:extLst>
                <a:ext uri="{FF2B5EF4-FFF2-40B4-BE49-F238E27FC236}">
                  <a16:creationId xmlns:a16="http://schemas.microsoft.com/office/drawing/2014/main" id="{A8251AA6-6ECA-E852-EC75-884FDB6A798C}"/>
                </a:ext>
              </a:extLst>
            </p:cNvPr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791;p49">
              <a:extLst>
                <a:ext uri="{FF2B5EF4-FFF2-40B4-BE49-F238E27FC236}">
                  <a16:creationId xmlns:a16="http://schemas.microsoft.com/office/drawing/2014/main" id="{7CCB697A-065F-932D-C7B3-0380E699F082}"/>
                </a:ext>
              </a:extLst>
            </p:cNvPr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92;p49">
              <a:extLst>
                <a:ext uri="{FF2B5EF4-FFF2-40B4-BE49-F238E27FC236}">
                  <a16:creationId xmlns:a16="http://schemas.microsoft.com/office/drawing/2014/main" id="{BBC1E0CF-6B6A-8D4A-BF49-15A4A383F358}"/>
                </a:ext>
              </a:extLst>
            </p:cNvPr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793;p49">
              <a:extLst>
                <a:ext uri="{FF2B5EF4-FFF2-40B4-BE49-F238E27FC236}">
                  <a16:creationId xmlns:a16="http://schemas.microsoft.com/office/drawing/2014/main" id="{DDF9068E-95BF-12A9-0951-4AB846FDE57E}"/>
                </a:ext>
              </a:extLst>
            </p:cNvPr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94;p49">
              <a:extLst>
                <a:ext uri="{FF2B5EF4-FFF2-40B4-BE49-F238E27FC236}">
                  <a16:creationId xmlns:a16="http://schemas.microsoft.com/office/drawing/2014/main" id="{1369BACD-BB0F-61F1-C2ED-17DF2A4E6C89}"/>
                </a:ext>
              </a:extLst>
            </p:cNvPr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5;p49">
              <a:extLst>
                <a:ext uri="{FF2B5EF4-FFF2-40B4-BE49-F238E27FC236}">
                  <a16:creationId xmlns:a16="http://schemas.microsoft.com/office/drawing/2014/main" id="{0BD1DCD5-8D9A-6648-DFC5-5F60F75F0C44}"/>
                </a:ext>
              </a:extLst>
            </p:cNvPr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96;p49">
              <a:extLst>
                <a:ext uri="{FF2B5EF4-FFF2-40B4-BE49-F238E27FC236}">
                  <a16:creationId xmlns:a16="http://schemas.microsoft.com/office/drawing/2014/main" id="{DCFE7B41-9A29-108C-DC03-CE1A92A1B51E}"/>
                </a:ext>
              </a:extLst>
            </p:cNvPr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97;p49">
              <a:extLst>
                <a:ext uri="{FF2B5EF4-FFF2-40B4-BE49-F238E27FC236}">
                  <a16:creationId xmlns:a16="http://schemas.microsoft.com/office/drawing/2014/main" id="{D35C0F0B-6257-AB6E-866F-34B9501F06BA}"/>
                </a:ext>
              </a:extLst>
            </p:cNvPr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98;p49">
              <a:extLst>
                <a:ext uri="{FF2B5EF4-FFF2-40B4-BE49-F238E27FC236}">
                  <a16:creationId xmlns:a16="http://schemas.microsoft.com/office/drawing/2014/main" id="{C2CBFBBD-6E84-0321-F7CA-88980C16A6AC}"/>
                </a:ext>
              </a:extLst>
            </p:cNvPr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99;p49">
              <a:extLst>
                <a:ext uri="{FF2B5EF4-FFF2-40B4-BE49-F238E27FC236}">
                  <a16:creationId xmlns:a16="http://schemas.microsoft.com/office/drawing/2014/main" id="{E290DEB1-B98A-6FA6-DB2D-D36427F247F2}"/>
                </a:ext>
              </a:extLst>
            </p:cNvPr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800;p49">
              <a:extLst>
                <a:ext uri="{FF2B5EF4-FFF2-40B4-BE49-F238E27FC236}">
                  <a16:creationId xmlns:a16="http://schemas.microsoft.com/office/drawing/2014/main" id="{89701F3A-4FCD-14B1-26A4-EA32F66653E3}"/>
                </a:ext>
              </a:extLst>
            </p:cNvPr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801;p49">
              <a:extLst>
                <a:ext uri="{FF2B5EF4-FFF2-40B4-BE49-F238E27FC236}">
                  <a16:creationId xmlns:a16="http://schemas.microsoft.com/office/drawing/2014/main" id="{71A2A681-DBF8-F05B-1045-7B879C8F20D2}"/>
                </a:ext>
              </a:extLst>
            </p:cNvPr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802;p49">
              <a:extLst>
                <a:ext uri="{FF2B5EF4-FFF2-40B4-BE49-F238E27FC236}">
                  <a16:creationId xmlns:a16="http://schemas.microsoft.com/office/drawing/2014/main" id="{9ED08163-E25F-C29D-625E-3862A5E702AE}"/>
                </a:ext>
              </a:extLst>
            </p:cNvPr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803;p49">
              <a:extLst>
                <a:ext uri="{FF2B5EF4-FFF2-40B4-BE49-F238E27FC236}">
                  <a16:creationId xmlns:a16="http://schemas.microsoft.com/office/drawing/2014/main" id="{79A5DF45-7A60-4B0B-AD8A-6096862BE321}"/>
                </a:ext>
              </a:extLst>
            </p:cNvPr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804;p49">
              <a:extLst>
                <a:ext uri="{FF2B5EF4-FFF2-40B4-BE49-F238E27FC236}">
                  <a16:creationId xmlns:a16="http://schemas.microsoft.com/office/drawing/2014/main" id="{FBF76500-D96C-182B-34FE-427E531450B1}"/>
                </a:ext>
              </a:extLst>
            </p:cNvPr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805;p49">
              <a:extLst>
                <a:ext uri="{FF2B5EF4-FFF2-40B4-BE49-F238E27FC236}">
                  <a16:creationId xmlns:a16="http://schemas.microsoft.com/office/drawing/2014/main" id="{3F5FF1D8-9554-C307-8066-04276964874B}"/>
                </a:ext>
              </a:extLst>
            </p:cNvPr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806;p49">
              <a:extLst>
                <a:ext uri="{FF2B5EF4-FFF2-40B4-BE49-F238E27FC236}">
                  <a16:creationId xmlns:a16="http://schemas.microsoft.com/office/drawing/2014/main" id="{6D785F20-38A5-3D70-7DBB-569392A1DD6E}"/>
                </a:ext>
              </a:extLst>
            </p:cNvPr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807;p49">
              <a:extLst>
                <a:ext uri="{FF2B5EF4-FFF2-40B4-BE49-F238E27FC236}">
                  <a16:creationId xmlns:a16="http://schemas.microsoft.com/office/drawing/2014/main" id="{0FDABE1A-EC19-99B2-9765-1527E80EDDA2}"/>
                </a:ext>
              </a:extLst>
            </p:cNvPr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808;p49">
              <a:extLst>
                <a:ext uri="{FF2B5EF4-FFF2-40B4-BE49-F238E27FC236}">
                  <a16:creationId xmlns:a16="http://schemas.microsoft.com/office/drawing/2014/main" id="{2EE1686A-9824-E8E9-17BE-F5B47600C293}"/>
                </a:ext>
              </a:extLst>
            </p:cNvPr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809;p49">
              <a:extLst>
                <a:ext uri="{FF2B5EF4-FFF2-40B4-BE49-F238E27FC236}">
                  <a16:creationId xmlns:a16="http://schemas.microsoft.com/office/drawing/2014/main" id="{C5C465B4-A474-DFB7-89E1-6CF8110565D2}"/>
                </a:ext>
              </a:extLst>
            </p:cNvPr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810;p49">
              <a:extLst>
                <a:ext uri="{FF2B5EF4-FFF2-40B4-BE49-F238E27FC236}">
                  <a16:creationId xmlns:a16="http://schemas.microsoft.com/office/drawing/2014/main" id="{23135CD0-B9AB-7007-8C4F-78419A155F47}"/>
                </a:ext>
              </a:extLst>
            </p:cNvPr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811;p49">
              <a:extLst>
                <a:ext uri="{FF2B5EF4-FFF2-40B4-BE49-F238E27FC236}">
                  <a16:creationId xmlns:a16="http://schemas.microsoft.com/office/drawing/2014/main" id="{937EF380-A9D9-EBB2-C63A-F8AABE8406E8}"/>
                </a:ext>
              </a:extLst>
            </p:cNvPr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812;p49">
              <a:extLst>
                <a:ext uri="{FF2B5EF4-FFF2-40B4-BE49-F238E27FC236}">
                  <a16:creationId xmlns:a16="http://schemas.microsoft.com/office/drawing/2014/main" id="{965EB54F-933F-6ECD-C3B9-8D93EF0E9BB0}"/>
                </a:ext>
              </a:extLst>
            </p:cNvPr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813;p49">
              <a:extLst>
                <a:ext uri="{FF2B5EF4-FFF2-40B4-BE49-F238E27FC236}">
                  <a16:creationId xmlns:a16="http://schemas.microsoft.com/office/drawing/2014/main" id="{D9B85DF2-21EF-3F28-CEDE-4AED622787AC}"/>
                </a:ext>
              </a:extLst>
            </p:cNvPr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814;p49">
              <a:extLst>
                <a:ext uri="{FF2B5EF4-FFF2-40B4-BE49-F238E27FC236}">
                  <a16:creationId xmlns:a16="http://schemas.microsoft.com/office/drawing/2014/main" id="{59A6F8F1-910A-F879-C8C0-4BA3397982A1}"/>
                </a:ext>
              </a:extLst>
            </p:cNvPr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815;p49">
              <a:extLst>
                <a:ext uri="{FF2B5EF4-FFF2-40B4-BE49-F238E27FC236}">
                  <a16:creationId xmlns:a16="http://schemas.microsoft.com/office/drawing/2014/main" id="{6C1D1375-8C49-6B26-FD25-FF8369BDA642}"/>
                </a:ext>
              </a:extLst>
            </p:cNvPr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816;p49">
              <a:extLst>
                <a:ext uri="{FF2B5EF4-FFF2-40B4-BE49-F238E27FC236}">
                  <a16:creationId xmlns:a16="http://schemas.microsoft.com/office/drawing/2014/main" id="{91A107E7-9284-AFD6-7C33-39CD4DBC6F81}"/>
                </a:ext>
              </a:extLst>
            </p:cNvPr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817;p49">
              <a:extLst>
                <a:ext uri="{FF2B5EF4-FFF2-40B4-BE49-F238E27FC236}">
                  <a16:creationId xmlns:a16="http://schemas.microsoft.com/office/drawing/2014/main" id="{2B42B75D-0EB0-8AF5-0595-112753AAB077}"/>
                </a:ext>
              </a:extLst>
            </p:cNvPr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818;p49">
              <a:extLst>
                <a:ext uri="{FF2B5EF4-FFF2-40B4-BE49-F238E27FC236}">
                  <a16:creationId xmlns:a16="http://schemas.microsoft.com/office/drawing/2014/main" id="{ED24E824-5C47-5E73-84B9-70574F7B3809}"/>
                </a:ext>
              </a:extLst>
            </p:cNvPr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819;p49">
              <a:extLst>
                <a:ext uri="{FF2B5EF4-FFF2-40B4-BE49-F238E27FC236}">
                  <a16:creationId xmlns:a16="http://schemas.microsoft.com/office/drawing/2014/main" id="{96E94BFB-FCCB-D24A-08B8-DF5C8A1D8A5C}"/>
                </a:ext>
              </a:extLst>
            </p:cNvPr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820;p49">
              <a:extLst>
                <a:ext uri="{FF2B5EF4-FFF2-40B4-BE49-F238E27FC236}">
                  <a16:creationId xmlns:a16="http://schemas.microsoft.com/office/drawing/2014/main" id="{CF30BE9A-B7AF-28F4-2E79-43C759C7B418}"/>
                </a:ext>
              </a:extLst>
            </p:cNvPr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821;p49">
              <a:extLst>
                <a:ext uri="{FF2B5EF4-FFF2-40B4-BE49-F238E27FC236}">
                  <a16:creationId xmlns:a16="http://schemas.microsoft.com/office/drawing/2014/main" id="{DC0BA719-6B8E-63C3-2CE5-CC89505EF3A8}"/>
                </a:ext>
              </a:extLst>
            </p:cNvPr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822;p49">
              <a:extLst>
                <a:ext uri="{FF2B5EF4-FFF2-40B4-BE49-F238E27FC236}">
                  <a16:creationId xmlns:a16="http://schemas.microsoft.com/office/drawing/2014/main" id="{2093B152-CFC7-7F6E-D33E-2A9FDC952895}"/>
                </a:ext>
              </a:extLst>
            </p:cNvPr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823;p49">
              <a:extLst>
                <a:ext uri="{FF2B5EF4-FFF2-40B4-BE49-F238E27FC236}">
                  <a16:creationId xmlns:a16="http://schemas.microsoft.com/office/drawing/2014/main" id="{D15FB33B-7939-E577-DAA9-BF0FACBDC839}"/>
                </a:ext>
              </a:extLst>
            </p:cNvPr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5E03A5D-F885-466E-4A59-C0AE44A79C56}"/>
              </a:ext>
            </a:extLst>
          </p:cNvPr>
          <p:cNvSpPr/>
          <p:nvPr/>
        </p:nvSpPr>
        <p:spPr>
          <a:xfrm>
            <a:off x="965268" y="209847"/>
            <a:ext cx="2260965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erpetua" panose="02020502060401020303" pitchFamily="18" charset="0"/>
              </a:rPr>
              <a:t>2. Chant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D6DDB-14A8-FA69-8CA1-FB42B2740047}"/>
              </a:ext>
            </a:extLst>
          </p:cNvPr>
          <p:cNvSpPr/>
          <p:nvPr/>
        </p:nvSpPr>
        <p:spPr>
          <a:xfrm>
            <a:off x="1097370" y="271505"/>
            <a:ext cx="1970295" cy="61142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19B09-9610-4B17-2CE7-322E2AD76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3" t="2743" r="5174" b="2799"/>
          <a:stretch/>
        </p:blipFill>
        <p:spPr>
          <a:xfrm>
            <a:off x="2895600" y="1051205"/>
            <a:ext cx="7252952" cy="5377639"/>
          </a:xfrm>
          <a:prstGeom prst="rect">
            <a:avLst/>
          </a:prstGeom>
        </p:spPr>
      </p:pic>
      <p:pic>
        <p:nvPicPr>
          <p:cNvPr id="6" name="sb smart 4 cd 1 (36)">
            <a:hlinkClick r:id="" action="ppaction://media"/>
            <a:extLst>
              <a:ext uri="{FF2B5EF4-FFF2-40B4-BE49-F238E27FC236}">
                <a16:creationId xmlns:a16="http://schemas.microsoft.com/office/drawing/2014/main" id="{A0AA2EE4-5491-2D7A-EE4C-1E4FA4620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1597" y="2040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59"/>
          <p:cNvSpPr/>
          <p:nvPr/>
        </p:nvSpPr>
        <p:spPr>
          <a:xfrm rot="543620">
            <a:off x="3655769" y="856512"/>
            <a:ext cx="4880463" cy="3166433"/>
          </a:xfrm>
          <a:custGeom>
            <a:avLst/>
            <a:gdLst/>
            <a:ahLst/>
            <a:cxnLst/>
            <a:rect l="l" t="t" r="r" b="b"/>
            <a:pathLst>
              <a:path w="33522" h="21749" extrusionOk="0">
                <a:moveTo>
                  <a:pt x="29181" y="0"/>
                </a:moveTo>
                <a:cubicBezTo>
                  <a:pt x="23802" y="0"/>
                  <a:pt x="4022" y="2319"/>
                  <a:pt x="57" y="2496"/>
                </a:cubicBezTo>
                <a:cubicBezTo>
                  <a:pt x="1" y="5474"/>
                  <a:pt x="2548" y="20811"/>
                  <a:pt x="2604" y="21747"/>
                </a:cubicBezTo>
                <a:cubicBezTo>
                  <a:pt x="2612" y="21748"/>
                  <a:pt x="2624" y="21748"/>
                  <a:pt x="2640" y="21748"/>
                </a:cubicBezTo>
                <a:cubicBezTo>
                  <a:pt x="3908" y="21748"/>
                  <a:pt x="29281" y="19593"/>
                  <a:pt x="30076" y="19556"/>
                </a:cubicBezTo>
                <a:cubicBezTo>
                  <a:pt x="31274" y="19481"/>
                  <a:pt x="32398" y="19406"/>
                  <a:pt x="33522" y="18994"/>
                </a:cubicBezTo>
                <a:cubicBezTo>
                  <a:pt x="33259" y="18433"/>
                  <a:pt x="33241" y="17702"/>
                  <a:pt x="33091" y="17122"/>
                </a:cubicBezTo>
                <a:cubicBezTo>
                  <a:pt x="32567" y="15118"/>
                  <a:pt x="29907" y="492"/>
                  <a:pt x="29964" y="24"/>
                </a:cubicBezTo>
                <a:cubicBezTo>
                  <a:pt x="29755" y="8"/>
                  <a:pt x="29492" y="0"/>
                  <a:pt x="291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15" name="Google Shape;1615;p59"/>
          <p:cNvSpPr txBox="1">
            <a:spLocks noGrp="1"/>
          </p:cNvSpPr>
          <p:nvPr>
            <p:ph type="title"/>
          </p:nvPr>
        </p:nvSpPr>
        <p:spPr>
          <a:xfrm>
            <a:off x="3364505" y="4543063"/>
            <a:ext cx="7857575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800" b="1" dirty="0">
                <a:solidFill>
                  <a:srgbClr val="7030A0"/>
                </a:solidFill>
                <a:latin typeface=".VnBodoniH" panose="020B7200000000000000" pitchFamily="34" charset="0"/>
              </a:rPr>
              <a:t>LISTENIN</a:t>
            </a:r>
            <a:r>
              <a:rPr lang="en" sz="8800" dirty="0">
                <a:solidFill>
                  <a:srgbClr val="7030A0"/>
                </a:solidFill>
                <a:latin typeface=".VnBodoniH" panose="020B7200000000000000" pitchFamily="34" charset="0"/>
              </a:rPr>
              <a:t>G</a:t>
            </a:r>
            <a:endParaRPr sz="8800" b="1" dirty="0">
              <a:solidFill>
                <a:srgbClr val="7030A0"/>
              </a:solidFill>
              <a:latin typeface=".VnBodoniH" panose="020B7200000000000000" pitchFamily="34" charset="0"/>
            </a:endParaRPr>
          </a:p>
        </p:txBody>
      </p:sp>
      <p:sp>
        <p:nvSpPr>
          <p:cNvPr id="1616" name="Google Shape;1616;p59"/>
          <p:cNvSpPr txBox="1">
            <a:spLocks noGrp="1"/>
          </p:cNvSpPr>
          <p:nvPr>
            <p:ph type="title" idx="2"/>
          </p:nvPr>
        </p:nvSpPr>
        <p:spPr>
          <a:xfrm>
            <a:off x="3700000" y="705344"/>
            <a:ext cx="4792000" cy="334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grpSp>
        <p:nvGrpSpPr>
          <p:cNvPr id="1617" name="Google Shape;1617;p59"/>
          <p:cNvGrpSpPr/>
          <p:nvPr/>
        </p:nvGrpSpPr>
        <p:grpSpPr>
          <a:xfrm>
            <a:off x="1066010" y="3119253"/>
            <a:ext cx="2085164" cy="4227711"/>
            <a:chOff x="4569370" y="3357039"/>
            <a:chExt cx="760787" cy="1542510"/>
          </a:xfrm>
        </p:grpSpPr>
        <p:sp>
          <p:nvSpPr>
            <p:cNvPr id="1618" name="Google Shape;1618;p59"/>
            <p:cNvSpPr/>
            <p:nvPr/>
          </p:nvSpPr>
          <p:spPr>
            <a:xfrm>
              <a:off x="5161351" y="3551456"/>
              <a:ext cx="70549" cy="182118"/>
            </a:xfrm>
            <a:custGeom>
              <a:avLst/>
              <a:gdLst/>
              <a:ahLst/>
              <a:cxnLst/>
              <a:rect l="l" t="t" r="r" b="b"/>
              <a:pathLst>
                <a:path w="3063" h="7907" extrusionOk="0">
                  <a:moveTo>
                    <a:pt x="1079" y="0"/>
                  </a:moveTo>
                  <a:cubicBezTo>
                    <a:pt x="728" y="201"/>
                    <a:pt x="377" y="377"/>
                    <a:pt x="0" y="502"/>
                  </a:cubicBezTo>
                  <a:lnTo>
                    <a:pt x="0" y="552"/>
                  </a:lnTo>
                  <a:cubicBezTo>
                    <a:pt x="1180" y="1205"/>
                    <a:pt x="1632" y="5622"/>
                    <a:pt x="1807" y="7906"/>
                  </a:cubicBezTo>
                  <a:cubicBezTo>
                    <a:pt x="2661" y="5120"/>
                    <a:pt x="3062" y="829"/>
                    <a:pt x="1079" y="25"/>
                  </a:cubicBezTo>
                  <a:lnTo>
                    <a:pt x="1079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9" name="Google Shape;1619;p59"/>
            <p:cNvSpPr/>
            <p:nvPr/>
          </p:nvSpPr>
          <p:spPr>
            <a:xfrm>
              <a:off x="4621976" y="3357039"/>
              <a:ext cx="632449" cy="421633"/>
            </a:xfrm>
            <a:custGeom>
              <a:avLst/>
              <a:gdLst/>
              <a:ahLst/>
              <a:cxnLst/>
              <a:rect l="l" t="t" r="r" b="b"/>
              <a:pathLst>
                <a:path w="27459" h="18306" extrusionOk="0">
                  <a:moveTo>
                    <a:pt x="14091" y="1"/>
                  </a:moveTo>
                  <a:cubicBezTo>
                    <a:pt x="13323" y="1"/>
                    <a:pt x="13109" y="957"/>
                    <a:pt x="11521" y="2794"/>
                  </a:cubicBezTo>
                  <a:cubicBezTo>
                    <a:pt x="9840" y="4752"/>
                    <a:pt x="7305" y="4827"/>
                    <a:pt x="5372" y="6233"/>
                  </a:cubicBezTo>
                  <a:cubicBezTo>
                    <a:pt x="3490" y="7613"/>
                    <a:pt x="4192" y="9270"/>
                    <a:pt x="4243" y="9370"/>
                  </a:cubicBezTo>
                  <a:cubicBezTo>
                    <a:pt x="4195" y="9334"/>
                    <a:pt x="3865" y="9123"/>
                    <a:pt x="3416" y="9123"/>
                  </a:cubicBezTo>
                  <a:cubicBezTo>
                    <a:pt x="2918" y="9123"/>
                    <a:pt x="2275" y="9382"/>
                    <a:pt x="1708" y="10424"/>
                  </a:cubicBezTo>
                  <a:cubicBezTo>
                    <a:pt x="1" y="13461"/>
                    <a:pt x="1482" y="17427"/>
                    <a:pt x="1482" y="17427"/>
                  </a:cubicBezTo>
                  <a:lnTo>
                    <a:pt x="1482" y="17452"/>
                  </a:lnTo>
                  <a:cubicBezTo>
                    <a:pt x="1509" y="17451"/>
                    <a:pt x="1536" y="17450"/>
                    <a:pt x="1563" y="17450"/>
                  </a:cubicBezTo>
                  <a:cubicBezTo>
                    <a:pt x="2287" y="17450"/>
                    <a:pt x="2981" y="17773"/>
                    <a:pt x="3465" y="18305"/>
                  </a:cubicBezTo>
                  <a:lnTo>
                    <a:pt x="3515" y="18280"/>
                  </a:lnTo>
                  <a:cubicBezTo>
                    <a:pt x="6878" y="15193"/>
                    <a:pt x="5899" y="9746"/>
                    <a:pt x="5899" y="9746"/>
                  </a:cubicBezTo>
                  <a:cubicBezTo>
                    <a:pt x="6384" y="9268"/>
                    <a:pt x="7179" y="9104"/>
                    <a:pt x="8206" y="9104"/>
                  </a:cubicBezTo>
                  <a:cubicBezTo>
                    <a:pt x="10451" y="9104"/>
                    <a:pt x="13808" y="9888"/>
                    <a:pt x="17474" y="9888"/>
                  </a:cubicBezTo>
                  <a:cubicBezTo>
                    <a:pt x="18816" y="9888"/>
                    <a:pt x="20200" y="9783"/>
                    <a:pt x="21586" y="9495"/>
                  </a:cubicBezTo>
                  <a:cubicBezTo>
                    <a:pt x="22213" y="9370"/>
                    <a:pt x="22841" y="9194"/>
                    <a:pt x="23468" y="8968"/>
                  </a:cubicBezTo>
                  <a:cubicBezTo>
                    <a:pt x="23820" y="8818"/>
                    <a:pt x="24171" y="8667"/>
                    <a:pt x="24522" y="8466"/>
                  </a:cubicBezTo>
                  <a:cubicBezTo>
                    <a:pt x="27459" y="6735"/>
                    <a:pt x="26455" y="3974"/>
                    <a:pt x="26053" y="3070"/>
                  </a:cubicBezTo>
                  <a:cubicBezTo>
                    <a:pt x="25591" y="1974"/>
                    <a:pt x="24821" y="1186"/>
                    <a:pt x="24294" y="1186"/>
                  </a:cubicBezTo>
                  <a:cubicBezTo>
                    <a:pt x="24278" y="1186"/>
                    <a:pt x="24262" y="1186"/>
                    <a:pt x="24246" y="1188"/>
                  </a:cubicBezTo>
                  <a:cubicBezTo>
                    <a:pt x="23067" y="1288"/>
                    <a:pt x="23619" y="2744"/>
                    <a:pt x="22991" y="4526"/>
                  </a:cubicBezTo>
                  <a:cubicBezTo>
                    <a:pt x="23343" y="3371"/>
                    <a:pt x="23493" y="1213"/>
                    <a:pt x="22339" y="661"/>
                  </a:cubicBezTo>
                  <a:cubicBezTo>
                    <a:pt x="22145" y="566"/>
                    <a:pt x="21970" y="524"/>
                    <a:pt x="21810" y="524"/>
                  </a:cubicBezTo>
                  <a:cubicBezTo>
                    <a:pt x="20997" y="524"/>
                    <a:pt x="20591" y="1612"/>
                    <a:pt x="20256" y="2367"/>
                  </a:cubicBezTo>
                  <a:cubicBezTo>
                    <a:pt x="19954" y="3070"/>
                    <a:pt x="19603" y="3748"/>
                    <a:pt x="19227" y="4400"/>
                  </a:cubicBezTo>
                  <a:cubicBezTo>
                    <a:pt x="19879" y="2618"/>
                    <a:pt x="19402" y="1087"/>
                    <a:pt x="18599" y="385"/>
                  </a:cubicBezTo>
                  <a:cubicBezTo>
                    <a:pt x="18330" y="149"/>
                    <a:pt x="18059" y="35"/>
                    <a:pt x="17800" y="35"/>
                  </a:cubicBezTo>
                  <a:cubicBezTo>
                    <a:pt x="17287" y="35"/>
                    <a:pt x="16825" y="487"/>
                    <a:pt x="16541" y="1338"/>
                  </a:cubicBezTo>
                  <a:cubicBezTo>
                    <a:pt x="16190" y="2217"/>
                    <a:pt x="15587" y="2970"/>
                    <a:pt x="14809" y="3497"/>
                  </a:cubicBezTo>
                  <a:cubicBezTo>
                    <a:pt x="15135" y="2819"/>
                    <a:pt x="15361" y="284"/>
                    <a:pt x="14357" y="33"/>
                  </a:cubicBezTo>
                  <a:cubicBezTo>
                    <a:pt x="14261" y="11"/>
                    <a:pt x="14173" y="1"/>
                    <a:pt x="14091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0" name="Google Shape;1620;p59"/>
            <p:cNvSpPr/>
            <p:nvPr/>
          </p:nvSpPr>
          <p:spPr>
            <a:xfrm>
              <a:off x="4628932" y="3976314"/>
              <a:ext cx="169404" cy="212797"/>
            </a:xfrm>
            <a:custGeom>
              <a:avLst/>
              <a:gdLst/>
              <a:ahLst/>
              <a:cxnLst/>
              <a:rect l="l" t="t" r="r" b="b"/>
              <a:pathLst>
                <a:path w="7355" h="9239" extrusionOk="0">
                  <a:moveTo>
                    <a:pt x="5027" y="1"/>
                  </a:moveTo>
                  <a:cubicBezTo>
                    <a:pt x="4848" y="1"/>
                    <a:pt x="4671" y="9"/>
                    <a:pt x="4493" y="27"/>
                  </a:cubicBezTo>
                  <a:cubicBezTo>
                    <a:pt x="4041" y="102"/>
                    <a:pt x="1406" y="931"/>
                    <a:pt x="251" y="6603"/>
                  </a:cubicBezTo>
                  <a:cubicBezTo>
                    <a:pt x="100" y="7481"/>
                    <a:pt x="0" y="8360"/>
                    <a:pt x="25" y="9238"/>
                  </a:cubicBezTo>
                  <a:lnTo>
                    <a:pt x="402" y="9238"/>
                  </a:lnTo>
                  <a:cubicBezTo>
                    <a:pt x="728" y="8134"/>
                    <a:pt x="1155" y="7055"/>
                    <a:pt x="1632" y="6026"/>
                  </a:cubicBezTo>
                  <a:lnTo>
                    <a:pt x="1606" y="6026"/>
                  </a:lnTo>
                  <a:cubicBezTo>
                    <a:pt x="1606" y="5147"/>
                    <a:pt x="1807" y="4319"/>
                    <a:pt x="2184" y="3541"/>
                  </a:cubicBezTo>
                  <a:lnTo>
                    <a:pt x="2184" y="3541"/>
                  </a:lnTo>
                  <a:lnTo>
                    <a:pt x="2133" y="3591"/>
                  </a:lnTo>
                  <a:cubicBezTo>
                    <a:pt x="2681" y="2583"/>
                    <a:pt x="4224" y="676"/>
                    <a:pt x="6378" y="676"/>
                  </a:cubicBezTo>
                  <a:cubicBezTo>
                    <a:pt x="6691" y="676"/>
                    <a:pt x="7016" y="716"/>
                    <a:pt x="7354" y="805"/>
                  </a:cubicBezTo>
                  <a:cubicBezTo>
                    <a:pt x="6902" y="579"/>
                    <a:pt x="6476" y="303"/>
                    <a:pt x="6049" y="27"/>
                  </a:cubicBezTo>
                  <a:lnTo>
                    <a:pt x="6024" y="77"/>
                  </a:lnTo>
                  <a:cubicBezTo>
                    <a:pt x="5683" y="29"/>
                    <a:pt x="5354" y="1"/>
                    <a:pt x="50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1" name="Google Shape;1621;p59"/>
            <p:cNvSpPr/>
            <p:nvPr/>
          </p:nvSpPr>
          <p:spPr>
            <a:xfrm>
              <a:off x="4624302" y="4189088"/>
              <a:ext cx="105235" cy="312390"/>
            </a:xfrm>
            <a:custGeom>
              <a:avLst/>
              <a:gdLst/>
              <a:ahLst/>
              <a:cxnLst/>
              <a:rect l="l" t="t" r="r" b="b"/>
              <a:pathLst>
                <a:path w="4569" h="13563" extrusionOk="0">
                  <a:moveTo>
                    <a:pt x="201" y="0"/>
                  </a:moveTo>
                  <a:cubicBezTo>
                    <a:pt x="201" y="2058"/>
                    <a:pt x="578" y="4016"/>
                    <a:pt x="377" y="6601"/>
                  </a:cubicBezTo>
                  <a:cubicBezTo>
                    <a:pt x="0" y="11370"/>
                    <a:pt x="1004" y="13453"/>
                    <a:pt x="3439" y="13554"/>
                  </a:cubicBezTo>
                  <a:cubicBezTo>
                    <a:pt x="3533" y="13560"/>
                    <a:pt x="3626" y="13563"/>
                    <a:pt x="3717" y="13563"/>
                  </a:cubicBezTo>
                  <a:cubicBezTo>
                    <a:pt x="3993" y="13563"/>
                    <a:pt x="4261" y="13535"/>
                    <a:pt x="4543" y="13478"/>
                  </a:cubicBezTo>
                  <a:cubicBezTo>
                    <a:pt x="4568" y="13177"/>
                    <a:pt x="4568" y="12976"/>
                    <a:pt x="4568" y="12976"/>
                  </a:cubicBezTo>
                  <a:cubicBezTo>
                    <a:pt x="4342" y="12926"/>
                    <a:pt x="4117" y="12801"/>
                    <a:pt x="3941" y="12650"/>
                  </a:cubicBezTo>
                  <a:cubicBezTo>
                    <a:pt x="3790" y="12424"/>
                    <a:pt x="4443" y="7329"/>
                    <a:pt x="4443" y="7329"/>
                  </a:cubicBezTo>
                  <a:lnTo>
                    <a:pt x="4443" y="7279"/>
                  </a:lnTo>
                  <a:cubicBezTo>
                    <a:pt x="753" y="6325"/>
                    <a:pt x="1707" y="577"/>
                    <a:pt x="1707" y="577"/>
                  </a:cubicBezTo>
                  <a:lnTo>
                    <a:pt x="1732" y="527"/>
                  </a:lnTo>
                  <a:cubicBezTo>
                    <a:pt x="1331" y="402"/>
                    <a:pt x="954" y="201"/>
                    <a:pt x="6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2" name="Google Shape;1622;p59"/>
            <p:cNvSpPr/>
            <p:nvPr/>
          </p:nvSpPr>
          <p:spPr>
            <a:xfrm>
              <a:off x="4665346" y="4019707"/>
              <a:ext cx="65919" cy="95401"/>
            </a:xfrm>
            <a:custGeom>
              <a:avLst/>
              <a:gdLst/>
              <a:ahLst/>
              <a:cxnLst/>
              <a:rect l="l" t="t" r="r" b="b"/>
              <a:pathLst>
                <a:path w="2862" h="4142" extrusionOk="0">
                  <a:moveTo>
                    <a:pt x="2862" y="0"/>
                  </a:moveTo>
                  <a:lnTo>
                    <a:pt x="2862" y="0"/>
                  </a:lnTo>
                  <a:cubicBezTo>
                    <a:pt x="1607" y="251"/>
                    <a:pt x="803" y="1330"/>
                    <a:pt x="578" y="1657"/>
                  </a:cubicBezTo>
                  <a:cubicBezTo>
                    <a:pt x="201" y="2435"/>
                    <a:pt x="0" y="3263"/>
                    <a:pt x="25" y="4142"/>
                  </a:cubicBezTo>
                  <a:lnTo>
                    <a:pt x="51" y="4142"/>
                  </a:lnTo>
                  <a:cubicBezTo>
                    <a:pt x="1431" y="1205"/>
                    <a:pt x="2811" y="50"/>
                    <a:pt x="2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3" name="Google Shape;1623;p59"/>
            <p:cNvSpPr/>
            <p:nvPr/>
          </p:nvSpPr>
          <p:spPr>
            <a:xfrm>
              <a:off x="5024331" y="4096589"/>
              <a:ext cx="43969" cy="63616"/>
            </a:xfrm>
            <a:custGeom>
              <a:avLst/>
              <a:gdLst/>
              <a:ahLst/>
              <a:cxnLst/>
              <a:rect l="l" t="t" r="r" b="b"/>
              <a:pathLst>
                <a:path w="1909" h="2762" extrusionOk="0">
                  <a:moveTo>
                    <a:pt x="553" y="0"/>
                  </a:moveTo>
                  <a:cubicBezTo>
                    <a:pt x="176" y="854"/>
                    <a:pt x="1" y="1808"/>
                    <a:pt x="26" y="2761"/>
                  </a:cubicBezTo>
                  <a:lnTo>
                    <a:pt x="76" y="2761"/>
                  </a:lnTo>
                  <a:lnTo>
                    <a:pt x="1381" y="2460"/>
                  </a:lnTo>
                  <a:cubicBezTo>
                    <a:pt x="1381" y="2460"/>
                    <a:pt x="1908" y="1506"/>
                    <a:pt x="1858" y="1004"/>
                  </a:cubicBezTo>
                  <a:cubicBezTo>
                    <a:pt x="1858" y="954"/>
                    <a:pt x="1858" y="929"/>
                    <a:pt x="1858" y="879"/>
                  </a:cubicBezTo>
                  <a:cubicBezTo>
                    <a:pt x="1707" y="427"/>
                    <a:pt x="578" y="0"/>
                    <a:pt x="578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4" name="Google Shape;1624;p59"/>
            <p:cNvSpPr/>
            <p:nvPr/>
          </p:nvSpPr>
          <p:spPr>
            <a:xfrm>
              <a:off x="5077513" y="4191391"/>
              <a:ext cx="71124" cy="53205"/>
            </a:xfrm>
            <a:custGeom>
              <a:avLst/>
              <a:gdLst/>
              <a:ahLst/>
              <a:cxnLst/>
              <a:rect l="l" t="t" r="r" b="b"/>
              <a:pathLst>
                <a:path w="3088" h="2310" extrusionOk="0">
                  <a:moveTo>
                    <a:pt x="1758" y="1"/>
                  </a:moveTo>
                  <a:cubicBezTo>
                    <a:pt x="1231" y="126"/>
                    <a:pt x="729" y="327"/>
                    <a:pt x="277" y="628"/>
                  </a:cubicBezTo>
                  <a:cubicBezTo>
                    <a:pt x="1" y="904"/>
                    <a:pt x="26" y="1833"/>
                    <a:pt x="26" y="2059"/>
                  </a:cubicBezTo>
                  <a:lnTo>
                    <a:pt x="51" y="2059"/>
                  </a:lnTo>
                  <a:cubicBezTo>
                    <a:pt x="51" y="2034"/>
                    <a:pt x="51" y="2034"/>
                    <a:pt x="51" y="2008"/>
                  </a:cubicBezTo>
                  <a:cubicBezTo>
                    <a:pt x="88" y="1815"/>
                    <a:pt x="216" y="1743"/>
                    <a:pt x="385" y="1743"/>
                  </a:cubicBezTo>
                  <a:cubicBezTo>
                    <a:pt x="788" y="1743"/>
                    <a:pt x="1428" y="2151"/>
                    <a:pt x="1657" y="2310"/>
                  </a:cubicBezTo>
                  <a:cubicBezTo>
                    <a:pt x="1381" y="2109"/>
                    <a:pt x="578" y="1481"/>
                    <a:pt x="829" y="1155"/>
                  </a:cubicBezTo>
                  <a:cubicBezTo>
                    <a:pt x="909" y="1052"/>
                    <a:pt x="1047" y="1012"/>
                    <a:pt x="1213" y="1012"/>
                  </a:cubicBezTo>
                  <a:cubicBezTo>
                    <a:pt x="1777" y="1012"/>
                    <a:pt x="2671" y="1473"/>
                    <a:pt x="2787" y="1532"/>
                  </a:cubicBezTo>
                  <a:cubicBezTo>
                    <a:pt x="2686" y="1456"/>
                    <a:pt x="2034" y="854"/>
                    <a:pt x="2511" y="528"/>
                  </a:cubicBezTo>
                  <a:cubicBezTo>
                    <a:pt x="2599" y="477"/>
                    <a:pt x="2693" y="452"/>
                    <a:pt x="2790" y="452"/>
                  </a:cubicBezTo>
                  <a:cubicBezTo>
                    <a:pt x="2887" y="452"/>
                    <a:pt x="2988" y="477"/>
                    <a:pt x="3088" y="528"/>
                  </a:cubicBezTo>
                  <a:lnTo>
                    <a:pt x="3088" y="452"/>
                  </a:lnTo>
                  <a:cubicBezTo>
                    <a:pt x="3038" y="452"/>
                    <a:pt x="2887" y="377"/>
                    <a:pt x="2686" y="277"/>
                  </a:cubicBezTo>
                  <a:cubicBezTo>
                    <a:pt x="2385" y="151"/>
                    <a:pt x="2084" y="51"/>
                    <a:pt x="1758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5" name="Google Shape;1625;p59"/>
            <p:cNvSpPr/>
            <p:nvPr/>
          </p:nvSpPr>
          <p:spPr>
            <a:xfrm>
              <a:off x="5238809" y="4096589"/>
              <a:ext cx="37589" cy="67646"/>
            </a:xfrm>
            <a:custGeom>
              <a:avLst/>
              <a:gdLst/>
              <a:ahLst/>
              <a:cxnLst/>
              <a:rect l="l" t="t" r="r" b="b"/>
              <a:pathLst>
                <a:path w="1632" h="2937" extrusionOk="0">
                  <a:moveTo>
                    <a:pt x="1130" y="0"/>
                  </a:moveTo>
                  <a:cubicBezTo>
                    <a:pt x="1130" y="0"/>
                    <a:pt x="0" y="753"/>
                    <a:pt x="76" y="1180"/>
                  </a:cubicBezTo>
                  <a:cubicBezTo>
                    <a:pt x="76" y="1180"/>
                    <a:pt x="76" y="1180"/>
                    <a:pt x="76" y="1205"/>
                  </a:cubicBezTo>
                  <a:cubicBezTo>
                    <a:pt x="176" y="1582"/>
                    <a:pt x="678" y="2736"/>
                    <a:pt x="753" y="2937"/>
                  </a:cubicBezTo>
                  <a:cubicBezTo>
                    <a:pt x="1130" y="2560"/>
                    <a:pt x="1431" y="2084"/>
                    <a:pt x="1632" y="1582"/>
                  </a:cubicBezTo>
                  <a:cubicBezTo>
                    <a:pt x="1531" y="1029"/>
                    <a:pt x="1381" y="502"/>
                    <a:pt x="1155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6" name="Google Shape;1626;p59"/>
            <p:cNvSpPr/>
            <p:nvPr/>
          </p:nvSpPr>
          <p:spPr>
            <a:xfrm>
              <a:off x="5109896" y="4072336"/>
              <a:ext cx="89619" cy="80982"/>
            </a:xfrm>
            <a:custGeom>
              <a:avLst/>
              <a:gdLst/>
              <a:ahLst/>
              <a:cxnLst/>
              <a:rect l="l" t="t" r="r" b="b"/>
              <a:pathLst>
                <a:path w="3891" h="3516" extrusionOk="0">
                  <a:moveTo>
                    <a:pt x="1830" y="1"/>
                  </a:moveTo>
                  <a:cubicBezTo>
                    <a:pt x="1367" y="1"/>
                    <a:pt x="883" y="49"/>
                    <a:pt x="728" y="175"/>
                  </a:cubicBezTo>
                  <a:cubicBezTo>
                    <a:pt x="327" y="526"/>
                    <a:pt x="0" y="1857"/>
                    <a:pt x="101" y="2233"/>
                  </a:cubicBezTo>
                  <a:cubicBezTo>
                    <a:pt x="198" y="2624"/>
                    <a:pt x="1129" y="3515"/>
                    <a:pt x="1618" y="3515"/>
                  </a:cubicBezTo>
                  <a:cubicBezTo>
                    <a:pt x="1632" y="3515"/>
                    <a:pt x="1644" y="3514"/>
                    <a:pt x="1657" y="3513"/>
                  </a:cubicBezTo>
                  <a:cubicBezTo>
                    <a:pt x="2159" y="3463"/>
                    <a:pt x="3514" y="2810"/>
                    <a:pt x="3765" y="2208"/>
                  </a:cubicBezTo>
                  <a:cubicBezTo>
                    <a:pt x="3765" y="2183"/>
                    <a:pt x="3790" y="2133"/>
                    <a:pt x="3790" y="2108"/>
                  </a:cubicBezTo>
                  <a:cubicBezTo>
                    <a:pt x="3891" y="1505"/>
                    <a:pt x="3138" y="250"/>
                    <a:pt x="2761" y="100"/>
                  </a:cubicBezTo>
                  <a:lnTo>
                    <a:pt x="2711" y="75"/>
                  </a:lnTo>
                  <a:cubicBezTo>
                    <a:pt x="2545" y="30"/>
                    <a:pt x="2194" y="1"/>
                    <a:pt x="1830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7" name="Google Shape;1627;p59"/>
            <p:cNvSpPr/>
            <p:nvPr/>
          </p:nvSpPr>
          <p:spPr>
            <a:xfrm>
              <a:off x="5087348" y="4020190"/>
              <a:ext cx="122579" cy="56176"/>
            </a:xfrm>
            <a:custGeom>
              <a:avLst/>
              <a:gdLst/>
              <a:ahLst/>
              <a:cxnLst/>
              <a:rect l="l" t="t" r="r" b="b"/>
              <a:pathLst>
                <a:path w="5322" h="2439" extrusionOk="0">
                  <a:moveTo>
                    <a:pt x="3123" y="1"/>
                  </a:moveTo>
                  <a:cubicBezTo>
                    <a:pt x="2696" y="1"/>
                    <a:pt x="2233" y="48"/>
                    <a:pt x="1732" y="155"/>
                  </a:cubicBezTo>
                  <a:cubicBezTo>
                    <a:pt x="1130" y="280"/>
                    <a:pt x="553" y="481"/>
                    <a:pt x="0" y="808"/>
                  </a:cubicBezTo>
                  <a:lnTo>
                    <a:pt x="26" y="858"/>
                  </a:lnTo>
                  <a:lnTo>
                    <a:pt x="1707" y="2439"/>
                  </a:lnTo>
                  <a:cubicBezTo>
                    <a:pt x="1862" y="2298"/>
                    <a:pt x="2348" y="2252"/>
                    <a:pt x="2812" y="2252"/>
                  </a:cubicBezTo>
                  <a:cubicBezTo>
                    <a:pt x="3175" y="2252"/>
                    <a:pt x="3525" y="2280"/>
                    <a:pt x="3690" y="2313"/>
                  </a:cubicBezTo>
                  <a:lnTo>
                    <a:pt x="3841" y="2313"/>
                  </a:lnTo>
                  <a:lnTo>
                    <a:pt x="5321" y="506"/>
                  </a:lnTo>
                  <a:cubicBezTo>
                    <a:pt x="4730" y="202"/>
                    <a:pt x="4003" y="1"/>
                    <a:pt x="3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8" name="Google Shape;1628;p59"/>
            <p:cNvSpPr/>
            <p:nvPr/>
          </p:nvSpPr>
          <p:spPr>
            <a:xfrm>
              <a:off x="5024906" y="4153249"/>
              <a:ext cx="76906" cy="110418"/>
            </a:xfrm>
            <a:custGeom>
              <a:avLst/>
              <a:gdLst/>
              <a:ahLst/>
              <a:cxnLst/>
              <a:rect l="l" t="t" r="r" b="b"/>
              <a:pathLst>
                <a:path w="3339" h="4794" extrusionOk="0">
                  <a:moveTo>
                    <a:pt x="1356" y="0"/>
                  </a:moveTo>
                  <a:lnTo>
                    <a:pt x="51" y="301"/>
                  </a:lnTo>
                  <a:lnTo>
                    <a:pt x="1" y="301"/>
                  </a:lnTo>
                  <a:cubicBezTo>
                    <a:pt x="76" y="2108"/>
                    <a:pt x="955" y="3815"/>
                    <a:pt x="2536" y="4593"/>
                  </a:cubicBezTo>
                  <a:cubicBezTo>
                    <a:pt x="2575" y="4565"/>
                    <a:pt x="2625" y="4553"/>
                    <a:pt x="2682" y="4553"/>
                  </a:cubicBezTo>
                  <a:cubicBezTo>
                    <a:pt x="2882" y="4553"/>
                    <a:pt x="3163" y="4696"/>
                    <a:pt x="3339" y="4794"/>
                  </a:cubicBezTo>
                  <a:cubicBezTo>
                    <a:pt x="2988" y="4593"/>
                    <a:pt x="2310" y="4116"/>
                    <a:pt x="2310" y="3715"/>
                  </a:cubicBezTo>
                  <a:lnTo>
                    <a:pt x="2285" y="3715"/>
                  </a:lnTo>
                  <a:cubicBezTo>
                    <a:pt x="2285" y="3489"/>
                    <a:pt x="2260" y="2560"/>
                    <a:pt x="2561" y="2259"/>
                  </a:cubicBezTo>
                  <a:cubicBezTo>
                    <a:pt x="2109" y="1556"/>
                    <a:pt x="1708" y="778"/>
                    <a:pt x="1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9" name="Google Shape;1629;p59"/>
            <p:cNvSpPr/>
            <p:nvPr/>
          </p:nvSpPr>
          <p:spPr>
            <a:xfrm>
              <a:off x="5037045" y="4038778"/>
              <a:ext cx="89642" cy="85013"/>
            </a:xfrm>
            <a:custGeom>
              <a:avLst/>
              <a:gdLst/>
              <a:ahLst/>
              <a:cxnLst/>
              <a:rect l="l" t="t" r="r" b="b"/>
              <a:pathLst>
                <a:path w="3892" h="3691" extrusionOk="0">
                  <a:moveTo>
                    <a:pt x="2184" y="1"/>
                  </a:moveTo>
                  <a:cubicBezTo>
                    <a:pt x="1206" y="578"/>
                    <a:pt x="428" y="1456"/>
                    <a:pt x="1" y="2510"/>
                  </a:cubicBezTo>
                  <a:lnTo>
                    <a:pt x="26" y="2510"/>
                  </a:lnTo>
                  <a:cubicBezTo>
                    <a:pt x="26" y="2510"/>
                    <a:pt x="1155" y="2937"/>
                    <a:pt x="1306" y="3389"/>
                  </a:cubicBezTo>
                  <a:cubicBezTo>
                    <a:pt x="1306" y="3439"/>
                    <a:pt x="1306" y="3464"/>
                    <a:pt x="1306" y="3514"/>
                  </a:cubicBezTo>
                  <a:lnTo>
                    <a:pt x="1431" y="3514"/>
                  </a:lnTo>
                  <a:lnTo>
                    <a:pt x="3264" y="3690"/>
                  </a:lnTo>
                  <a:cubicBezTo>
                    <a:pt x="3163" y="3314"/>
                    <a:pt x="3490" y="1958"/>
                    <a:pt x="3891" y="1632"/>
                  </a:cubicBezTo>
                  <a:lnTo>
                    <a:pt x="2210" y="51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0" name="Google Shape;1630;p59"/>
            <p:cNvSpPr/>
            <p:nvPr/>
          </p:nvSpPr>
          <p:spPr>
            <a:xfrm>
              <a:off x="5173489" y="4032421"/>
              <a:ext cx="91923" cy="91370"/>
            </a:xfrm>
            <a:custGeom>
              <a:avLst/>
              <a:gdLst/>
              <a:ahLst/>
              <a:cxnLst/>
              <a:rect l="l" t="t" r="r" b="b"/>
              <a:pathLst>
                <a:path w="3991" h="3967" extrusionOk="0">
                  <a:moveTo>
                    <a:pt x="1607" y="0"/>
                  </a:moveTo>
                  <a:lnTo>
                    <a:pt x="101" y="1808"/>
                  </a:lnTo>
                  <a:lnTo>
                    <a:pt x="0" y="1808"/>
                  </a:lnTo>
                  <a:cubicBezTo>
                    <a:pt x="377" y="1958"/>
                    <a:pt x="1130" y="3213"/>
                    <a:pt x="1029" y="3815"/>
                  </a:cubicBezTo>
                  <a:cubicBezTo>
                    <a:pt x="1029" y="3866"/>
                    <a:pt x="1004" y="3891"/>
                    <a:pt x="1004" y="3941"/>
                  </a:cubicBezTo>
                  <a:lnTo>
                    <a:pt x="1105" y="3966"/>
                  </a:lnTo>
                  <a:lnTo>
                    <a:pt x="2912" y="3966"/>
                  </a:lnTo>
                  <a:cubicBezTo>
                    <a:pt x="2836" y="3539"/>
                    <a:pt x="3966" y="2786"/>
                    <a:pt x="3966" y="2786"/>
                  </a:cubicBezTo>
                  <a:lnTo>
                    <a:pt x="3991" y="2786"/>
                  </a:lnTo>
                  <a:cubicBezTo>
                    <a:pt x="3966" y="2711"/>
                    <a:pt x="3916" y="2611"/>
                    <a:pt x="3890" y="2510"/>
                  </a:cubicBezTo>
                  <a:cubicBezTo>
                    <a:pt x="3439" y="1456"/>
                    <a:pt x="2610" y="553"/>
                    <a:pt x="1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1" name="Google Shape;1631;p59"/>
            <p:cNvSpPr/>
            <p:nvPr/>
          </p:nvSpPr>
          <p:spPr>
            <a:xfrm>
              <a:off x="5056138" y="4119714"/>
              <a:ext cx="91923" cy="86165"/>
            </a:xfrm>
            <a:custGeom>
              <a:avLst/>
              <a:gdLst/>
              <a:ahLst/>
              <a:cxnLst/>
              <a:rect l="l" t="t" r="r" b="b"/>
              <a:pathLst>
                <a:path w="3991" h="3741" extrusionOk="0">
                  <a:moveTo>
                    <a:pt x="477" y="0"/>
                  </a:moveTo>
                  <a:cubicBezTo>
                    <a:pt x="527" y="502"/>
                    <a:pt x="0" y="1456"/>
                    <a:pt x="0" y="1456"/>
                  </a:cubicBezTo>
                  <a:cubicBezTo>
                    <a:pt x="326" y="2234"/>
                    <a:pt x="728" y="3012"/>
                    <a:pt x="1205" y="3740"/>
                  </a:cubicBezTo>
                  <a:cubicBezTo>
                    <a:pt x="1657" y="3439"/>
                    <a:pt x="2159" y="3238"/>
                    <a:pt x="2686" y="3113"/>
                  </a:cubicBezTo>
                  <a:cubicBezTo>
                    <a:pt x="3012" y="3163"/>
                    <a:pt x="3313" y="3263"/>
                    <a:pt x="3614" y="3389"/>
                  </a:cubicBezTo>
                  <a:lnTo>
                    <a:pt x="3991" y="1456"/>
                  </a:lnTo>
                  <a:lnTo>
                    <a:pt x="3991" y="1456"/>
                  </a:lnTo>
                  <a:cubicBezTo>
                    <a:pt x="3977" y="1457"/>
                    <a:pt x="3964" y="1458"/>
                    <a:pt x="3950" y="1458"/>
                  </a:cubicBezTo>
                  <a:cubicBezTo>
                    <a:pt x="3417" y="1458"/>
                    <a:pt x="2533" y="543"/>
                    <a:pt x="2435" y="176"/>
                  </a:cubicBezTo>
                  <a:lnTo>
                    <a:pt x="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2" name="Google Shape;1632;p59"/>
            <p:cNvSpPr/>
            <p:nvPr/>
          </p:nvSpPr>
          <p:spPr>
            <a:xfrm>
              <a:off x="5065950" y="4759649"/>
              <a:ext cx="139922" cy="96690"/>
            </a:xfrm>
            <a:custGeom>
              <a:avLst/>
              <a:gdLst/>
              <a:ahLst/>
              <a:cxnLst/>
              <a:rect l="l" t="t" r="r" b="b"/>
              <a:pathLst>
                <a:path w="6075" h="4198" extrusionOk="0">
                  <a:moveTo>
                    <a:pt x="6075" y="1"/>
                  </a:moveTo>
                  <a:cubicBezTo>
                    <a:pt x="5180" y="373"/>
                    <a:pt x="4023" y="484"/>
                    <a:pt x="2957" y="484"/>
                  </a:cubicBezTo>
                  <a:cubicBezTo>
                    <a:pt x="1511" y="484"/>
                    <a:pt x="232" y="281"/>
                    <a:pt x="1" y="252"/>
                  </a:cubicBezTo>
                  <a:lnTo>
                    <a:pt x="1" y="252"/>
                  </a:lnTo>
                  <a:cubicBezTo>
                    <a:pt x="26" y="1431"/>
                    <a:pt x="101" y="2762"/>
                    <a:pt x="202" y="3791"/>
                  </a:cubicBezTo>
                  <a:cubicBezTo>
                    <a:pt x="293" y="3809"/>
                    <a:pt x="1695" y="4198"/>
                    <a:pt x="3224" y="4198"/>
                  </a:cubicBezTo>
                  <a:cubicBezTo>
                    <a:pt x="3801" y="4198"/>
                    <a:pt x="4396" y="4142"/>
                    <a:pt x="4945" y="3991"/>
                  </a:cubicBezTo>
                  <a:cubicBezTo>
                    <a:pt x="4945" y="3991"/>
                    <a:pt x="5523" y="2084"/>
                    <a:pt x="6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3" name="Google Shape;1633;p59"/>
            <p:cNvSpPr/>
            <p:nvPr/>
          </p:nvSpPr>
          <p:spPr>
            <a:xfrm>
              <a:off x="4771710" y="4744632"/>
              <a:ext cx="146279" cy="113020"/>
            </a:xfrm>
            <a:custGeom>
              <a:avLst/>
              <a:gdLst/>
              <a:ahLst/>
              <a:cxnLst/>
              <a:rect l="l" t="t" r="r" b="b"/>
              <a:pathLst>
                <a:path w="6351" h="4907" extrusionOk="0">
                  <a:moveTo>
                    <a:pt x="1" y="0"/>
                  </a:moveTo>
                  <a:cubicBezTo>
                    <a:pt x="76" y="1355"/>
                    <a:pt x="151" y="3037"/>
                    <a:pt x="302" y="4192"/>
                  </a:cubicBezTo>
                  <a:lnTo>
                    <a:pt x="327" y="4192"/>
                  </a:lnTo>
                  <a:cubicBezTo>
                    <a:pt x="327" y="4192"/>
                    <a:pt x="2897" y="4906"/>
                    <a:pt x="4533" y="4906"/>
                  </a:cubicBezTo>
                  <a:cubicBezTo>
                    <a:pt x="4884" y="4906"/>
                    <a:pt x="5192" y="4874"/>
                    <a:pt x="5422" y="4794"/>
                  </a:cubicBezTo>
                  <a:lnTo>
                    <a:pt x="6351" y="753"/>
                  </a:lnTo>
                  <a:lnTo>
                    <a:pt x="6351" y="728"/>
                  </a:lnTo>
                  <a:cubicBezTo>
                    <a:pt x="5979" y="776"/>
                    <a:pt x="5590" y="797"/>
                    <a:pt x="5194" y="797"/>
                  </a:cubicBezTo>
                  <a:cubicBezTo>
                    <a:pt x="2915" y="797"/>
                    <a:pt x="428" y="10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4" name="Google Shape;1634;p59"/>
            <p:cNvSpPr/>
            <p:nvPr/>
          </p:nvSpPr>
          <p:spPr>
            <a:xfrm>
              <a:off x="5071156" y="4846942"/>
              <a:ext cx="145704" cy="49750"/>
            </a:xfrm>
            <a:custGeom>
              <a:avLst/>
              <a:gdLst/>
              <a:ahLst/>
              <a:cxnLst/>
              <a:rect l="l" t="t" r="r" b="b"/>
              <a:pathLst>
                <a:path w="6326" h="2160" extrusionOk="0">
                  <a:moveTo>
                    <a:pt x="1" y="1"/>
                  </a:moveTo>
                  <a:cubicBezTo>
                    <a:pt x="76" y="804"/>
                    <a:pt x="227" y="1406"/>
                    <a:pt x="402" y="1557"/>
                  </a:cubicBezTo>
                  <a:cubicBezTo>
                    <a:pt x="940" y="1992"/>
                    <a:pt x="2704" y="2159"/>
                    <a:pt x="4119" y="2159"/>
                  </a:cubicBezTo>
                  <a:cubicBezTo>
                    <a:pt x="5150" y="2159"/>
                    <a:pt x="5997" y="2071"/>
                    <a:pt x="6050" y="1933"/>
                  </a:cubicBezTo>
                  <a:cubicBezTo>
                    <a:pt x="6326" y="1180"/>
                    <a:pt x="4719" y="201"/>
                    <a:pt x="4719" y="201"/>
                  </a:cubicBezTo>
                  <a:cubicBezTo>
                    <a:pt x="4170" y="352"/>
                    <a:pt x="3575" y="408"/>
                    <a:pt x="2999" y="408"/>
                  </a:cubicBezTo>
                  <a:cubicBezTo>
                    <a:pt x="1470" y="408"/>
                    <a:pt x="74" y="1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5" name="Google Shape;1635;p59"/>
            <p:cNvSpPr/>
            <p:nvPr/>
          </p:nvSpPr>
          <p:spPr>
            <a:xfrm>
              <a:off x="4778067" y="4841161"/>
              <a:ext cx="145128" cy="58387"/>
            </a:xfrm>
            <a:custGeom>
              <a:avLst/>
              <a:gdLst/>
              <a:ahLst/>
              <a:cxnLst/>
              <a:rect l="l" t="t" r="r" b="b"/>
              <a:pathLst>
                <a:path w="6301" h="2535" extrusionOk="0">
                  <a:moveTo>
                    <a:pt x="1" y="1"/>
                  </a:moveTo>
                  <a:cubicBezTo>
                    <a:pt x="101" y="703"/>
                    <a:pt x="201" y="1180"/>
                    <a:pt x="302" y="1306"/>
                  </a:cubicBezTo>
                  <a:cubicBezTo>
                    <a:pt x="722" y="1726"/>
                    <a:pt x="3927" y="2535"/>
                    <a:pt x="5250" y="2535"/>
                  </a:cubicBezTo>
                  <a:cubicBezTo>
                    <a:pt x="5506" y="2535"/>
                    <a:pt x="5692" y="2504"/>
                    <a:pt x="5773" y="2435"/>
                  </a:cubicBezTo>
                  <a:cubicBezTo>
                    <a:pt x="6300" y="2008"/>
                    <a:pt x="5146" y="603"/>
                    <a:pt x="5146" y="603"/>
                  </a:cubicBezTo>
                  <a:cubicBezTo>
                    <a:pt x="4916" y="683"/>
                    <a:pt x="4608" y="715"/>
                    <a:pt x="4257" y="715"/>
                  </a:cubicBezTo>
                  <a:cubicBezTo>
                    <a:pt x="2621" y="715"/>
                    <a:pt x="51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6" name="Google Shape;1636;p59"/>
            <p:cNvSpPr/>
            <p:nvPr/>
          </p:nvSpPr>
          <p:spPr>
            <a:xfrm>
              <a:off x="4720831" y="4449217"/>
              <a:ext cx="550362" cy="258586"/>
            </a:xfrm>
            <a:custGeom>
              <a:avLst/>
              <a:gdLst/>
              <a:ahLst/>
              <a:cxnLst/>
              <a:rect l="l" t="t" r="r" b="b"/>
              <a:pathLst>
                <a:path w="23895" h="11227" extrusionOk="0">
                  <a:moveTo>
                    <a:pt x="23845" y="1"/>
                  </a:moveTo>
                  <a:cubicBezTo>
                    <a:pt x="22389" y="879"/>
                    <a:pt x="19327" y="2134"/>
                    <a:pt x="14232" y="2711"/>
                  </a:cubicBezTo>
                  <a:cubicBezTo>
                    <a:pt x="12733" y="2887"/>
                    <a:pt x="11260" y="2961"/>
                    <a:pt x="9862" y="2961"/>
                  </a:cubicBezTo>
                  <a:cubicBezTo>
                    <a:pt x="5479" y="2961"/>
                    <a:pt x="1830" y="2240"/>
                    <a:pt x="402" y="1707"/>
                  </a:cubicBezTo>
                  <a:cubicBezTo>
                    <a:pt x="402" y="1707"/>
                    <a:pt x="377" y="1883"/>
                    <a:pt x="352" y="2209"/>
                  </a:cubicBezTo>
                  <a:cubicBezTo>
                    <a:pt x="277" y="3941"/>
                    <a:pt x="1" y="9613"/>
                    <a:pt x="453" y="10015"/>
                  </a:cubicBezTo>
                  <a:cubicBezTo>
                    <a:pt x="704" y="10241"/>
                    <a:pt x="1356" y="10467"/>
                    <a:pt x="2184" y="10642"/>
                  </a:cubicBezTo>
                  <a:cubicBezTo>
                    <a:pt x="3644" y="10967"/>
                    <a:pt x="5724" y="11226"/>
                    <a:pt x="7394" y="11226"/>
                  </a:cubicBezTo>
                  <a:cubicBezTo>
                    <a:pt x="8051" y="11226"/>
                    <a:pt x="8644" y="11186"/>
                    <a:pt x="9112" y="11094"/>
                  </a:cubicBezTo>
                  <a:cubicBezTo>
                    <a:pt x="9639" y="10994"/>
                    <a:pt x="10015" y="10843"/>
                    <a:pt x="10116" y="10592"/>
                  </a:cubicBezTo>
                  <a:cubicBezTo>
                    <a:pt x="10643" y="9463"/>
                    <a:pt x="11270" y="5271"/>
                    <a:pt x="11270" y="5271"/>
                  </a:cubicBezTo>
                  <a:cubicBezTo>
                    <a:pt x="11270" y="5271"/>
                    <a:pt x="12324" y="5171"/>
                    <a:pt x="13454" y="4945"/>
                  </a:cubicBezTo>
                  <a:lnTo>
                    <a:pt x="13454" y="4995"/>
                  </a:lnTo>
                  <a:cubicBezTo>
                    <a:pt x="13454" y="4995"/>
                    <a:pt x="13429" y="10366"/>
                    <a:pt x="13680" y="10668"/>
                  </a:cubicBezTo>
                  <a:cubicBezTo>
                    <a:pt x="13755" y="10793"/>
                    <a:pt x="14257" y="10893"/>
                    <a:pt x="14960" y="10944"/>
                  </a:cubicBezTo>
                  <a:cubicBezTo>
                    <a:pt x="15765" y="11006"/>
                    <a:pt x="16573" y="11037"/>
                    <a:pt x="17382" y="11037"/>
                  </a:cubicBezTo>
                  <a:cubicBezTo>
                    <a:pt x="18843" y="11037"/>
                    <a:pt x="20308" y="10937"/>
                    <a:pt x="21761" y="10743"/>
                  </a:cubicBezTo>
                  <a:cubicBezTo>
                    <a:pt x="22464" y="10642"/>
                    <a:pt x="22966" y="10492"/>
                    <a:pt x="23117" y="10316"/>
                  </a:cubicBezTo>
                  <a:cubicBezTo>
                    <a:pt x="23820" y="9463"/>
                    <a:pt x="23895" y="76"/>
                    <a:pt x="23895" y="76"/>
                  </a:cubicBezTo>
                  <a:lnTo>
                    <a:pt x="238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7" name="Google Shape;1637;p59"/>
            <p:cNvSpPr/>
            <p:nvPr/>
          </p:nvSpPr>
          <p:spPr>
            <a:xfrm>
              <a:off x="4638168" y="4019269"/>
              <a:ext cx="182118" cy="203354"/>
            </a:xfrm>
            <a:custGeom>
              <a:avLst/>
              <a:gdLst/>
              <a:ahLst/>
              <a:cxnLst/>
              <a:rect l="l" t="t" r="r" b="b"/>
              <a:pathLst>
                <a:path w="7907" h="8829" extrusionOk="0">
                  <a:moveTo>
                    <a:pt x="4555" y="1"/>
                  </a:moveTo>
                  <a:cubicBezTo>
                    <a:pt x="4391" y="1"/>
                    <a:pt x="4228" y="15"/>
                    <a:pt x="4067" y="44"/>
                  </a:cubicBezTo>
                  <a:cubicBezTo>
                    <a:pt x="3991" y="95"/>
                    <a:pt x="2611" y="1224"/>
                    <a:pt x="1231" y="4161"/>
                  </a:cubicBezTo>
                  <a:cubicBezTo>
                    <a:pt x="754" y="5215"/>
                    <a:pt x="327" y="6294"/>
                    <a:pt x="1" y="7398"/>
                  </a:cubicBezTo>
                  <a:cubicBezTo>
                    <a:pt x="352" y="7599"/>
                    <a:pt x="729" y="7775"/>
                    <a:pt x="1130" y="7925"/>
                  </a:cubicBezTo>
                  <a:cubicBezTo>
                    <a:pt x="2488" y="8432"/>
                    <a:pt x="3929" y="8685"/>
                    <a:pt x="5378" y="8685"/>
                  </a:cubicBezTo>
                  <a:cubicBezTo>
                    <a:pt x="5510" y="8685"/>
                    <a:pt x="5642" y="8683"/>
                    <a:pt x="5773" y="8678"/>
                  </a:cubicBezTo>
                  <a:lnTo>
                    <a:pt x="5799" y="8829"/>
                  </a:lnTo>
                  <a:cubicBezTo>
                    <a:pt x="6351" y="8352"/>
                    <a:pt x="6878" y="7825"/>
                    <a:pt x="7304" y="7223"/>
                  </a:cubicBezTo>
                  <a:cubicBezTo>
                    <a:pt x="7505" y="6796"/>
                    <a:pt x="7681" y="6344"/>
                    <a:pt x="7806" y="5892"/>
                  </a:cubicBezTo>
                  <a:cubicBezTo>
                    <a:pt x="7806" y="5892"/>
                    <a:pt x="7907" y="1149"/>
                    <a:pt x="5723" y="245"/>
                  </a:cubicBezTo>
                  <a:cubicBezTo>
                    <a:pt x="5350" y="85"/>
                    <a:pt x="4951" y="1"/>
                    <a:pt x="4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8" name="Google Shape;1638;p59"/>
            <p:cNvSpPr/>
            <p:nvPr/>
          </p:nvSpPr>
          <p:spPr>
            <a:xfrm>
              <a:off x="4711595" y="3993864"/>
              <a:ext cx="585624" cy="523229"/>
            </a:xfrm>
            <a:custGeom>
              <a:avLst/>
              <a:gdLst/>
              <a:ahLst/>
              <a:cxnLst/>
              <a:rect l="l" t="t" r="r" b="b"/>
              <a:pathLst>
                <a:path w="25426" h="22717" extrusionOk="0">
                  <a:moveTo>
                    <a:pt x="19264" y="1"/>
                  </a:moveTo>
                  <a:cubicBezTo>
                    <a:pt x="18768" y="1"/>
                    <a:pt x="18473" y="93"/>
                    <a:pt x="18473" y="93"/>
                  </a:cubicBezTo>
                  <a:cubicBezTo>
                    <a:pt x="17118" y="746"/>
                    <a:pt x="15687" y="1223"/>
                    <a:pt x="14206" y="1499"/>
                  </a:cubicBezTo>
                  <a:cubicBezTo>
                    <a:pt x="14281" y="1800"/>
                    <a:pt x="14482" y="3507"/>
                    <a:pt x="12499" y="3783"/>
                  </a:cubicBezTo>
                  <a:cubicBezTo>
                    <a:pt x="12343" y="3805"/>
                    <a:pt x="12190" y="3815"/>
                    <a:pt x="12040" y="3815"/>
                  </a:cubicBezTo>
                  <a:cubicBezTo>
                    <a:pt x="9976" y="3815"/>
                    <a:pt x="8544" y="1853"/>
                    <a:pt x="8333" y="1549"/>
                  </a:cubicBezTo>
                  <a:cubicBezTo>
                    <a:pt x="7204" y="1348"/>
                    <a:pt x="6074" y="1047"/>
                    <a:pt x="5020" y="620"/>
                  </a:cubicBezTo>
                  <a:lnTo>
                    <a:pt x="5020" y="620"/>
                  </a:lnTo>
                  <a:cubicBezTo>
                    <a:pt x="7429" y="2302"/>
                    <a:pt x="7957" y="6418"/>
                    <a:pt x="8007" y="6920"/>
                  </a:cubicBezTo>
                  <a:cubicBezTo>
                    <a:pt x="8082" y="6945"/>
                    <a:pt x="8157" y="7020"/>
                    <a:pt x="8208" y="7096"/>
                  </a:cubicBezTo>
                  <a:cubicBezTo>
                    <a:pt x="8358" y="7347"/>
                    <a:pt x="8408" y="7673"/>
                    <a:pt x="8308" y="7974"/>
                  </a:cubicBezTo>
                  <a:lnTo>
                    <a:pt x="8358" y="7974"/>
                  </a:lnTo>
                  <a:cubicBezTo>
                    <a:pt x="8358" y="7974"/>
                    <a:pt x="8407" y="7950"/>
                    <a:pt x="8479" y="7950"/>
                  </a:cubicBezTo>
                  <a:cubicBezTo>
                    <a:pt x="8613" y="7950"/>
                    <a:pt x="8830" y="8035"/>
                    <a:pt x="8961" y="8526"/>
                  </a:cubicBezTo>
                  <a:cubicBezTo>
                    <a:pt x="9155" y="9257"/>
                    <a:pt x="5875" y="15874"/>
                    <a:pt x="1667" y="15874"/>
                  </a:cubicBezTo>
                  <a:cubicBezTo>
                    <a:pt x="1539" y="15874"/>
                    <a:pt x="1410" y="15868"/>
                    <a:pt x="1280" y="15855"/>
                  </a:cubicBezTo>
                  <a:cubicBezTo>
                    <a:pt x="1054" y="15830"/>
                    <a:pt x="854" y="15805"/>
                    <a:pt x="653" y="15755"/>
                  </a:cubicBezTo>
                  <a:lnTo>
                    <a:pt x="653" y="15780"/>
                  </a:lnTo>
                  <a:cubicBezTo>
                    <a:pt x="653" y="15780"/>
                    <a:pt x="0" y="20900"/>
                    <a:pt x="151" y="21126"/>
                  </a:cubicBezTo>
                  <a:cubicBezTo>
                    <a:pt x="327" y="21277"/>
                    <a:pt x="552" y="21402"/>
                    <a:pt x="778" y="21452"/>
                  </a:cubicBezTo>
                  <a:cubicBezTo>
                    <a:pt x="2216" y="21989"/>
                    <a:pt x="5911" y="22717"/>
                    <a:pt x="10350" y="22717"/>
                  </a:cubicBezTo>
                  <a:cubicBezTo>
                    <a:pt x="11722" y="22717"/>
                    <a:pt x="13164" y="22647"/>
                    <a:pt x="14633" y="22481"/>
                  </a:cubicBezTo>
                  <a:cubicBezTo>
                    <a:pt x="19703" y="21879"/>
                    <a:pt x="22765" y="20624"/>
                    <a:pt x="24221" y="19771"/>
                  </a:cubicBezTo>
                  <a:cubicBezTo>
                    <a:pt x="24898" y="19369"/>
                    <a:pt x="25225" y="19043"/>
                    <a:pt x="25275" y="18917"/>
                  </a:cubicBezTo>
                  <a:cubicBezTo>
                    <a:pt x="25425" y="18491"/>
                    <a:pt x="23794" y="12868"/>
                    <a:pt x="23794" y="12868"/>
                  </a:cubicBezTo>
                  <a:lnTo>
                    <a:pt x="23769" y="12818"/>
                  </a:lnTo>
                  <a:cubicBezTo>
                    <a:pt x="22672" y="13405"/>
                    <a:pt x="21477" y="13637"/>
                    <a:pt x="20363" y="13637"/>
                  </a:cubicBezTo>
                  <a:cubicBezTo>
                    <a:pt x="18188" y="13637"/>
                    <a:pt x="16321" y="12753"/>
                    <a:pt x="16089" y="11890"/>
                  </a:cubicBezTo>
                  <a:cubicBezTo>
                    <a:pt x="16013" y="11664"/>
                    <a:pt x="16038" y="11538"/>
                    <a:pt x="16139" y="11488"/>
                  </a:cubicBezTo>
                  <a:cubicBezTo>
                    <a:pt x="14532" y="10735"/>
                    <a:pt x="13679" y="9028"/>
                    <a:pt x="13604" y="7221"/>
                  </a:cubicBezTo>
                  <a:cubicBezTo>
                    <a:pt x="13554" y="6268"/>
                    <a:pt x="13729" y="5314"/>
                    <a:pt x="14106" y="4460"/>
                  </a:cubicBezTo>
                  <a:cubicBezTo>
                    <a:pt x="14558" y="3406"/>
                    <a:pt x="15311" y="2528"/>
                    <a:pt x="16289" y="1951"/>
                  </a:cubicBezTo>
                  <a:cubicBezTo>
                    <a:pt x="16842" y="1624"/>
                    <a:pt x="17419" y="1398"/>
                    <a:pt x="18046" y="1298"/>
                  </a:cubicBezTo>
                  <a:cubicBezTo>
                    <a:pt x="18538" y="1200"/>
                    <a:pt x="18995" y="1155"/>
                    <a:pt x="19419" y="1155"/>
                  </a:cubicBezTo>
                  <a:cubicBezTo>
                    <a:pt x="20293" y="1155"/>
                    <a:pt x="21027" y="1345"/>
                    <a:pt x="21635" y="1649"/>
                  </a:cubicBezTo>
                  <a:cubicBezTo>
                    <a:pt x="22664" y="2202"/>
                    <a:pt x="23468" y="3105"/>
                    <a:pt x="23919" y="4159"/>
                  </a:cubicBezTo>
                  <a:cubicBezTo>
                    <a:pt x="24120" y="4059"/>
                    <a:pt x="24296" y="3858"/>
                    <a:pt x="24396" y="3657"/>
                  </a:cubicBezTo>
                  <a:cubicBezTo>
                    <a:pt x="24421" y="3557"/>
                    <a:pt x="24472" y="3456"/>
                    <a:pt x="24497" y="3356"/>
                  </a:cubicBezTo>
                  <a:cubicBezTo>
                    <a:pt x="22440" y="453"/>
                    <a:pt x="20360" y="1"/>
                    <a:pt x="19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9" name="Google Shape;1639;p59"/>
            <p:cNvSpPr/>
            <p:nvPr/>
          </p:nvSpPr>
          <p:spPr>
            <a:xfrm>
              <a:off x="5064799" y="4696632"/>
              <a:ext cx="157266" cy="74188"/>
            </a:xfrm>
            <a:custGeom>
              <a:avLst/>
              <a:gdLst/>
              <a:ahLst/>
              <a:cxnLst/>
              <a:rect l="l" t="t" r="r" b="b"/>
              <a:pathLst>
                <a:path w="6828" h="3221" extrusionOk="0">
                  <a:moveTo>
                    <a:pt x="6827" y="1"/>
                  </a:moveTo>
                  <a:cubicBezTo>
                    <a:pt x="5379" y="194"/>
                    <a:pt x="3921" y="284"/>
                    <a:pt x="2465" y="284"/>
                  </a:cubicBezTo>
                  <a:cubicBezTo>
                    <a:pt x="1650" y="284"/>
                    <a:pt x="836" y="256"/>
                    <a:pt x="26" y="202"/>
                  </a:cubicBezTo>
                  <a:lnTo>
                    <a:pt x="26" y="202"/>
                  </a:lnTo>
                  <a:cubicBezTo>
                    <a:pt x="26" y="202"/>
                    <a:pt x="1" y="1457"/>
                    <a:pt x="51" y="2988"/>
                  </a:cubicBezTo>
                  <a:cubicBezTo>
                    <a:pt x="282" y="3017"/>
                    <a:pt x="1561" y="3220"/>
                    <a:pt x="3007" y="3220"/>
                  </a:cubicBezTo>
                  <a:cubicBezTo>
                    <a:pt x="4073" y="3220"/>
                    <a:pt x="5230" y="3109"/>
                    <a:pt x="6125" y="2737"/>
                  </a:cubicBezTo>
                  <a:cubicBezTo>
                    <a:pt x="6376" y="1808"/>
                    <a:pt x="6627" y="854"/>
                    <a:pt x="6827" y="26"/>
                  </a:cubicBezTo>
                  <a:lnTo>
                    <a:pt x="6827" y="1"/>
                  </a:lnTo>
                  <a:close/>
                </a:path>
              </a:pathLst>
            </a:custGeom>
            <a:solidFill>
              <a:srgbClr val="FFCF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0" name="Google Shape;1640;p59"/>
            <p:cNvSpPr/>
            <p:nvPr/>
          </p:nvSpPr>
          <p:spPr>
            <a:xfrm>
              <a:off x="4770559" y="4694905"/>
              <a:ext cx="160145" cy="68499"/>
            </a:xfrm>
            <a:custGeom>
              <a:avLst/>
              <a:gdLst/>
              <a:ahLst/>
              <a:cxnLst/>
              <a:rect l="l" t="t" r="r" b="b"/>
              <a:pathLst>
                <a:path w="6953" h="297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5" y="929"/>
                    <a:pt x="76" y="2159"/>
                  </a:cubicBezTo>
                  <a:cubicBezTo>
                    <a:pt x="507" y="2288"/>
                    <a:pt x="3030" y="2973"/>
                    <a:pt x="5307" y="2973"/>
                  </a:cubicBezTo>
                  <a:cubicBezTo>
                    <a:pt x="5682" y="2973"/>
                    <a:pt x="6050" y="2955"/>
                    <a:pt x="6401" y="2912"/>
                  </a:cubicBezTo>
                  <a:lnTo>
                    <a:pt x="6953" y="477"/>
                  </a:lnTo>
                  <a:lnTo>
                    <a:pt x="6953" y="427"/>
                  </a:lnTo>
                  <a:cubicBezTo>
                    <a:pt x="6472" y="515"/>
                    <a:pt x="5858" y="553"/>
                    <a:pt x="5179" y="553"/>
                  </a:cubicBezTo>
                  <a:cubicBezTo>
                    <a:pt x="3517" y="553"/>
                    <a:pt x="1461" y="321"/>
                    <a:pt x="0" y="1"/>
                  </a:cubicBezTo>
                  <a:close/>
                </a:path>
              </a:pathLst>
            </a:custGeom>
            <a:solidFill>
              <a:srgbClr val="FFCF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1" name="Google Shape;1641;p59"/>
            <p:cNvSpPr/>
            <p:nvPr/>
          </p:nvSpPr>
          <p:spPr>
            <a:xfrm>
              <a:off x="4901775" y="4023737"/>
              <a:ext cx="143400" cy="58595"/>
            </a:xfrm>
            <a:custGeom>
              <a:avLst/>
              <a:gdLst/>
              <a:ahLst/>
              <a:cxnLst/>
              <a:rect l="l" t="t" r="r" b="b"/>
              <a:pathLst>
                <a:path w="6226" h="2544" extrusionOk="0">
                  <a:moveTo>
                    <a:pt x="5974" y="1"/>
                  </a:moveTo>
                  <a:lnTo>
                    <a:pt x="5974" y="1"/>
                  </a:lnTo>
                  <a:cubicBezTo>
                    <a:pt x="4914" y="178"/>
                    <a:pt x="3846" y="266"/>
                    <a:pt x="2783" y="266"/>
                  </a:cubicBezTo>
                  <a:cubicBezTo>
                    <a:pt x="1883" y="266"/>
                    <a:pt x="987" y="203"/>
                    <a:pt x="101" y="76"/>
                  </a:cubicBezTo>
                  <a:cubicBezTo>
                    <a:pt x="95" y="75"/>
                    <a:pt x="90" y="74"/>
                    <a:pt x="85" y="74"/>
                  </a:cubicBezTo>
                  <a:cubicBezTo>
                    <a:pt x="1" y="74"/>
                    <a:pt x="177" y="279"/>
                    <a:pt x="113" y="279"/>
                  </a:cubicBezTo>
                  <a:cubicBezTo>
                    <a:pt x="110" y="279"/>
                    <a:pt x="106" y="278"/>
                    <a:pt x="101" y="277"/>
                  </a:cubicBezTo>
                  <a:lnTo>
                    <a:pt x="101" y="277"/>
                  </a:lnTo>
                  <a:cubicBezTo>
                    <a:pt x="288" y="581"/>
                    <a:pt x="1719" y="2543"/>
                    <a:pt x="3803" y="2543"/>
                  </a:cubicBezTo>
                  <a:cubicBezTo>
                    <a:pt x="3955" y="2543"/>
                    <a:pt x="4109" y="2533"/>
                    <a:pt x="4268" y="2511"/>
                  </a:cubicBezTo>
                  <a:cubicBezTo>
                    <a:pt x="6225" y="2235"/>
                    <a:pt x="6024" y="327"/>
                    <a:pt x="5974" y="1"/>
                  </a:cubicBezTo>
                  <a:close/>
                </a:path>
              </a:pathLst>
            </a:custGeom>
            <a:solidFill>
              <a:srgbClr val="FFCF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2" name="Google Shape;1642;p59"/>
            <p:cNvSpPr/>
            <p:nvPr/>
          </p:nvSpPr>
          <p:spPr>
            <a:xfrm>
              <a:off x="5078088" y="4078094"/>
              <a:ext cx="252068" cy="230026"/>
            </a:xfrm>
            <a:custGeom>
              <a:avLst/>
              <a:gdLst/>
              <a:ahLst/>
              <a:cxnLst/>
              <a:rect l="l" t="t" r="r" b="b"/>
              <a:pathLst>
                <a:path w="10944" h="9987" extrusionOk="0">
                  <a:moveTo>
                    <a:pt x="8484" y="0"/>
                  </a:moveTo>
                  <a:cubicBezTo>
                    <a:pt x="8384" y="226"/>
                    <a:pt x="8233" y="402"/>
                    <a:pt x="8032" y="527"/>
                  </a:cubicBezTo>
                  <a:cubicBezTo>
                    <a:pt x="8058" y="603"/>
                    <a:pt x="8108" y="703"/>
                    <a:pt x="8133" y="778"/>
                  </a:cubicBezTo>
                  <a:cubicBezTo>
                    <a:pt x="8359" y="1280"/>
                    <a:pt x="8509" y="1807"/>
                    <a:pt x="8585" y="2360"/>
                  </a:cubicBezTo>
                  <a:cubicBezTo>
                    <a:pt x="8409" y="2861"/>
                    <a:pt x="8108" y="3338"/>
                    <a:pt x="7731" y="3740"/>
                  </a:cubicBezTo>
                  <a:cubicBezTo>
                    <a:pt x="6276" y="5271"/>
                    <a:pt x="3891" y="5798"/>
                    <a:pt x="3891" y="5798"/>
                  </a:cubicBezTo>
                  <a:cubicBezTo>
                    <a:pt x="3615" y="5647"/>
                    <a:pt x="3339" y="5522"/>
                    <a:pt x="3038" y="5422"/>
                  </a:cubicBezTo>
                  <a:cubicBezTo>
                    <a:pt x="2950" y="5384"/>
                    <a:pt x="2850" y="5365"/>
                    <a:pt x="2749" y="5365"/>
                  </a:cubicBezTo>
                  <a:cubicBezTo>
                    <a:pt x="2649" y="5365"/>
                    <a:pt x="2548" y="5384"/>
                    <a:pt x="2461" y="5422"/>
                  </a:cubicBezTo>
                  <a:cubicBezTo>
                    <a:pt x="1984" y="5773"/>
                    <a:pt x="2636" y="6350"/>
                    <a:pt x="2737" y="6426"/>
                  </a:cubicBezTo>
                  <a:cubicBezTo>
                    <a:pt x="2619" y="6386"/>
                    <a:pt x="1706" y="5919"/>
                    <a:pt x="1144" y="5919"/>
                  </a:cubicBezTo>
                  <a:cubicBezTo>
                    <a:pt x="986" y="5919"/>
                    <a:pt x="856" y="5956"/>
                    <a:pt x="779" y="6049"/>
                  </a:cubicBezTo>
                  <a:cubicBezTo>
                    <a:pt x="528" y="6375"/>
                    <a:pt x="1356" y="7028"/>
                    <a:pt x="1632" y="7229"/>
                  </a:cubicBezTo>
                  <a:cubicBezTo>
                    <a:pt x="1385" y="7070"/>
                    <a:pt x="740" y="6662"/>
                    <a:pt x="336" y="6662"/>
                  </a:cubicBezTo>
                  <a:cubicBezTo>
                    <a:pt x="165" y="6662"/>
                    <a:pt x="38" y="6734"/>
                    <a:pt x="1" y="6927"/>
                  </a:cubicBezTo>
                  <a:cubicBezTo>
                    <a:pt x="1" y="6927"/>
                    <a:pt x="1" y="6953"/>
                    <a:pt x="1" y="6978"/>
                  </a:cubicBezTo>
                  <a:cubicBezTo>
                    <a:pt x="1" y="7379"/>
                    <a:pt x="679" y="7831"/>
                    <a:pt x="1030" y="8057"/>
                  </a:cubicBezTo>
                  <a:cubicBezTo>
                    <a:pt x="847" y="7955"/>
                    <a:pt x="548" y="7804"/>
                    <a:pt x="348" y="7804"/>
                  </a:cubicBezTo>
                  <a:cubicBezTo>
                    <a:pt x="301" y="7804"/>
                    <a:pt x="260" y="7812"/>
                    <a:pt x="227" y="7831"/>
                  </a:cubicBezTo>
                  <a:cubicBezTo>
                    <a:pt x="151" y="7881"/>
                    <a:pt x="126" y="8007"/>
                    <a:pt x="177" y="8233"/>
                  </a:cubicBezTo>
                  <a:cubicBezTo>
                    <a:pt x="425" y="9109"/>
                    <a:pt x="2276" y="9986"/>
                    <a:pt x="4436" y="9986"/>
                  </a:cubicBezTo>
                  <a:cubicBezTo>
                    <a:pt x="5553" y="9986"/>
                    <a:pt x="6753" y="9752"/>
                    <a:pt x="7857" y="9161"/>
                  </a:cubicBezTo>
                  <a:cubicBezTo>
                    <a:pt x="7982" y="9086"/>
                    <a:pt x="8108" y="9011"/>
                    <a:pt x="8258" y="8935"/>
                  </a:cubicBezTo>
                  <a:cubicBezTo>
                    <a:pt x="10944" y="7229"/>
                    <a:pt x="10793" y="2711"/>
                    <a:pt x="8534" y="25"/>
                  </a:cubicBezTo>
                  <a:lnTo>
                    <a:pt x="8484" y="0"/>
                  </a:lnTo>
                  <a:close/>
                </a:path>
              </a:pathLst>
            </a:custGeom>
            <a:solidFill>
              <a:srgbClr val="FFCF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3" name="Google Shape;1643;p59"/>
            <p:cNvSpPr/>
            <p:nvPr/>
          </p:nvSpPr>
          <p:spPr>
            <a:xfrm>
              <a:off x="4569370" y="3563018"/>
              <a:ext cx="677547" cy="471890"/>
            </a:xfrm>
            <a:custGeom>
              <a:avLst/>
              <a:gdLst/>
              <a:ahLst/>
              <a:cxnLst/>
              <a:rect l="l" t="t" r="r" b="b"/>
              <a:pathLst>
                <a:path w="29417" h="20488" extrusionOk="0">
                  <a:moveTo>
                    <a:pt x="25702" y="0"/>
                  </a:moveTo>
                  <a:cubicBezTo>
                    <a:pt x="25100" y="226"/>
                    <a:pt x="24472" y="402"/>
                    <a:pt x="23820" y="527"/>
                  </a:cubicBezTo>
                  <a:cubicBezTo>
                    <a:pt x="22434" y="815"/>
                    <a:pt x="21051" y="920"/>
                    <a:pt x="19710" y="920"/>
                  </a:cubicBezTo>
                  <a:cubicBezTo>
                    <a:pt x="16048" y="920"/>
                    <a:pt x="12698" y="136"/>
                    <a:pt x="10450" y="136"/>
                  </a:cubicBezTo>
                  <a:cubicBezTo>
                    <a:pt x="9422" y="136"/>
                    <a:pt x="8624" y="300"/>
                    <a:pt x="8133" y="778"/>
                  </a:cubicBezTo>
                  <a:cubicBezTo>
                    <a:pt x="8133" y="778"/>
                    <a:pt x="9137" y="6225"/>
                    <a:pt x="5774" y="9312"/>
                  </a:cubicBezTo>
                  <a:lnTo>
                    <a:pt x="5723" y="9337"/>
                  </a:lnTo>
                  <a:cubicBezTo>
                    <a:pt x="5221" y="8785"/>
                    <a:pt x="4494" y="8484"/>
                    <a:pt x="3741" y="8484"/>
                  </a:cubicBezTo>
                  <a:cubicBezTo>
                    <a:pt x="3565" y="8484"/>
                    <a:pt x="3389" y="8509"/>
                    <a:pt x="3214" y="8509"/>
                  </a:cubicBezTo>
                  <a:cubicBezTo>
                    <a:pt x="854" y="8760"/>
                    <a:pt x="1" y="13528"/>
                    <a:pt x="2360" y="14959"/>
                  </a:cubicBezTo>
                  <a:cubicBezTo>
                    <a:pt x="2912" y="15299"/>
                    <a:pt x="3536" y="15471"/>
                    <a:pt x="4164" y="15471"/>
                  </a:cubicBezTo>
                  <a:cubicBezTo>
                    <a:pt x="4650" y="15471"/>
                    <a:pt x="5138" y="15368"/>
                    <a:pt x="5598" y="15160"/>
                  </a:cubicBezTo>
                  <a:cubicBezTo>
                    <a:pt x="6426" y="16264"/>
                    <a:pt x="7480" y="17218"/>
                    <a:pt x="8660" y="17971"/>
                  </a:cubicBezTo>
                  <a:cubicBezTo>
                    <a:pt x="9087" y="18247"/>
                    <a:pt x="9513" y="18498"/>
                    <a:pt x="9965" y="18749"/>
                  </a:cubicBezTo>
                  <a:lnTo>
                    <a:pt x="10191" y="18799"/>
                  </a:lnTo>
                  <a:cubicBezTo>
                    <a:pt x="10542" y="18925"/>
                    <a:pt x="10894" y="19100"/>
                    <a:pt x="11220" y="19326"/>
                  </a:cubicBezTo>
                  <a:cubicBezTo>
                    <a:pt x="12299" y="19753"/>
                    <a:pt x="13404" y="20079"/>
                    <a:pt x="14558" y="20255"/>
                  </a:cubicBezTo>
                  <a:cubicBezTo>
                    <a:pt x="14634" y="20280"/>
                    <a:pt x="14759" y="20305"/>
                    <a:pt x="14859" y="20330"/>
                  </a:cubicBezTo>
                  <a:cubicBezTo>
                    <a:pt x="15623" y="20435"/>
                    <a:pt x="16395" y="20487"/>
                    <a:pt x="17167" y="20487"/>
                  </a:cubicBezTo>
                  <a:cubicBezTo>
                    <a:pt x="18247" y="20487"/>
                    <a:pt x="19327" y="20385"/>
                    <a:pt x="20381" y="20180"/>
                  </a:cubicBezTo>
                  <a:cubicBezTo>
                    <a:pt x="21862" y="19929"/>
                    <a:pt x="23293" y="19452"/>
                    <a:pt x="24648" y="18774"/>
                  </a:cubicBezTo>
                  <a:cubicBezTo>
                    <a:pt x="26731" y="17720"/>
                    <a:pt x="28262" y="16239"/>
                    <a:pt x="28614" y="14633"/>
                  </a:cubicBezTo>
                  <a:cubicBezTo>
                    <a:pt x="29417" y="10968"/>
                    <a:pt x="27585" y="8760"/>
                    <a:pt x="27585" y="8760"/>
                  </a:cubicBezTo>
                  <a:cubicBezTo>
                    <a:pt x="27585" y="8760"/>
                    <a:pt x="27559" y="8208"/>
                    <a:pt x="27484" y="7379"/>
                  </a:cubicBezTo>
                  <a:cubicBezTo>
                    <a:pt x="27334" y="5120"/>
                    <a:pt x="26857" y="703"/>
                    <a:pt x="25702" y="25"/>
                  </a:cubicBezTo>
                  <a:lnTo>
                    <a:pt x="25702" y="0"/>
                  </a:lnTo>
                  <a:close/>
                </a:path>
              </a:pathLst>
            </a:custGeom>
            <a:solidFill>
              <a:srgbClr val="FFCF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4" name="Google Shape;1644;p59"/>
            <p:cNvSpPr/>
            <p:nvPr/>
          </p:nvSpPr>
          <p:spPr>
            <a:xfrm>
              <a:off x="4674582" y="4345202"/>
              <a:ext cx="43969" cy="71677"/>
            </a:xfrm>
            <a:custGeom>
              <a:avLst/>
              <a:gdLst/>
              <a:ahLst/>
              <a:cxnLst/>
              <a:rect l="l" t="t" r="r" b="b"/>
              <a:pathLst>
                <a:path w="1909" h="3112" extrusionOk="0">
                  <a:moveTo>
                    <a:pt x="385" y="0"/>
                  </a:moveTo>
                  <a:cubicBezTo>
                    <a:pt x="359" y="0"/>
                    <a:pt x="339" y="8"/>
                    <a:pt x="327" y="24"/>
                  </a:cubicBezTo>
                  <a:cubicBezTo>
                    <a:pt x="327" y="24"/>
                    <a:pt x="1" y="2157"/>
                    <a:pt x="1005" y="2860"/>
                  </a:cubicBezTo>
                  <a:lnTo>
                    <a:pt x="1908" y="3111"/>
                  </a:lnTo>
                  <a:cubicBezTo>
                    <a:pt x="1833" y="2408"/>
                    <a:pt x="1808" y="1680"/>
                    <a:pt x="1808" y="978"/>
                  </a:cubicBezTo>
                  <a:cubicBezTo>
                    <a:pt x="1808" y="978"/>
                    <a:pt x="682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5" name="Google Shape;1645;p59"/>
            <p:cNvSpPr/>
            <p:nvPr/>
          </p:nvSpPr>
          <p:spPr>
            <a:xfrm>
              <a:off x="4684993" y="4240519"/>
              <a:ext cx="210448" cy="204460"/>
            </a:xfrm>
            <a:custGeom>
              <a:avLst/>
              <a:gdLst/>
              <a:ahLst/>
              <a:cxnLst/>
              <a:rect l="l" t="t" r="r" b="b"/>
              <a:pathLst>
                <a:path w="9137" h="8877" extrusionOk="0">
                  <a:moveTo>
                    <a:pt x="9137" y="1"/>
                  </a:moveTo>
                  <a:lnTo>
                    <a:pt x="5849" y="980"/>
                  </a:lnTo>
                  <a:cubicBezTo>
                    <a:pt x="5849" y="980"/>
                    <a:pt x="5114" y="7302"/>
                    <a:pt x="1866" y="7302"/>
                  </a:cubicBezTo>
                  <a:cubicBezTo>
                    <a:pt x="1319" y="7302"/>
                    <a:pt x="700" y="7122"/>
                    <a:pt x="1" y="6702"/>
                  </a:cubicBezTo>
                  <a:lnTo>
                    <a:pt x="1" y="6702"/>
                  </a:lnTo>
                  <a:cubicBezTo>
                    <a:pt x="1" y="6703"/>
                    <a:pt x="522" y="8877"/>
                    <a:pt x="3024" y="8877"/>
                  </a:cubicBezTo>
                  <a:cubicBezTo>
                    <a:pt x="3479" y="8877"/>
                    <a:pt x="3999" y="8805"/>
                    <a:pt x="4594" y="8635"/>
                  </a:cubicBezTo>
                  <a:cubicBezTo>
                    <a:pt x="9137" y="7330"/>
                    <a:pt x="9137" y="1"/>
                    <a:pt x="9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6" name="Google Shape;1646;p59"/>
            <p:cNvSpPr/>
            <p:nvPr/>
          </p:nvSpPr>
          <p:spPr>
            <a:xfrm>
              <a:off x="4641646" y="4136666"/>
              <a:ext cx="280259" cy="223392"/>
            </a:xfrm>
            <a:custGeom>
              <a:avLst/>
              <a:gdLst/>
              <a:ahLst/>
              <a:cxnLst/>
              <a:rect l="l" t="t" r="r" b="b"/>
              <a:pathLst>
                <a:path w="12168" h="9699" extrusionOk="0">
                  <a:moveTo>
                    <a:pt x="9906" y="1"/>
                  </a:moveTo>
                  <a:cubicBezTo>
                    <a:pt x="9308" y="1"/>
                    <a:pt x="8609" y="1172"/>
                    <a:pt x="8609" y="1172"/>
                  </a:cubicBezTo>
                  <a:cubicBezTo>
                    <a:pt x="8766" y="521"/>
                    <a:pt x="8421" y="231"/>
                    <a:pt x="8149" y="231"/>
                  </a:cubicBezTo>
                  <a:cubicBezTo>
                    <a:pt x="8117" y="231"/>
                    <a:pt x="8086" y="235"/>
                    <a:pt x="8057" y="243"/>
                  </a:cubicBezTo>
                  <a:cubicBezTo>
                    <a:pt x="7856" y="293"/>
                    <a:pt x="7756" y="494"/>
                    <a:pt x="7655" y="770"/>
                  </a:cubicBezTo>
                  <a:cubicBezTo>
                    <a:pt x="7505" y="1247"/>
                    <a:pt x="7354" y="1674"/>
                    <a:pt x="7128" y="2126"/>
                  </a:cubicBezTo>
                  <a:cubicBezTo>
                    <a:pt x="6702" y="2728"/>
                    <a:pt x="6200" y="3255"/>
                    <a:pt x="5622" y="3732"/>
                  </a:cubicBezTo>
                  <a:lnTo>
                    <a:pt x="5622" y="3581"/>
                  </a:lnTo>
                  <a:cubicBezTo>
                    <a:pt x="5491" y="3585"/>
                    <a:pt x="5360" y="3588"/>
                    <a:pt x="5229" y="3588"/>
                  </a:cubicBezTo>
                  <a:cubicBezTo>
                    <a:pt x="3779" y="3588"/>
                    <a:pt x="2337" y="3333"/>
                    <a:pt x="979" y="2803"/>
                  </a:cubicBezTo>
                  <a:lnTo>
                    <a:pt x="929" y="2853"/>
                  </a:lnTo>
                  <a:cubicBezTo>
                    <a:pt x="929" y="2853"/>
                    <a:pt x="0" y="8626"/>
                    <a:pt x="3665" y="9555"/>
                  </a:cubicBezTo>
                  <a:cubicBezTo>
                    <a:pt x="3891" y="9605"/>
                    <a:pt x="4091" y="9655"/>
                    <a:pt x="4292" y="9680"/>
                  </a:cubicBezTo>
                  <a:cubicBezTo>
                    <a:pt x="4422" y="9693"/>
                    <a:pt x="4551" y="9699"/>
                    <a:pt x="4679" y="9699"/>
                  </a:cubicBezTo>
                  <a:cubicBezTo>
                    <a:pt x="8910" y="9699"/>
                    <a:pt x="12167" y="3057"/>
                    <a:pt x="11972" y="2326"/>
                  </a:cubicBezTo>
                  <a:cubicBezTo>
                    <a:pt x="11843" y="1857"/>
                    <a:pt x="11630" y="1774"/>
                    <a:pt x="11495" y="1774"/>
                  </a:cubicBezTo>
                  <a:cubicBezTo>
                    <a:pt x="11421" y="1774"/>
                    <a:pt x="11370" y="1799"/>
                    <a:pt x="11370" y="1799"/>
                  </a:cubicBezTo>
                  <a:lnTo>
                    <a:pt x="11345" y="1799"/>
                  </a:lnTo>
                  <a:cubicBezTo>
                    <a:pt x="11420" y="1498"/>
                    <a:pt x="11395" y="1172"/>
                    <a:pt x="11219" y="896"/>
                  </a:cubicBezTo>
                  <a:cubicBezTo>
                    <a:pt x="11169" y="820"/>
                    <a:pt x="11094" y="770"/>
                    <a:pt x="11019" y="720"/>
                  </a:cubicBezTo>
                  <a:cubicBezTo>
                    <a:pt x="10943" y="692"/>
                    <a:pt x="10865" y="678"/>
                    <a:pt x="10786" y="678"/>
                  </a:cubicBezTo>
                  <a:cubicBezTo>
                    <a:pt x="10655" y="678"/>
                    <a:pt x="10526" y="717"/>
                    <a:pt x="10416" y="795"/>
                  </a:cubicBezTo>
                  <a:cubicBezTo>
                    <a:pt x="10441" y="494"/>
                    <a:pt x="10341" y="218"/>
                    <a:pt x="10090" y="42"/>
                  </a:cubicBezTo>
                  <a:cubicBezTo>
                    <a:pt x="10030" y="14"/>
                    <a:pt x="9968" y="1"/>
                    <a:pt x="9906" y="1"/>
                  </a:cubicBezTo>
                  <a:close/>
                </a:path>
              </a:pathLst>
            </a:custGeom>
            <a:solidFill>
              <a:srgbClr val="FFCF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7" name="Google Shape;1647;p59"/>
            <p:cNvSpPr/>
            <p:nvPr/>
          </p:nvSpPr>
          <p:spPr>
            <a:xfrm>
              <a:off x="4764777" y="4134731"/>
              <a:ext cx="117949" cy="92383"/>
            </a:xfrm>
            <a:custGeom>
              <a:avLst/>
              <a:gdLst/>
              <a:ahLst/>
              <a:cxnLst/>
              <a:rect l="l" t="t" r="r" b="b"/>
              <a:pathLst>
                <a:path w="5121" h="4011" extrusionOk="0">
                  <a:moveTo>
                    <a:pt x="4493" y="1"/>
                  </a:moveTo>
                  <a:cubicBezTo>
                    <a:pt x="4393" y="1"/>
                    <a:pt x="4317" y="26"/>
                    <a:pt x="4242" y="51"/>
                  </a:cubicBezTo>
                  <a:cubicBezTo>
                    <a:pt x="4167" y="101"/>
                    <a:pt x="4091" y="126"/>
                    <a:pt x="4041" y="177"/>
                  </a:cubicBezTo>
                  <a:cubicBezTo>
                    <a:pt x="3916" y="277"/>
                    <a:pt x="3790" y="377"/>
                    <a:pt x="3690" y="478"/>
                  </a:cubicBezTo>
                  <a:cubicBezTo>
                    <a:pt x="3601" y="578"/>
                    <a:pt x="3511" y="679"/>
                    <a:pt x="3426" y="781"/>
                  </a:cubicBezTo>
                  <a:lnTo>
                    <a:pt x="3426" y="781"/>
                  </a:lnTo>
                  <a:cubicBezTo>
                    <a:pt x="3417" y="742"/>
                    <a:pt x="3403" y="707"/>
                    <a:pt x="3389" y="679"/>
                  </a:cubicBezTo>
                  <a:lnTo>
                    <a:pt x="3364" y="553"/>
                  </a:lnTo>
                  <a:lnTo>
                    <a:pt x="3313" y="478"/>
                  </a:lnTo>
                  <a:cubicBezTo>
                    <a:pt x="3213" y="327"/>
                    <a:pt x="3087" y="227"/>
                    <a:pt x="2937" y="177"/>
                  </a:cubicBezTo>
                  <a:cubicBezTo>
                    <a:pt x="2887" y="177"/>
                    <a:pt x="2836" y="152"/>
                    <a:pt x="2786" y="152"/>
                  </a:cubicBezTo>
                  <a:lnTo>
                    <a:pt x="2686" y="152"/>
                  </a:lnTo>
                  <a:cubicBezTo>
                    <a:pt x="2611" y="177"/>
                    <a:pt x="2510" y="202"/>
                    <a:pt x="2435" y="277"/>
                  </a:cubicBezTo>
                  <a:cubicBezTo>
                    <a:pt x="2335" y="377"/>
                    <a:pt x="2259" y="503"/>
                    <a:pt x="2209" y="653"/>
                  </a:cubicBezTo>
                  <a:cubicBezTo>
                    <a:pt x="2159" y="779"/>
                    <a:pt x="2109" y="879"/>
                    <a:pt x="2084" y="1005"/>
                  </a:cubicBezTo>
                  <a:lnTo>
                    <a:pt x="1958" y="1356"/>
                  </a:lnTo>
                  <a:cubicBezTo>
                    <a:pt x="1933" y="1482"/>
                    <a:pt x="1883" y="1582"/>
                    <a:pt x="1858" y="1683"/>
                  </a:cubicBezTo>
                  <a:cubicBezTo>
                    <a:pt x="1807" y="1808"/>
                    <a:pt x="1757" y="1908"/>
                    <a:pt x="1707" y="2034"/>
                  </a:cubicBezTo>
                  <a:lnTo>
                    <a:pt x="1657" y="2109"/>
                  </a:lnTo>
                  <a:lnTo>
                    <a:pt x="1657" y="2134"/>
                  </a:lnTo>
                  <a:lnTo>
                    <a:pt x="1632" y="2159"/>
                  </a:lnTo>
                  <a:lnTo>
                    <a:pt x="1531" y="2310"/>
                  </a:lnTo>
                  <a:cubicBezTo>
                    <a:pt x="1456" y="2410"/>
                    <a:pt x="1406" y="2511"/>
                    <a:pt x="1331" y="2611"/>
                  </a:cubicBezTo>
                  <a:lnTo>
                    <a:pt x="1080" y="2887"/>
                  </a:lnTo>
                  <a:cubicBezTo>
                    <a:pt x="929" y="3063"/>
                    <a:pt x="753" y="3239"/>
                    <a:pt x="578" y="3414"/>
                  </a:cubicBezTo>
                  <a:cubicBezTo>
                    <a:pt x="402" y="3590"/>
                    <a:pt x="226" y="3741"/>
                    <a:pt x="51" y="3916"/>
                  </a:cubicBezTo>
                  <a:cubicBezTo>
                    <a:pt x="25" y="3941"/>
                    <a:pt x="0" y="3967"/>
                    <a:pt x="25" y="3992"/>
                  </a:cubicBezTo>
                  <a:cubicBezTo>
                    <a:pt x="38" y="4004"/>
                    <a:pt x="51" y="4010"/>
                    <a:pt x="63" y="4010"/>
                  </a:cubicBezTo>
                  <a:cubicBezTo>
                    <a:pt x="76" y="4010"/>
                    <a:pt x="88" y="4004"/>
                    <a:pt x="101" y="3992"/>
                  </a:cubicBezTo>
                  <a:cubicBezTo>
                    <a:pt x="201" y="3941"/>
                    <a:pt x="327" y="3866"/>
                    <a:pt x="402" y="3766"/>
                  </a:cubicBezTo>
                  <a:lnTo>
                    <a:pt x="703" y="3540"/>
                  </a:lnTo>
                  <a:cubicBezTo>
                    <a:pt x="879" y="3364"/>
                    <a:pt x="1080" y="3214"/>
                    <a:pt x="1255" y="3038"/>
                  </a:cubicBezTo>
                  <a:lnTo>
                    <a:pt x="1506" y="2762"/>
                  </a:lnTo>
                  <a:cubicBezTo>
                    <a:pt x="1607" y="2661"/>
                    <a:pt x="1682" y="2561"/>
                    <a:pt x="1757" y="2461"/>
                  </a:cubicBezTo>
                  <a:lnTo>
                    <a:pt x="1858" y="2285"/>
                  </a:lnTo>
                  <a:lnTo>
                    <a:pt x="1883" y="2260"/>
                  </a:lnTo>
                  <a:lnTo>
                    <a:pt x="1883" y="2235"/>
                  </a:lnTo>
                  <a:lnTo>
                    <a:pt x="1933" y="2159"/>
                  </a:lnTo>
                  <a:cubicBezTo>
                    <a:pt x="1983" y="2034"/>
                    <a:pt x="2058" y="1934"/>
                    <a:pt x="2109" y="1808"/>
                  </a:cubicBezTo>
                  <a:cubicBezTo>
                    <a:pt x="2134" y="1708"/>
                    <a:pt x="2209" y="1582"/>
                    <a:pt x="2234" y="1457"/>
                  </a:cubicBezTo>
                  <a:lnTo>
                    <a:pt x="2360" y="1105"/>
                  </a:lnTo>
                  <a:cubicBezTo>
                    <a:pt x="2410" y="879"/>
                    <a:pt x="2485" y="679"/>
                    <a:pt x="2636" y="528"/>
                  </a:cubicBezTo>
                  <a:cubicBezTo>
                    <a:pt x="2636" y="478"/>
                    <a:pt x="2686" y="503"/>
                    <a:pt x="2686" y="478"/>
                  </a:cubicBezTo>
                  <a:lnTo>
                    <a:pt x="2836" y="478"/>
                  </a:lnTo>
                  <a:cubicBezTo>
                    <a:pt x="2912" y="503"/>
                    <a:pt x="2987" y="553"/>
                    <a:pt x="3037" y="628"/>
                  </a:cubicBezTo>
                  <a:lnTo>
                    <a:pt x="3087" y="679"/>
                  </a:lnTo>
                  <a:lnTo>
                    <a:pt x="3087" y="754"/>
                  </a:lnTo>
                  <a:cubicBezTo>
                    <a:pt x="3113" y="804"/>
                    <a:pt x="3138" y="854"/>
                    <a:pt x="3138" y="904"/>
                  </a:cubicBezTo>
                  <a:cubicBezTo>
                    <a:pt x="3138" y="1005"/>
                    <a:pt x="3138" y="1105"/>
                    <a:pt x="3113" y="1206"/>
                  </a:cubicBezTo>
                  <a:lnTo>
                    <a:pt x="3113" y="1231"/>
                  </a:lnTo>
                  <a:cubicBezTo>
                    <a:pt x="3096" y="1328"/>
                    <a:pt x="3175" y="1395"/>
                    <a:pt x="3253" y="1395"/>
                  </a:cubicBezTo>
                  <a:cubicBezTo>
                    <a:pt x="3295" y="1395"/>
                    <a:pt x="3337" y="1375"/>
                    <a:pt x="3364" y="1331"/>
                  </a:cubicBezTo>
                  <a:cubicBezTo>
                    <a:pt x="3371" y="1319"/>
                    <a:pt x="3379" y="1306"/>
                    <a:pt x="3386" y="1294"/>
                  </a:cubicBezTo>
                  <a:lnTo>
                    <a:pt x="3386" y="1294"/>
                  </a:lnTo>
                  <a:lnTo>
                    <a:pt x="3414" y="1306"/>
                  </a:lnTo>
                  <a:cubicBezTo>
                    <a:pt x="3418" y="1281"/>
                    <a:pt x="3421" y="1257"/>
                    <a:pt x="3424" y="1233"/>
                  </a:cubicBezTo>
                  <a:lnTo>
                    <a:pt x="3424" y="1233"/>
                  </a:lnTo>
                  <a:cubicBezTo>
                    <a:pt x="3560" y="1021"/>
                    <a:pt x="3713" y="828"/>
                    <a:pt x="3866" y="653"/>
                  </a:cubicBezTo>
                  <a:cubicBezTo>
                    <a:pt x="3966" y="528"/>
                    <a:pt x="4066" y="453"/>
                    <a:pt x="4167" y="352"/>
                  </a:cubicBezTo>
                  <a:cubicBezTo>
                    <a:pt x="4217" y="327"/>
                    <a:pt x="4267" y="277"/>
                    <a:pt x="4317" y="252"/>
                  </a:cubicBezTo>
                  <a:cubicBezTo>
                    <a:pt x="4393" y="227"/>
                    <a:pt x="4443" y="202"/>
                    <a:pt x="4493" y="202"/>
                  </a:cubicBezTo>
                  <a:lnTo>
                    <a:pt x="4593" y="202"/>
                  </a:lnTo>
                  <a:cubicBezTo>
                    <a:pt x="4618" y="227"/>
                    <a:pt x="4669" y="227"/>
                    <a:pt x="4669" y="227"/>
                  </a:cubicBezTo>
                  <a:lnTo>
                    <a:pt x="4694" y="227"/>
                  </a:lnTo>
                  <a:lnTo>
                    <a:pt x="4744" y="252"/>
                  </a:lnTo>
                  <a:cubicBezTo>
                    <a:pt x="4769" y="277"/>
                    <a:pt x="4769" y="302"/>
                    <a:pt x="4794" y="302"/>
                  </a:cubicBezTo>
                  <a:cubicBezTo>
                    <a:pt x="4819" y="352"/>
                    <a:pt x="4869" y="402"/>
                    <a:pt x="4895" y="478"/>
                  </a:cubicBezTo>
                  <a:cubicBezTo>
                    <a:pt x="4920" y="528"/>
                    <a:pt x="4920" y="603"/>
                    <a:pt x="4945" y="653"/>
                  </a:cubicBezTo>
                  <a:cubicBezTo>
                    <a:pt x="4945" y="729"/>
                    <a:pt x="4970" y="779"/>
                    <a:pt x="4970" y="854"/>
                  </a:cubicBezTo>
                  <a:cubicBezTo>
                    <a:pt x="4970" y="930"/>
                    <a:pt x="4970" y="1005"/>
                    <a:pt x="4970" y="1080"/>
                  </a:cubicBezTo>
                  <a:cubicBezTo>
                    <a:pt x="4970" y="1130"/>
                    <a:pt x="4945" y="1206"/>
                    <a:pt x="4920" y="1281"/>
                  </a:cubicBezTo>
                  <a:cubicBezTo>
                    <a:pt x="4920" y="1331"/>
                    <a:pt x="4895" y="1406"/>
                    <a:pt x="4869" y="1482"/>
                  </a:cubicBezTo>
                  <a:cubicBezTo>
                    <a:pt x="4844" y="1482"/>
                    <a:pt x="4869" y="1507"/>
                    <a:pt x="4895" y="1532"/>
                  </a:cubicBezTo>
                  <a:cubicBezTo>
                    <a:pt x="4895" y="1532"/>
                    <a:pt x="4920" y="1532"/>
                    <a:pt x="4945" y="1507"/>
                  </a:cubicBezTo>
                  <a:cubicBezTo>
                    <a:pt x="4970" y="1432"/>
                    <a:pt x="4995" y="1381"/>
                    <a:pt x="5020" y="1306"/>
                  </a:cubicBezTo>
                  <a:cubicBezTo>
                    <a:pt x="5070" y="1231"/>
                    <a:pt x="5070" y="1155"/>
                    <a:pt x="5095" y="1080"/>
                  </a:cubicBezTo>
                  <a:cubicBezTo>
                    <a:pt x="5120" y="1005"/>
                    <a:pt x="5120" y="930"/>
                    <a:pt x="5120" y="854"/>
                  </a:cubicBezTo>
                  <a:cubicBezTo>
                    <a:pt x="5120" y="779"/>
                    <a:pt x="5120" y="704"/>
                    <a:pt x="5120" y="628"/>
                  </a:cubicBezTo>
                  <a:cubicBezTo>
                    <a:pt x="5120" y="453"/>
                    <a:pt x="5070" y="302"/>
                    <a:pt x="4970" y="177"/>
                  </a:cubicBezTo>
                  <a:cubicBezTo>
                    <a:pt x="4920" y="152"/>
                    <a:pt x="4895" y="101"/>
                    <a:pt x="4869" y="76"/>
                  </a:cubicBezTo>
                  <a:lnTo>
                    <a:pt x="4819" y="51"/>
                  </a:lnTo>
                  <a:lnTo>
                    <a:pt x="4794" y="26"/>
                  </a:lnTo>
                  <a:lnTo>
                    <a:pt x="4744" y="26"/>
                  </a:lnTo>
                  <a:cubicBezTo>
                    <a:pt x="4719" y="26"/>
                    <a:pt x="4669" y="1"/>
                    <a:pt x="4618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8" name="Google Shape;1648;p59"/>
            <p:cNvSpPr/>
            <p:nvPr/>
          </p:nvSpPr>
          <p:spPr>
            <a:xfrm>
              <a:off x="4880562" y="4148620"/>
              <a:ext cx="27017" cy="41643"/>
            </a:xfrm>
            <a:custGeom>
              <a:avLst/>
              <a:gdLst/>
              <a:ahLst/>
              <a:cxnLst/>
              <a:rect l="l" t="t" r="r" b="b"/>
              <a:pathLst>
                <a:path w="1173" h="1808" extrusionOk="0">
                  <a:moveTo>
                    <a:pt x="420" y="0"/>
                  </a:moveTo>
                  <a:cubicBezTo>
                    <a:pt x="294" y="25"/>
                    <a:pt x="194" y="76"/>
                    <a:pt x="119" y="126"/>
                  </a:cubicBezTo>
                  <a:cubicBezTo>
                    <a:pt x="93" y="151"/>
                    <a:pt x="68" y="176"/>
                    <a:pt x="43" y="201"/>
                  </a:cubicBezTo>
                  <a:cubicBezTo>
                    <a:pt x="0" y="223"/>
                    <a:pt x="31" y="281"/>
                    <a:pt x="73" y="281"/>
                  </a:cubicBezTo>
                  <a:cubicBezTo>
                    <a:pt x="79" y="281"/>
                    <a:pt x="86" y="280"/>
                    <a:pt x="93" y="276"/>
                  </a:cubicBezTo>
                  <a:cubicBezTo>
                    <a:pt x="119" y="276"/>
                    <a:pt x="144" y="251"/>
                    <a:pt x="194" y="251"/>
                  </a:cubicBezTo>
                  <a:lnTo>
                    <a:pt x="420" y="251"/>
                  </a:lnTo>
                  <a:cubicBezTo>
                    <a:pt x="470" y="251"/>
                    <a:pt x="520" y="276"/>
                    <a:pt x="545" y="301"/>
                  </a:cubicBezTo>
                  <a:cubicBezTo>
                    <a:pt x="570" y="301"/>
                    <a:pt x="621" y="327"/>
                    <a:pt x="621" y="327"/>
                  </a:cubicBezTo>
                  <a:lnTo>
                    <a:pt x="696" y="377"/>
                  </a:lnTo>
                  <a:lnTo>
                    <a:pt x="721" y="452"/>
                  </a:lnTo>
                  <a:lnTo>
                    <a:pt x="746" y="502"/>
                  </a:lnTo>
                  <a:cubicBezTo>
                    <a:pt x="796" y="552"/>
                    <a:pt x="796" y="603"/>
                    <a:pt x="821" y="653"/>
                  </a:cubicBezTo>
                  <a:cubicBezTo>
                    <a:pt x="846" y="778"/>
                    <a:pt x="846" y="929"/>
                    <a:pt x="846" y="1054"/>
                  </a:cubicBezTo>
                  <a:cubicBezTo>
                    <a:pt x="846" y="1105"/>
                    <a:pt x="872" y="1180"/>
                    <a:pt x="846" y="1230"/>
                  </a:cubicBezTo>
                  <a:cubicBezTo>
                    <a:pt x="846" y="1305"/>
                    <a:pt x="846" y="1356"/>
                    <a:pt x="821" y="1406"/>
                  </a:cubicBezTo>
                  <a:cubicBezTo>
                    <a:pt x="821" y="1456"/>
                    <a:pt x="821" y="1531"/>
                    <a:pt x="821" y="1556"/>
                  </a:cubicBezTo>
                  <a:lnTo>
                    <a:pt x="771" y="1657"/>
                  </a:lnTo>
                  <a:cubicBezTo>
                    <a:pt x="771" y="1732"/>
                    <a:pt x="771" y="1757"/>
                    <a:pt x="771" y="1757"/>
                  </a:cubicBezTo>
                  <a:cubicBezTo>
                    <a:pt x="746" y="1782"/>
                    <a:pt x="771" y="1782"/>
                    <a:pt x="771" y="1807"/>
                  </a:cubicBezTo>
                  <a:lnTo>
                    <a:pt x="821" y="1807"/>
                  </a:lnTo>
                  <a:cubicBezTo>
                    <a:pt x="846" y="1782"/>
                    <a:pt x="872" y="1757"/>
                    <a:pt x="897" y="1707"/>
                  </a:cubicBezTo>
                  <a:cubicBezTo>
                    <a:pt x="947" y="1632"/>
                    <a:pt x="997" y="1556"/>
                    <a:pt x="1022" y="1456"/>
                  </a:cubicBezTo>
                  <a:cubicBezTo>
                    <a:pt x="1047" y="1406"/>
                    <a:pt x="1072" y="1356"/>
                    <a:pt x="1097" y="1280"/>
                  </a:cubicBezTo>
                  <a:cubicBezTo>
                    <a:pt x="1123" y="1205"/>
                    <a:pt x="1123" y="1155"/>
                    <a:pt x="1148" y="1080"/>
                  </a:cubicBezTo>
                  <a:cubicBezTo>
                    <a:pt x="1173" y="904"/>
                    <a:pt x="1173" y="753"/>
                    <a:pt x="1148" y="578"/>
                  </a:cubicBezTo>
                  <a:cubicBezTo>
                    <a:pt x="1123" y="502"/>
                    <a:pt x="1097" y="402"/>
                    <a:pt x="1047" y="327"/>
                  </a:cubicBezTo>
                  <a:lnTo>
                    <a:pt x="997" y="276"/>
                  </a:lnTo>
                  <a:cubicBezTo>
                    <a:pt x="997" y="251"/>
                    <a:pt x="972" y="251"/>
                    <a:pt x="947" y="226"/>
                  </a:cubicBezTo>
                  <a:cubicBezTo>
                    <a:pt x="922" y="201"/>
                    <a:pt x="897" y="151"/>
                    <a:pt x="846" y="126"/>
                  </a:cubicBezTo>
                  <a:lnTo>
                    <a:pt x="771" y="76"/>
                  </a:lnTo>
                  <a:cubicBezTo>
                    <a:pt x="721" y="50"/>
                    <a:pt x="671" y="50"/>
                    <a:pt x="646" y="25"/>
                  </a:cubicBezTo>
                  <a:cubicBezTo>
                    <a:pt x="570" y="0"/>
                    <a:pt x="495" y="0"/>
                    <a:pt x="420" y="0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9" name="Google Shape;1649;p59"/>
            <p:cNvSpPr/>
            <p:nvPr/>
          </p:nvSpPr>
          <p:spPr>
            <a:xfrm>
              <a:off x="5053236" y="4115660"/>
              <a:ext cx="69973" cy="8130"/>
            </a:xfrm>
            <a:custGeom>
              <a:avLst/>
              <a:gdLst/>
              <a:ahLst/>
              <a:cxnLst/>
              <a:rect l="l" t="t" r="r" b="b"/>
              <a:pathLst>
                <a:path w="3038" h="353" extrusionOk="0">
                  <a:moveTo>
                    <a:pt x="227" y="1"/>
                  </a:moveTo>
                  <a:cubicBezTo>
                    <a:pt x="1" y="1"/>
                    <a:pt x="1" y="327"/>
                    <a:pt x="227" y="327"/>
                  </a:cubicBezTo>
                  <a:lnTo>
                    <a:pt x="2837" y="352"/>
                  </a:lnTo>
                  <a:cubicBezTo>
                    <a:pt x="3038" y="352"/>
                    <a:pt x="3038" y="26"/>
                    <a:pt x="2837" y="26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0" name="Google Shape;1650;p59"/>
            <p:cNvSpPr/>
            <p:nvPr/>
          </p:nvSpPr>
          <p:spPr>
            <a:xfrm>
              <a:off x="5090825" y="4032375"/>
              <a:ext cx="42794" cy="52100"/>
            </a:xfrm>
            <a:custGeom>
              <a:avLst/>
              <a:gdLst/>
              <a:ahLst/>
              <a:cxnLst/>
              <a:rect l="l" t="t" r="r" b="b"/>
              <a:pathLst>
                <a:path w="1858" h="2262" extrusionOk="0">
                  <a:moveTo>
                    <a:pt x="176" y="0"/>
                  </a:moveTo>
                  <a:cubicBezTo>
                    <a:pt x="146" y="0"/>
                    <a:pt x="120" y="8"/>
                    <a:pt x="100" y="28"/>
                  </a:cubicBezTo>
                  <a:cubicBezTo>
                    <a:pt x="25" y="78"/>
                    <a:pt x="0" y="178"/>
                    <a:pt x="75" y="253"/>
                  </a:cubicBezTo>
                  <a:lnTo>
                    <a:pt x="1531" y="2211"/>
                  </a:lnTo>
                  <a:cubicBezTo>
                    <a:pt x="1581" y="2236"/>
                    <a:pt x="1606" y="2261"/>
                    <a:pt x="1657" y="2261"/>
                  </a:cubicBezTo>
                  <a:cubicBezTo>
                    <a:pt x="1707" y="2261"/>
                    <a:pt x="1732" y="2261"/>
                    <a:pt x="1782" y="2236"/>
                  </a:cubicBezTo>
                  <a:cubicBezTo>
                    <a:pt x="1832" y="2186"/>
                    <a:pt x="1857" y="2086"/>
                    <a:pt x="1807" y="2035"/>
                  </a:cubicBezTo>
                  <a:lnTo>
                    <a:pt x="326" y="53"/>
                  </a:lnTo>
                  <a:cubicBezTo>
                    <a:pt x="280" y="22"/>
                    <a:pt x="224" y="0"/>
                    <a:pt x="176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1" name="Google Shape;1651;p59"/>
            <p:cNvSpPr/>
            <p:nvPr/>
          </p:nvSpPr>
          <p:spPr>
            <a:xfrm>
              <a:off x="5170011" y="4027768"/>
              <a:ext cx="38188" cy="54979"/>
            </a:xfrm>
            <a:custGeom>
              <a:avLst/>
              <a:gdLst/>
              <a:ahLst/>
              <a:cxnLst/>
              <a:rect l="l" t="t" r="r" b="b"/>
              <a:pathLst>
                <a:path w="1658" h="2387" extrusionOk="0">
                  <a:moveTo>
                    <a:pt x="1471" y="1"/>
                  </a:moveTo>
                  <a:cubicBezTo>
                    <a:pt x="1417" y="1"/>
                    <a:pt x="1363" y="28"/>
                    <a:pt x="1331" y="77"/>
                  </a:cubicBezTo>
                  <a:lnTo>
                    <a:pt x="51" y="2135"/>
                  </a:lnTo>
                  <a:cubicBezTo>
                    <a:pt x="1" y="2210"/>
                    <a:pt x="26" y="2311"/>
                    <a:pt x="101" y="2361"/>
                  </a:cubicBezTo>
                  <a:cubicBezTo>
                    <a:pt x="126" y="2386"/>
                    <a:pt x="151" y="2386"/>
                    <a:pt x="201" y="2386"/>
                  </a:cubicBezTo>
                  <a:cubicBezTo>
                    <a:pt x="252" y="2386"/>
                    <a:pt x="302" y="2361"/>
                    <a:pt x="327" y="2311"/>
                  </a:cubicBezTo>
                  <a:lnTo>
                    <a:pt x="1607" y="253"/>
                  </a:lnTo>
                  <a:cubicBezTo>
                    <a:pt x="1657" y="177"/>
                    <a:pt x="1632" y="77"/>
                    <a:pt x="1557" y="27"/>
                  </a:cubicBezTo>
                  <a:cubicBezTo>
                    <a:pt x="1530" y="9"/>
                    <a:pt x="1500" y="1"/>
                    <a:pt x="1471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2" name="Google Shape;1652;p59"/>
            <p:cNvSpPr/>
            <p:nvPr/>
          </p:nvSpPr>
          <p:spPr>
            <a:xfrm>
              <a:off x="5134748" y="4149633"/>
              <a:ext cx="16791" cy="53919"/>
            </a:xfrm>
            <a:custGeom>
              <a:avLst/>
              <a:gdLst/>
              <a:ahLst/>
              <a:cxnLst/>
              <a:rect l="l" t="t" r="r" b="b"/>
              <a:pathLst>
                <a:path w="729" h="2341" extrusionOk="0">
                  <a:moveTo>
                    <a:pt x="554" y="0"/>
                  </a:moveTo>
                  <a:cubicBezTo>
                    <a:pt x="478" y="0"/>
                    <a:pt x="423" y="49"/>
                    <a:pt x="402" y="132"/>
                  </a:cubicBezTo>
                  <a:lnTo>
                    <a:pt x="26" y="2065"/>
                  </a:lnTo>
                  <a:lnTo>
                    <a:pt x="26" y="2140"/>
                  </a:lnTo>
                  <a:cubicBezTo>
                    <a:pt x="1" y="2240"/>
                    <a:pt x="51" y="2316"/>
                    <a:pt x="151" y="2341"/>
                  </a:cubicBezTo>
                  <a:lnTo>
                    <a:pt x="176" y="2341"/>
                  </a:lnTo>
                  <a:cubicBezTo>
                    <a:pt x="252" y="2316"/>
                    <a:pt x="302" y="2265"/>
                    <a:pt x="327" y="2215"/>
                  </a:cubicBezTo>
                  <a:lnTo>
                    <a:pt x="728" y="182"/>
                  </a:lnTo>
                  <a:cubicBezTo>
                    <a:pt x="728" y="107"/>
                    <a:pt x="678" y="6"/>
                    <a:pt x="603" y="6"/>
                  </a:cubicBezTo>
                  <a:cubicBezTo>
                    <a:pt x="586" y="2"/>
                    <a:pt x="569" y="0"/>
                    <a:pt x="554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3" name="Google Shape;1653;p59"/>
            <p:cNvSpPr/>
            <p:nvPr/>
          </p:nvSpPr>
          <p:spPr>
            <a:xfrm>
              <a:off x="5189658" y="4117871"/>
              <a:ext cx="54380" cy="9374"/>
            </a:xfrm>
            <a:custGeom>
              <a:avLst/>
              <a:gdLst/>
              <a:ahLst/>
              <a:cxnLst/>
              <a:rect l="l" t="t" r="r" b="b"/>
              <a:pathLst>
                <a:path w="2361" h="407" extrusionOk="0">
                  <a:moveTo>
                    <a:pt x="138" y="0"/>
                  </a:moveTo>
                  <a:cubicBezTo>
                    <a:pt x="58" y="0"/>
                    <a:pt x="1" y="68"/>
                    <a:pt x="1" y="156"/>
                  </a:cubicBezTo>
                  <a:cubicBezTo>
                    <a:pt x="1" y="231"/>
                    <a:pt x="51" y="306"/>
                    <a:pt x="152" y="306"/>
                  </a:cubicBezTo>
                  <a:lnTo>
                    <a:pt x="2210" y="407"/>
                  </a:lnTo>
                  <a:cubicBezTo>
                    <a:pt x="2285" y="407"/>
                    <a:pt x="2360" y="331"/>
                    <a:pt x="2360" y="256"/>
                  </a:cubicBezTo>
                  <a:cubicBezTo>
                    <a:pt x="2360" y="156"/>
                    <a:pt x="2310" y="80"/>
                    <a:pt x="2210" y="80"/>
                  </a:cubicBezTo>
                  <a:lnTo>
                    <a:pt x="177" y="5"/>
                  </a:lnTo>
                  <a:cubicBezTo>
                    <a:pt x="163" y="2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4" name="Google Shape;1654;p59"/>
            <p:cNvSpPr/>
            <p:nvPr/>
          </p:nvSpPr>
          <p:spPr>
            <a:xfrm>
              <a:off x="5045290" y="4150278"/>
              <a:ext cx="42656" cy="63109"/>
            </a:xfrm>
            <a:custGeom>
              <a:avLst/>
              <a:gdLst/>
              <a:ahLst/>
              <a:cxnLst/>
              <a:rect l="l" t="t" r="r" b="b"/>
              <a:pathLst>
                <a:path w="1852" h="2740" extrusionOk="0">
                  <a:moveTo>
                    <a:pt x="216" y="1"/>
                  </a:moveTo>
                  <a:cubicBezTo>
                    <a:pt x="109" y="1"/>
                    <a:pt x="1" y="109"/>
                    <a:pt x="70" y="229"/>
                  </a:cubicBezTo>
                  <a:cubicBezTo>
                    <a:pt x="95" y="229"/>
                    <a:pt x="772" y="1459"/>
                    <a:pt x="1525" y="2664"/>
                  </a:cubicBezTo>
                  <a:cubicBezTo>
                    <a:pt x="1550" y="2714"/>
                    <a:pt x="1601" y="2739"/>
                    <a:pt x="1651" y="2739"/>
                  </a:cubicBezTo>
                  <a:cubicBezTo>
                    <a:pt x="1776" y="2739"/>
                    <a:pt x="1852" y="2614"/>
                    <a:pt x="1801" y="2488"/>
                  </a:cubicBezTo>
                  <a:cubicBezTo>
                    <a:pt x="1023" y="1309"/>
                    <a:pt x="346" y="79"/>
                    <a:pt x="346" y="79"/>
                  </a:cubicBezTo>
                  <a:cubicBezTo>
                    <a:pt x="314" y="24"/>
                    <a:pt x="265" y="1"/>
                    <a:pt x="21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5" name="Google Shape;1655;p59"/>
            <p:cNvSpPr/>
            <p:nvPr/>
          </p:nvSpPr>
          <p:spPr>
            <a:xfrm>
              <a:off x="4820838" y="3736039"/>
              <a:ext cx="61313" cy="52445"/>
            </a:xfrm>
            <a:custGeom>
              <a:avLst/>
              <a:gdLst/>
              <a:ahLst/>
              <a:cxnLst/>
              <a:rect l="l" t="t" r="r" b="b"/>
              <a:pathLst>
                <a:path w="2662" h="2277" extrusionOk="0">
                  <a:moveTo>
                    <a:pt x="1524" y="0"/>
                  </a:moveTo>
                  <a:cubicBezTo>
                    <a:pt x="1244" y="0"/>
                    <a:pt x="958" y="107"/>
                    <a:pt x="729" y="344"/>
                  </a:cubicBezTo>
                  <a:cubicBezTo>
                    <a:pt x="1" y="1047"/>
                    <a:pt x="528" y="2277"/>
                    <a:pt x="1532" y="2277"/>
                  </a:cubicBezTo>
                  <a:cubicBezTo>
                    <a:pt x="2159" y="2277"/>
                    <a:pt x="2661" y="1750"/>
                    <a:pt x="2661" y="1147"/>
                  </a:cubicBezTo>
                  <a:cubicBezTo>
                    <a:pt x="2661" y="454"/>
                    <a:pt x="2103" y="0"/>
                    <a:pt x="1524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6" name="Google Shape;1656;p59"/>
            <p:cNvSpPr/>
            <p:nvPr/>
          </p:nvSpPr>
          <p:spPr>
            <a:xfrm>
              <a:off x="5068852" y="3722864"/>
              <a:ext cx="61289" cy="52330"/>
            </a:xfrm>
            <a:custGeom>
              <a:avLst/>
              <a:gdLst/>
              <a:ahLst/>
              <a:cxnLst/>
              <a:rect l="l" t="t" r="r" b="b"/>
              <a:pathLst>
                <a:path w="2661" h="2272" extrusionOk="0">
                  <a:moveTo>
                    <a:pt x="1505" y="0"/>
                  </a:moveTo>
                  <a:cubicBezTo>
                    <a:pt x="1224" y="0"/>
                    <a:pt x="938" y="104"/>
                    <a:pt x="703" y="339"/>
                  </a:cubicBezTo>
                  <a:cubicBezTo>
                    <a:pt x="0" y="1042"/>
                    <a:pt x="502" y="2271"/>
                    <a:pt x="1531" y="2271"/>
                  </a:cubicBezTo>
                  <a:cubicBezTo>
                    <a:pt x="2159" y="2271"/>
                    <a:pt x="2661" y="1770"/>
                    <a:pt x="2661" y="1142"/>
                  </a:cubicBezTo>
                  <a:cubicBezTo>
                    <a:pt x="2661" y="462"/>
                    <a:pt x="2096" y="0"/>
                    <a:pt x="1505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7" name="Google Shape;1657;p59"/>
            <p:cNvSpPr/>
            <p:nvPr/>
          </p:nvSpPr>
          <p:spPr>
            <a:xfrm>
              <a:off x="4956707" y="3749167"/>
              <a:ext cx="71700" cy="53781"/>
            </a:xfrm>
            <a:custGeom>
              <a:avLst/>
              <a:gdLst/>
              <a:ahLst/>
              <a:cxnLst/>
              <a:rect l="l" t="t" r="r" b="b"/>
              <a:pathLst>
                <a:path w="3113" h="2335" extrusionOk="0">
                  <a:moveTo>
                    <a:pt x="1305" y="0"/>
                  </a:moveTo>
                  <a:cubicBezTo>
                    <a:pt x="1155" y="25"/>
                    <a:pt x="1004" y="50"/>
                    <a:pt x="879" y="100"/>
                  </a:cubicBezTo>
                  <a:cubicBezTo>
                    <a:pt x="778" y="151"/>
                    <a:pt x="653" y="226"/>
                    <a:pt x="577" y="301"/>
                  </a:cubicBezTo>
                  <a:cubicBezTo>
                    <a:pt x="427" y="402"/>
                    <a:pt x="276" y="527"/>
                    <a:pt x="176" y="678"/>
                  </a:cubicBezTo>
                  <a:cubicBezTo>
                    <a:pt x="151" y="703"/>
                    <a:pt x="126" y="753"/>
                    <a:pt x="101" y="803"/>
                  </a:cubicBezTo>
                  <a:lnTo>
                    <a:pt x="75" y="853"/>
                  </a:lnTo>
                  <a:lnTo>
                    <a:pt x="25" y="904"/>
                  </a:lnTo>
                  <a:cubicBezTo>
                    <a:pt x="0" y="954"/>
                    <a:pt x="25" y="1029"/>
                    <a:pt x="101" y="1054"/>
                  </a:cubicBezTo>
                  <a:cubicBezTo>
                    <a:pt x="114" y="1061"/>
                    <a:pt x="129" y="1064"/>
                    <a:pt x="145" y="1064"/>
                  </a:cubicBezTo>
                  <a:cubicBezTo>
                    <a:pt x="187" y="1064"/>
                    <a:pt x="233" y="1041"/>
                    <a:pt x="251" y="1004"/>
                  </a:cubicBezTo>
                  <a:cubicBezTo>
                    <a:pt x="251" y="1004"/>
                    <a:pt x="301" y="954"/>
                    <a:pt x="377" y="879"/>
                  </a:cubicBezTo>
                  <a:cubicBezTo>
                    <a:pt x="502" y="778"/>
                    <a:pt x="628" y="703"/>
                    <a:pt x="753" y="628"/>
                  </a:cubicBezTo>
                  <a:cubicBezTo>
                    <a:pt x="853" y="577"/>
                    <a:pt x="929" y="527"/>
                    <a:pt x="1029" y="502"/>
                  </a:cubicBezTo>
                  <a:cubicBezTo>
                    <a:pt x="1130" y="477"/>
                    <a:pt x="1230" y="452"/>
                    <a:pt x="1355" y="452"/>
                  </a:cubicBezTo>
                  <a:lnTo>
                    <a:pt x="1506" y="452"/>
                  </a:lnTo>
                  <a:lnTo>
                    <a:pt x="1682" y="477"/>
                  </a:lnTo>
                  <a:cubicBezTo>
                    <a:pt x="1807" y="502"/>
                    <a:pt x="1908" y="527"/>
                    <a:pt x="2033" y="577"/>
                  </a:cubicBezTo>
                  <a:lnTo>
                    <a:pt x="2083" y="602"/>
                  </a:lnTo>
                  <a:lnTo>
                    <a:pt x="2184" y="653"/>
                  </a:lnTo>
                  <a:cubicBezTo>
                    <a:pt x="2209" y="678"/>
                    <a:pt x="2259" y="703"/>
                    <a:pt x="2259" y="703"/>
                  </a:cubicBezTo>
                  <a:lnTo>
                    <a:pt x="2334" y="753"/>
                  </a:lnTo>
                  <a:cubicBezTo>
                    <a:pt x="2410" y="803"/>
                    <a:pt x="2485" y="904"/>
                    <a:pt x="2535" y="979"/>
                  </a:cubicBezTo>
                  <a:cubicBezTo>
                    <a:pt x="2610" y="1054"/>
                    <a:pt x="2661" y="1155"/>
                    <a:pt x="2686" y="1255"/>
                  </a:cubicBezTo>
                  <a:cubicBezTo>
                    <a:pt x="2711" y="1355"/>
                    <a:pt x="2736" y="1431"/>
                    <a:pt x="2761" y="1531"/>
                  </a:cubicBezTo>
                  <a:cubicBezTo>
                    <a:pt x="2761" y="1682"/>
                    <a:pt x="2761" y="1832"/>
                    <a:pt x="2761" y="2008"/>
                  </a:cubicBezTo>
                  <a:cubicBezTo>
                    <a:pt x="2736" y="2108"/>
                    <a:pt x="2736" y="2159"/>
                    <a:pt x="2736" y="2159"/>
                  </a:cubicBezTo>
                  <a:cubicBezTo>
                    <a:pt x="2711" y="2234"/>
                    <a:pt x="2736" y="2309"/>
                    <a:pt x="2811" y="2334"/>
                  </a:cubicBezTo>
                  <a:cubicBezTo>
                    <a:pt x="2886" y="2334"/>
                    <a:pt x="2937" y="2309"/>
                    <a:pt x="2962" y="2234"/>
                  </a:cubicBezTo>
                  <a:cubicBezTo>
                    <a:pt x="2987" y="2184"/>
                    <a:pt x="3012" y="2108"/>
                    <a:pt x="3037" y="2058"/>
                  </a:cubicBezTo>
                  <a:cubicBezTo>
                    <a:pt x="3087" y="1882"/>
                    <a:pt x="3112" y="1682"/>
                    <a:pt x="3112" y="1506"/>
                  </a:cubicBezTo>
                  <a:cubicBezTo>
                    <a:pt x="3112" y="1380"/>
                    <a:pt x="3087" y="1255"/>
                    <a:pt x="3062" y="1155"/>
                  </a:cubicBezTo>
                  <a:cubicBezTo>
                    <a:pt x="3037" y="1004"/>
                    <a:pt x="2987" y="853"/>
                    <a:pt x="2912" y="753"/>
                  </a:cubicBezTo>
                  <a:cubicBezTo>
                    <a:pt x="2836" y="602"/>
                    <a:pt x="2711" y="477"/>
                    <a:pt x="2585" y="377"/>
                  </a:cubicBezTo>
                  <a:lnTo>
                    <a:pt x="2485" y="301"/>
                  </a:lnTo>
                  <a:cubicBezTo>
                    <a:pt x="2460" y="276"/>
                    <a:pt x="2435" y="276"/>
                    <a:pt x="2410" y="251"/>
                  </a:cubicBezTo>
                  <a:lnTo>
                    <a:pt x="2309" y="201"/>
                  </a:lnTo>
                  <a:cubicBezTo>
                    <a:pt x="2284" y="176"/>
                    <a:pt x="2234" y="151"/>
                    <a:pt x="2184" y="151"/>
                  </a:cubicBezTo>
                  <a:cubicBezTo>
                    <a:pt x="2058" y="100"/>
                    <a:pt x="1908" y="50"/>
                    <a:pt x="1757" y="25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8" name="Google Shape;1658;p59"/>
            <p:cNvSpPr/>
            <p:nvPr/>
          </p:nvSpPr>
          <p:spPr>
            <a:xfrm>
              <a:off x="4887817" y="3811332"/>
              <a:ext cx="182210" cy="61980"/>
            </a:xfrm>
            <a:custGeom>
              <a:avLst/>
              <a:gdLst/>
              <a:ahLst/>
              <a:cxnLst/>
              <a:rect l="l" t="t" r="r" b="b"/>
              <a:pathLst>
                <a:path w="7911" h="2691" extrusionOk="0">
                  <a:moveTo>
                    <a:pt x="207" y="0"/>
                  </a:moveTo>
                  <a:cubicBezTo>
                    <a:pt x="100" y="0"/>
                    <a:pt x="1" y="113"/>
                    <a:pt x="55" y="238"/>
                  </a:cubicBezTo>
                  <a:cubicBezTo>
                    <a:pt x="105" y="363"/>
                    <a:pt x="180" y="463"/>
                    <a:pt x="255" y="564"/>
                  </a:cubicBezTo>
                  <a:cubicBezTo>
                    <a:pt x="456" y="865"/>
                    <a:pt x="682" y="1141"/>
                    <a:pt x="933" y="1367"/>
                  </a:cubicBezTo>
                  <a:cubicBezTo>
                    <a:pt x="1310" y="1718"/>
                    <a:pt x="1736" y="2020"/>
                    <a:pt x="2188" y="2220"/>
                  </a:cubicBezTo>
                  <a:cubicBezTo>
                    <a:pt x="2715" y="2496"/>
                    <a:pt x="3267" y="2647"/>
                    <a:pt x="3870" y="2672"/>
                  </a:cubicBezTo>
                  <a:cubicBezTo>
                    <a:pt x="3945" y="2685"/>
                    <a:pt x="4020" y="2691"/>
                    <a:pt x="4095" y="2691"/>
                  </a:cubicBezTo>
                  <a:cubicBezTo>
                    <a:pt x="4171" y="2691"/>
                    <a:pt x="4246" y="2685"/>
                    <a:pt x="4321" y="2672"/>
                  </a:cubicBezTo>
                  <a:lnTo>
                    <a:pt x="4723" y="2647"/>
                  </a:lnTo>
                  <a:lnTo>
                    <a:pt x="5175" y="2597"/>
                  </a:lnTo>
                  <a:cubicBezTo>
                    <a:pt x="5325" y="2572"/>
                    <a:pt x="5451" y="2547"/>
                    <a:pt x="5576" y="2496"/>
                  </a:cubicBezTo>
                  <a:cubicBezTo>
                    <a:pt x="5852" y="2446"/>
                    <a:pt x="6103" y="2346"/>
                    <a:pt x="6354" y="2220"/>
                  </a:cubicBezTo>
                  <a:cubicBezTo>
                    <a:pt x="6455" y="2170"/>
                    <a:pt x="6555" y="2120"/>
                    <a:pt x="6656" y="2045"/>
                  </a:cubicBezTo>
                  <a:cubicBezTo>
                    <a:pt x="6756" y="1969"/>
                    <a:pt x="6856" y="1894"/>
                    <a:pt x="6957" y="1844"/>
                  </a:cubicBezTo>
                  <a:cubicBezTo>
                    <a:pt x="7107" y="1718"/>
                    <a:pt x="7258" y="1568"/>
                    <a:pt x="7383" y="1417"/>
                  </a:cubicBezTo>
                  <a:cubicBezTo>
                    <a:pt x="7484" y="1292"/>
                    <a:pt x="7584" y="1166"/>
                    <a:pt x="7685" y="1041"/>
                  </a:cubicBezTo>
                  <a:cubicBezTo>
                    <a:pt x="7760" y="915"/>
                    <a:pt x="7810" y="790"/>
                    <a:pt x="7860" y="639"/>
                  </a:cubicBezTo>
                  <a:cubicBezTo>
                    <a:pt x="7910" y="564"/>
                    <a:pt x="7885" y="489"/>
                    <a:pt x="7810" y="438"/>
                  </a:cubicBezTo>
                  <a:cubicBezTo>
                    <a:pt x="7781" y="419"/>
                    <a:pt x="7749" y="411"/>
                    <a:pt x="7717" y="411"/>
                  </a:cubicBezTo>
                  <a:cubicBezTo>
                    <a:pt x="7665" y="411"/>
                    <a:pt x="7615" y="432"/>
                    <a:pt x="7584" y="463"/>
                  </a:cubicBezTo>
                  <a:lnTo>
                    <a:pt x="7559" y="514"/>
                  </a:lnTo>
                  <a:lnTo>
                    <a:pt x="7509" y="589"/>
                  </a:lnTo>
                  <a:cubicBezTo>
                    <a:pt x="7484" y="639"/>
                    <a:pt x="7434" y="714"/>
                    <a:pt x="7358" y="790"/>
                  </a:cubicBezTo>
                  <a:cubicBezTo>
                    <a:pt x="7158" y="1041"/>
                    <a:pt x="6907" y="1267"/>
                    <a:pt x="6656" y="1417"/>
                  </a:cubicBezTo>
                  <a:lnTo>
                    <a:pt x="6379" y="1593"/>
                  </a:lnTo>
                  <a:cubicBezTo>
                    <a:pt x="6304" y="1618"/>
                    <a:pt x="6204" y="1668"/>
                    <a:pt x="6103" y="1718"/>
                  </a:cubicBezTo>
                  <a:cubicBezTo>
                    <a:pt x="5877" y="1794"/>
                    <a:pt x="5652" y="1869"/>
                    <a:pt x="5426" y="1944"/>
                  </a:cubicBezTo>
                  <a:cubicBezTo>
                    <a:pt x="5300" y="1944"/>
                    <a:pt x="5175" y="1995"/>
                    <a:pt x="5074" y="1995"/>
                  </a:cubicBezTo>
                  <a:lnTo>
                    <a:pt x="4698" y="2045"/>
                  </a:lnTo>
                  <a:lnTo>
                    <a:pt x="3895" y="2045"/>
                  </a:lnTo>
                  <a:cubicBezTo>
                    <a:pt x="3368" y="2020"/>
                    <a:pt x="2866" y="1894"/>
                    <a:pt x="2414" y="1693"/>
                  </a:cubicBezTo>
                  <a:cubicBezTo>
                    <a:pt x="1987" y="1518"/>
                    <a:pt x="1611" y="1292"/>
                    <a:pt x="1259" y="991"/>
                  </a:cubicBezTo>
                  <a:cubicBezTo>
                    <a:pt x="1008" y="790"/>
                    <a:pt x="757" y="564"/>
                    <a:pt x="557" y="338"/>
                  </a:cubicBezTo>
                  <a:cubicBezTo>
                    <a:pt x="381" y="162"/>
                    <a:pt x="306" y="62"/>
                    <a:pt x="306" y="62"/>
                  </a:cubicBezTo>
                  <a:lnTo>
                    <a:pt x="331" y="62"/>
                  </a:lnTo>
                  <a:cubicBezTo>
                    <a:pt x="295" y="19"/>
                    <a:pt x="250" y="0"/>
                    <a:pt x="207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9" name="Google Shape;1659;p59"/>
            <p:cNvSpPr/>
            <p:nvPr/>
          </p:nvSpPr>
          <p:spPr>
            <a:xfrm>
              <a:off x="4723733" y="3801036"/>
              <a:ext cx="143377" cy="123293"/>
            </a:xfrm>
            <a:custGeom>
              <a:avLst/>
              <a:gdLst/>
              <a:ahLst/>
              <a:cxnLst/>
              <a:rect l="l" t="t" r="r" b="b"/>
              <a:pathLst>
                <a:path w="6225" h="5353" extrusionOk="0">
                  <a:moveTo>
                    <a:pt x="3541" y="1"/>
                  </a:moveTo>
                  <a:cubicBezTo>
                    <a:pt x="2889" y="1"/>
                    <a:pt x="2224" y="243"/>
                    <a:pt x="1682" y="785"/>
                  </a:cubicBezTo>
                  <a:cubicBezTo>
                    <a:pt x="0" y="2467"/>
                    <a:pt x="1205" y="5353"/>
                    <a:pt x="3564" y="5353"/>
                  </a:cubicBezTo>
                  <a:cubicBezTo>
                    <a:pt x="5045" y="5328"/>
                    <a:pt x="6225" y="4148"/>
                    <a:pt x="6225" y="2667"/>
                  </a:cubicBezTo>
                  <a:cubicBezTo>
                    <a:pt x="6225" y="1069"/>
                    <a:pt x="4911" y="1"/>
                    <a:pt x="3541" y="1"/>
                  </a:cubicBez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0" name="Google Shape;1660;p59"/>
            <p:cNvSpPr/>
            <p:nvPr/>
          </p:nvSpPr>
          <p:spPr>
            <a:xfrm>
              <a:off x="5081566" y="3798019"/>
              <a:ext cx="143377" cy="122855"/>
            </a:xfrm>
            <a:custGeom>
              <a:avLst/>
              <a:gdLst/>
              <a:ahLst/>
              <a:cxnLst/>
              <a:rect l="l" t="t" r="r" b="b"/>
              <a:pathLst>
                <a:path w="6225" h="5334" extrusionOk="0">
                  <a:moveTo>
                    <a:pt x="3534" y="1"/>
                  </a:moveTo>
                  <a:cubicBezTo>
                    <a:pt x="2874" y="1"/>
                    <a:pt x="2202" y="245"/>
                    <a:pt x="1657" y="791"/>
                  </a:cubicBezTo>
                  <a:cubicBezTo>
                    <a:pt x="0" y="2447"/>
                    <a:pt x="1180" y="5333"/>
                    <a:pt x="3564" y="5333"/>
                  </a:cubicBezTo>
                  <a:cubicBezTo>
                    <a:pt x="5020" y="5333"/>
                    <a:pt x="6225" y="4129"/>
                    <a:pt x="6225" y="2673"/>
                  </a:cubicBezTo>
                  <a:cubicBezTo>
                    <a:pt x="6225" y="1062"/>
                    <a:pt x="4907" y="1"/>
                    <a:pt x="3534" y="1"/>
                  </a:cubicBez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1" name="Google Shape;1661;p59"/>
            <p:cNvSpPr/>
            <p:nvPr/>
          </p:nvSpPr>
          <p:spPr>
            <a:xfrm>
              <a:off x="4627181" y="3794679"/>
              <a:ext cx="68245" cy="40054"/>
            </a:xfrm>
            <a:custGeom>
              <a:avLst/>
              <a:gdLst/>
              <a:ahLst/>
              <a:cxnLst/>
              <a:rect l="l" t="t" r="r" b="b"/>
              <a:pathLst>
                <a:path w="2963" h="1739" extrusionOk="0">
                  <a:moveTo>
                    <a:pt x="1488" y="1"/>
                  </a:moveTo>
                  <a:cubicBezTo>
                    <a:pt x="1242" y="1"/>
                    <a:pt x="1014" y="56"/>
                    <a:pt x="804" y="183"/>
                  </a:cubicBezTo>
                  <a:cubicBezTo>
                    <a:pt x="578" y="283"/>
                    <a:pt x="402" y="434"/>
                    <a:pt x="252" y="634"/>
                  </a:cubicBezTo>
                  <a:cubicBezTo>
                    <a:pt x="126" y="760"/>
                    <a:pt x="51" y="910"/>
                    <a:pt x="1" y="1086"/>
                  </a:cubicBezTo>
                  <a:cubicBezTo>
                    <a:pt x="1" y="1161"/>
                    <a:pt x="1" y="1212"/>
                    <a:pt x="1" y="1262"/>
                  </a:cubicBezTo>
                  <a:lnTo>
                    <a:pt x="1" y="1312"/>
                  </a:lnTo>
                  <a:cubicBezTo>
                    <a:pt x="13" y="1387"/>
                    <a:pt x="76" y="1425"/>
                    <a:pt x="139" y="1425"/>
                  </a:cubicBezTo>
                  <a:cubicBezTo>
                    <a:pt x="202" y="1425"/>
                    <a:pt x="264" y="1387"/>
                    <a:pt x="277" y="1312"/>
                  </a:cubicBezTo>
                  <a:lnTo>
                    <a:pt x="277" y="1287"/>
                  </a:lnTo>
                  <a:cubicBezTo>
                    <a:pt x="277" y="1237"/>
                    <a:pt x="302" y="1237"/>
                    <a:pt x="302" y="1212"/>
                  </a:cubicBezTo>
                  <a:cubicBezTo>
                    <a:pt x="377" y="1086"/>
                    <a:pt x="453" y="1011"/>
                    <a:pt x="553" y="910"/>
                  </a:cubicBezTo>
                  <a:cubicBezTo>
                    <a:pt x="829" y="659"/>
                    <a:pt x="1206" y="509"/>
                    <a:pt x="1607" y="509"/>
                  </a:cubicBezTo>
                  <a:cubicBezTo>
                    <a:pt x="1682" y="509"/>
                    <a:pt x="1783" y="534"/>
                    <a:pt x="1883" y="584"/>
                  </a:cubicBezTo>
                  <a:cubicBezTo>
                    <a:pt x="1933" y="584"/>
                    <a:pt x="1959" y="609"/>
                    <a:pt x="2009" y="634"/>
                  </a:cubicBezTo>
                  <a:lnTo>
                    <a:pt x="2059" y="659"/>
                  </a:lnTo>
                  <a:lnTo>
                    <a:pt x="2134" y="710"/>
                  </a:lnTo>
                  <a:cubicBezTo>
                    <a:pt x="2184" y="735"/>
                    <a:pt x="2209" y="760"/>
                    <a:pt x="2260" y="810"/>
                  </a:cubicBezTo>
                  <a:cubicBezTo>
                    <a:pt x="2285" y="835"/>
                    <a:pt x="2310" y="860"/>
                    <a:pt x="2360" y="910"/>
                  </a:cubicBezTo>
                  <a:cubicBezTo>
                    <a:pt x="2410" y="961"/>
                    <a:pt x="2460" y="1036"/>
                    <a:pt x="2511" y="1111"/>
                  </a:cubicBezTo>
                  <a:cubicBezTo>
                    <a:pt x="2611" y="1262"/>
                    <a:pt x="2661" y="1437"/>
                    <a:pt x="2711" y="1613"/>
                  </a:cubicBezTo>
                  <a:cubicBezTo>
                    <a:pt x="2711" y="1688"/>
                    <a:pt x="2762" y="1739"/>
                    <a:pt x="2837" y="1739"/>
                  </a:cubicBezTo>
                  <a:cubicBezTo>
                    <a:pt x="2912" y="1739"/>
                    <a:pt x="2962" y="1688"/>
                    <a:pt x="2962" y="1613"/>
                  </a:cubicBezTo>
                  <a:cubicBezTo>
                    <a:pt x="2962" y="1563"/>
                    <a:pt x="2962" y="1488"/>
                    <a:pt x="2962" y="1412"/>
                  </a:cubicBezTo>
                  <a:cubicBezTo>
                    <a:pt x="2962" y="1262"/>
                    <a:pt x="2912" y="1086"/>
                    <a:pt x="2862" y="936"/>
                  </a:cubicBezTo>
                  <a:cubicBezTo>
                    <a:pt x="2812" y="810"/>
                    <a:pt x="2762" y="710"/>
                    <a:pt x="2686" y="609"/>
                  </a:cubicBezTo>
                  <a:cubicBezTo>
                    <a:pt x="2636" y="559"/>
                    <a:pt x="2611" y="509"/>
                    <a:pt x="2561" y="459"/>
                  </a:cubicBezTo>
                  <a:cubicBezTo>
                    <a:pt x="2511" y="408"/>
                    <a:pt x="2460" y="383"/>
                    <a:pt x="2410" y="333"/>
                  </a:cubicBezTo>
                  <a:lnTo>
                    <a:pt x="2360" y="283"/>
                  </a:lnTo>
                  <a:lnTo>
                    <a:pt x="2260" y="208"/>
                  </a:lnTo>
                  <a:cubicBezTo>
                    <a:pt x="2184" y="157"/>
                    <a:pt x="2134" y="132"/>
                    <a:pt x="2059" y="107"/>
                  </a:cubicBezTo>
                  <a:cubicBezTo>
                    <a:pt x="1933" y="32"/>
                    <a:pt x="1783" y="7"/>
                    <a:pt x="1632" y="7"/>
                  </a:cubicBezTo>
                  <a:cubicBezTo>
                    <a:pt x="1583" y="3"/>
                    <a:pt x="1535" y="1"/>
                    <a:pt x="1488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2" name="Google Shape;1662;p59"/>
            <p:cNvSpPr/>
            <p:nvPr/>
          </p:nvSpPr>
          <p:spPr>
            <a:xfrm>
              <a:off x="5074634" y="4227368"/>
              <a:ext cx="42794" cy="36737"/>
            </a:xfrm>
            <a:custGeom>
              <a:avLst/>
              <a:gdLst/>
              <a:ahLst/>
              <a:cxnLst/>
              <a:rect l="l" t="t" r="r" b="b"/>
              <a:pathLst>
                <a:path w="1858" h="1595" extrusionOk="0">
                  <a:moveTo>
                    <a:pt x="477" y="1"/>
                  </a:moveTo>
                  <a:cubicBezTo>
                    <a:pt x="433" y="1"/>
                    <a:pt x="389" y="7"/>
                    <a:pt x="352" y="20"/>
                  </a:cubicBezTo>
                  <a:cubicBezTo>
                    <a:pt x="276" y="20"/>
                    <a:pt x="226" y="45"/>
                    <a:pt x="201" y="70"/>
                  </a:cubicBezTo>
                  <a:cubicBezTo>
                    <a:pt x="151" y="95"/>
                    <a:pt x="151" y="120"/>
                    <a:pt x="126" y="120"/>
                  </a:cubicBezTo>
                  <a:cubicBezTo>
                    <a:pt x="101" y="145"/>
                    <a:pt x="76" y="170"/>
                    <a:pt x="50" y="221"/>
                  </a:cubicBezTo>
                  <a:cubicBezTo>
                    <a:pt x="25" y="246"/>
                    <a:pt x="0" y="296"/>
                    <a:pt x="0" y="321"/>
                  </a:cubicBezTo>
                  <a:lnTo>
                    <a:pt x="0" y="346"/>
                  </a:lnTo>
                  <a:lnTo>
                    <a:pt x="0" y="396"/>
                  </a:lnTo>
                  <a:cubicBezTo>
                    <a:pt x="0" y="421"/>
                    <a:pt x="0" y="446"/>
                    <a:pt x="0" y="472"/>
                  </a:cubicBezTo>
                  <a:cubicBezTo>
                    <a:pt x="0" y="572"/>
                    <a:pt x="25" y="672"/>
                    <a:pt x="76" y="748"/>
                  </a:cubicBezTo>
                  <a:cubicBezTo>
                    <a:pt x="151" y="873"/>
                    <a:pt x="251" y="999"/>
                    <a:pt x="377" y="1124"/>
                  </a:cubicBezTo>
                  <a:cubicBezTo>
                    <a:pt x="628" y="1300"/>
                    <a:pt x="879" y="1450"/>
                    <a:pt x="1155" y="1576"/>
                  </a:cubicBezTo>
                  <a:cubicBezTo>
                    <a:pt x="1167" y="1588"/>
                    <a:pt x="1180" y="1595"/>
                    <a:pt x="1189" y="1595"/>
                  </a:cubicBezTo>
                  <a:cubicBezTo>
                    <a:pt x="1199" y="1595"/>
                    <a:pt x="1205" y="1588"/>
                    <a:pt x="1205" y="1576"/>
                  </a:cubicBezTo>
                  <a:cubicBezTo>
                    <a:pt x="1230" y="1551"/>
                    <a:pt x="1230" y="1526"/>
                    <a:pt x="1205" y="1501"/>
                  </a:cubicBezTo>
                  <a:cubicBezTo>
                    <a:pt x="1004" y="1325"/>
                    <a:pt x="778" y="1124"/>
                    <a:pt x="578" y="923"/>
                  </a:cubicBezTo>
                  <a:cubicBezTo>
                    <a:pt x="502" y="848"/>
                    <a:pt x="427" y="723"/>
                    <a:pt x="352" y="622"/>
                  </a:cubicBezTo>
                  <a:cubicBezTo>
                    <a:pt x="327" y="572"/>
                    <a:pt x="327" y="522"/>
                    <a:pt x="327" y="472"/>
                  </a:cubicBezTo>
                  <a:lnTo>
                    <a:pt x="327" y="446"/>
                  </a:lnTo>
                  <a:cubicBezTo>
                    <a:pt x="327" y="421"/>
                    <a:pt x="352" y="371"/>
                    <a:pt x="352" y="371"/>
                  </a:cubicBezTo>
                  <a:lnTo>
                    <a:pt x="552" y="296"/>
                  </a:lnTo>
                  <a:cubicBezTo>
                    <a:pt x="678" y="321"/>
                    <a:pt x="803" y="371"/>
                    <a:pt x="929" y="396"/>
                  </a:cubicBezTo>
                  <a:cubicBezTo>
                    <a:pt x="1205" y="522"/>
                    <a:pt x="1456" y="647"/>
                    <a:pt x="1707" y="773"/>
                  </a:cubicBezTo>
                  <a:lnTo>
                    <a:pt x="1807" y="823"/>
                  </a:lnTo>
                  <a:lnTo>
                    <a:pt x="1858" y="823"/>
                  </a:lnTo>
                  <a:cubicBezTo>
                    <a:pt x="1858" y="798"/>
                    <a:pt x="1858" y="773"/>
                    <a:pt x="1858" y="773"/>
                  </a:cubicBezTo>
                  <a:lnTo>
                    <a:pt x="1782" y="697"/>
                  </a:lnTo>
                  <a:cubicBezTo>
                    <a:pt x="1556" y="497"/>
                    <a:pt x="1305" y="321"/>
                    <a:pt x="1054" y="170"/>
                  </a:cubicBezTo>
                  <a:cubicBezTo>
                    <a:pt x="904" y="120"/>
                    <a:pt x="753" y="45"/>
                    <a:pt x="603" y="20"/>
                  </a:cubicBezTo>
                  <a:cubicBezTo>
                    <a:pt x="565" y="7"/>
                    <a:pt x="521" y="1"/>
                    <a:pt x="477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3" name="Google Shape;1663;p59"/>
            <p:cNvSpPr/>
            <p:nvPr/>
          </p:nvSpPr>
          <p:spPr>
            <a:xfrm>
              <a:off x="5139378" y="4123169"/>
              <a:ext cx="116798" cy="89067"/>
            </a:xfrm>
            <a:custGeom>
              <a:avLst/>
              <a:gdLst/>
              <a:ahLst/>
              <a:cxnLst/>
              <a:rect l="l" t="t" r="r" b="b"/>
              <a:pathLst>
                <a:path w="5071" h="3867" extrusionOk="0">
                  <a:moveTo>
                    <a:pt x="2485" y="1"/>
                  </a:moveTo>
                  <a:cubicBezTo>
                    <a:pt x="2234" y="578"/>
                    <a:pt x="879" y="1256"/>
                    <a:pt x="377" y="1306"/>
                  </a:cubicBezTo>
                  <a:lnTo>
                    <a:pt x="0" y="3239"/>
                  </a:lnTo>
                  <a:cubicBezTo>
                    <a:pt x="201" y="3339"/>
                    <a:pt x="352" y="3414"/>
                    <a:pt x="402" y="3414"/>
                  </a:cubicBezTo>
                  <a:lnTo>
                    <a:pt x="377" y="3490"/>
                  </a:lnTo>
                  <a:cubicBezTo>
                    <a:pt x="678" y="3565"/>
                    <a:pt x="954" y="3690"/>
                    <a:pt x="1230" y="3866"/>
                  </a:cubicBezTo>
                  <a:cubicBezTo>
                    <a:pt x="1230" y="3866"/>
                    <a:pt x="3615" y="3339"/>
                    <a:pt x="5070" y="1783"/>
                  </a:cubicBezTo>
                  <a:cubicBezTo>
                    <a:pt x="4970" y="1582"/>
                    <a:pt x="4468" y="428"/>
                    <a:pt x="4393" y="51"/>
                  </a:cubicBezTo>
                  <a:lnTo>
                    <a:pt x="4393" y="26"/>
                  </a:lnTo>
                  <a:lnTo>
                    <a:pt x="2586" y="26"/>
                  </a:lnTo>
                  <a:lnTo>
                    <a:pt x="24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64" name="Google Shape;1664;p59"/>
          <p:cNvGrpSpPr/>
          <p:nvPr/>
        </p:nvGrpSpPr>
        <p:grpSpPr>
          <a:xfrm>
            <a:off x="6998912" y="431907"/>
            <a:ext cx="1679053" cy="1446348"/>
            <a:chOff x="5976359" y="464530"/>
            <a:chExt cx="1259290" cy="1084761"/>
          </a:xfrm>
        </p:grpSpPr>
        <p:sp>
          <p:nvSpPr>
            <p:cNvPr id="1665" name="Google Shape;1665;p59"/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6" name="Google Shape;1666;p59"/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7" name="Google Shape;1667;p59"/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8" name="Google Shape;1668;p59"/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A7143CB2-9AB0-2A36-DB9F-35E9E39E6B44}"/>
              </a:ext>
            </a:extLst>
          </p:cNvPr>
          <p:cNvSpPr/>
          <p:nvPr/>
        </p:nvSpPr>
        <p:spPr>
          <a:xfrm>
            <a:off x="157480" y="86360"/>
            <a:ext cx="11877040" cy="668528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oogle Shape;824;p49">
            <a:extLst>
              <a:ext uri="{FF2B5EF4-FFF2-40B4-BE49-F238E27FC236}">
                <a16:creationId xmlns:a16="http://schemas.microsoft.com/office/drawing/2014/main" id="{F79C9264-2EA9-71EE-36A0-440D9ACE1243}"/>
              </a:ext>
            </a:extLst>
          </p:cNvPr>
          <p:cNvGrpSpPr/>
          <p:nvPr/>
        </p:nvGrpSpPr>
        <p:grpSpPr>
          <a:xfrm>
            <a:off x="11338889" y="-234066"/>
            <a:ext cx="934720" cy="1199265"/>
            <a:chOff x="5976359" y="464530"/>
            <a:chExt cx="1259290" cy="1084761"/>
          </a:xfrm>
        </p:grpSpPr>
        <p:sp>
          <p:nvSpPr>
            <p:cNvPr id="17" name="Google Shape;825;p49">
              <a:extLst>
                <a:ext uri="{FF2B5EF4-FFF2-40B4-BE49-F238E27FC236}">
                  <a16:creationId xmlns:a16="http://schemas.microsoft.com/office/drawing/2014/main" id="{A8C820EF-CC15-E2CF-D938-2BBA49D4CAB9}"/>
                </a:ext>
              </a:extLst>
            </p:cNvPr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826;p49">
              <a:extLst>
                <a:ext uri="{FF2B5EF4-FFF2-40B4-BE49-F238E27FC236}">
                  <a16:creationId xmlns:a16="http://schemas.microsoft.com/office/drawing/2014/main" id="{8737586B-C3C3-803E-0CB1-8C034398F4CB}"/>
                </a:ext>
              </a:extLst>
            </p:cNvPr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827;p49">
              <a:extLst>
                <a:ext uri="{FF2B5EF4-FFF2-40B4-BE49-F238E27FC236}">
                  <a16:creationId xmlns:a16="http://schemas.microsoft.com/office/drawing/2014/main" id="{B9786A94-FFBA-88B8-4B7B-D5A4CADFD528}"/>
                </a:ext>
              </a:extLst>
            </p:cNvPr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828;p49">
              <a:extLst>
                <a:ext uri="{FF2B5EF4-FFF2-40B4-BE49-F238E27FC236}">
                  <a16:creationId xmlns:a16="http://schemas.microsoft.com/office/drawing/2014/main" id="{2D01B84F-7A5C-826D-AFAE-E4C678ABA6A3}"/>
                </a:ext>
              </a:extLst>
            </p:cNvPr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" name="Google Shape;789;p49">
            <a:extLst>
              <a:ext uri="{FF2B5EF4-FFF2-40B4-BE49-F238E27FC236}">
                <a16:creationId xmlns:a16="http://schemas.microsoft.com/office/drawing/2014/main" id="{AEC73921-2F10-F9BE-2C31-07CD1D2E9A04}"/>
              </a:ext>
            </a:extLst>
          </p:cNvPr>
          <p:cNvGrpSpPr/>
          <p:nvPr/>
        </p:nvGrpSpPr>
        <p:grpSpPr>
          <a:xfrm>
            <a:off x="-232206" y="5283201"/>
            <a:ext cx="1654607" cy="1665372"/>
            <a:chOff x="5937550" y="2126525"/>
            <a:chExt cx="1450700" cy="1499900"/>
          </a:xfrm>
        </p:grpSpPr>
        <p:sp>
          <p:nvSpPr>
            <p:cNvPr id="23" name="Google Shape;790;p49">
              <a:extLst>
                <a:ext uri="{FF2B5EF4-FFF2-40B4-BE49-F238E27FC236}">
                  <a16:creationId xmlns:a16="http://schemas.microsoft.com/office/drawing/2014/main" id="{A8251AA6-6ECA-E852-EC75-884FDB6A798C}"/>
                </a:ext>
              </a:extLst>
            </p:cNvPr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791;p49">
              <a:extLst>
                <a:ext uri="{FF2B5EF4-FFF2-40B4-BE49-F238E27FC236}">
                  <a16:creationId xmlns:a16="http://schemas.microsoft.com/office/drawing/2014/main" id="{7CCB697A-065F-932D-C7B3-0380E699F082}"/>
                </a:ext>
              </a:extLst>
            </p:cNvPr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92;p49">
              <a:extLst>
                <a:ext uri="{FF2B5EF4-FFF2-40B4-BE49-F238E27FC236}">
                  <a16:creationId xmlns:a16="http://schemas.microsoft.com/office/drawing/2014/main" id="{BBC1E0CF-6B6A-8D4A-BF49-15A4A383F358}"/>
                </a:ext>
              </a:extLst>
            </p:cNvPr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793;p49">
              <a:extLst>
                <a:ext uri="{FF2B5EF4-FFF2-40B4-BE49-F238E27FC236}">
                  <a16:creationId xmlns:a16="http://schemas.microsoft.com/office/drawing/2014/main" id="{DDF9068E-95BF-12A9-0951-4AB846FDE57E}"/>
                </a:ext>
              </a:extLst>
            </p:cNvPr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94;p49">
              <a:extLst>
                <a:ext uri="{FF2B5EF4-FFF2-40B4-BE49-F238E27FC236}">
                  <a16:creationId xmlns:a16="http://schemas.microsoft.com/office/drawing/2014/main" id="{1369BACD-BB0F-61F1-C2ED-17DF2A4E6C89}"/>
                </a:ext>
              </a:extLst>
            </p:cNvPr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5;p49">
              <a:extLst>
                <a:ext uri="{FF2B5EF4-FFF2-40B4-BE49-F238E27FC236}">
                  <a16:creationId xmlns:a16="http://schemas.microsoft.com/office/drawing/2014/main" id="{0BD1DCD5-8D9A-6648-DFC5-5F60F75F0C44}"/>
                </a:ext>
              </a:extLst>
            </p:cNvPr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96;p49">
              <a:extLst>
                <a:ext uri="{FF2B5EF4-FFF2-40B4-BE49-F238E27FC236}">
                  <a16:creationId xmlns:a16="http://schemas.microsoft.com/office/drawing/2014/main" id="{DCFE7B41-9A29-108C-DC03-CE1A92A1B51E}"/>
                </a:ext>
              </a:extLst>
            </p:cNvPr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97;p49">
              <a:extLst>
                <a:ext uri="{FF2B5EF4-FFF2-40B4-BE49-F238E27FC236}">
                  <a16:creationId xmlns:a16="http://schemas.microsoft.com/office/drawing/2014/main" id="{D35C0F0B-6257-AB6E-866F-34B9501F06BA}"/>
                </a:ext>
              </a:extLst>
            </p:cNvPr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98;p49">
              <a:extLst>
                <a:ext uri="{FF2B5EF4-FFF2-40B4-BE49-F238E27FC236}">
                  <a16:creationId xmlns:a16="http://schemas.microsoft.com/office/drawing/2014/main" id="{C2CBFBBD-6E84-0321-F7CA-88980C16A6AC}"/>
                </a:ext>
              </a:extLst>
            </p:cNvPr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99;p49">
              <a:extLst>
                <a:ext uri="{FF2B5EF4-FFF2-40B4-BE49-F238E27FC236}">
                  <a16:creationId xmlns:a16="http://schemas.microsoft.com/office/drawing/2014/main" id="{E290DEB1-B98A-6FA6-DB2D-D36427F247F2}"/>
                </a:ext>
              </a:extLst>
            </p:cNvPr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800;p49">
              <a:extLst>
                <a:ext uri="{FF2B5EF4-FFF2-40B4-BE49-F238E27FC236}">
                  <a16:creationId xmlns:a16="http://schemas.microsoft.com/office/drawing/2014/main" id="{89701F3A-4FCD-14B1-26A4-EA32F66653E3}"/>
                </a:ext>
              </a:extLst>
            </p:cNvPr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801;p49">
              <a:extLst>
                <a:ext uri="{FF2B5EF4-FFF2-40B4-BE49-F238E27FC236}">
                  <a16:creationId xmlns:a16="http://schemas.microsoft.com/office/drawing/2014/main" id="{71A2A681-DBF8-F05B-1045-7B879C8F20D2}"/>
                </a:ext>
              </a:extLst>
            </p:cNvPr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802;p49">
              <a:extLst>
                <a:ext uri="{FF2B5EF4-FFF2-40B4-BE49-F238E27FC236}">
                  <a16:creationId xmlns:a16="http://schemas.microsoft.com/office/drawing/2014/main" id="{9ED08163-E25F-C29D-625E-3862A5E702AE}"/>
                </a:ext>
              </a:extLst>
            </p:cNvPr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803;p49">
              <a:extLst>
                <a:ext uri="{FF2B5EF4-FFF2-40B4-BE49-F238E27FC236}">
                  <a16:creationId xmlns:a16="http://schemas.microsoft.com/office/drawing/2014/main" id="{79A5DF45-7A60-4B0B-AD8A-6096862BE321}"/>
                </a:ext>
              </a:extLst>
            </p:cNvPr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804;p49">
              <a:extLst>
                <a:ext uri="{FF2B5EF4-FFF2-40B4-BE49-F238E27FC236}">
                  <a16:creationId xmlns:a16="http://schemas.microsoft.com/office/drawing/2014/main" id="{FBF76500-D96C-182B-34FE-427E531450B1}"/>
                </a:ext>
              </a:extLst>
            </p:cNvPr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805;p49">
              <a:extLst>
                <a:ext uri="{FF2B5EF4-FFF2-40B4-BE49-F238E27FC236}">
                  <a16:creationId xmlns:a16="http://schemas.microsoft.com/office/drawing/2014/main" id="{3F5FF1D8-9554-C307-8066-04276964874B}"/>
                </a:ext>
              </a:extLst>
            </p:cNvPr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806;p49">
              <a:extLst>
                <a:ext uri="{FF2B5EF4-FFF2-40B4-BE49-F238E27FC236}">
                  <a16:creationId xmlns:a16="http://schemas.microsoft.com/office/drawing/2014/main" id="{6D785F20-38A5-3D70-7DBB-569392A1DD6E}"/>
                </a:ext>
              </a:extLst>
            </p:cNvPr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807;p49">
              <a:extLst>
                <a:ext uri="{FF2B5EF4-FFF2-40B4-BE49-F238E27FC236}">
                  <a16:creationId xmlns:a16="http://schemas.microsoft.com/office/drawing/2014/main" id="{0FDABE1A-EC19-99B2-9765-1527E80EDDA2}"/>
                </a:ext>
              </a:extLst>
            </p:cNvPr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808;p49">
              <a:extLst>
                <a:ext uri="{FF2B5EF4-FFF2-40B4-BE49-F238E27FC236}">
                  <a16:creationId xmlns:a16="http://schemas.microsoft.com/office/drawing/2014/main" id="{2EE1686A-9824-E8E9-17BE-F5B47600C293}"/>
                </a:ext>
              </a:extLst>
            </p:cNvPr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809;p49">
              <a:extLst>
                <a:ext uri="{FF2B5EF4-FFF2-40B4-BE49-F238E27FC236}">
                  <a16:creationId xmlns:a16="http://schemas.microsoft.com/office/drawing/2014/main" id="{C5C465B4-A474-DFB7-89E1-6CF8110565D2}"/>
                </a:ext>
              </a:extLst>
            </p:cNvPr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810;p49">
              <a:extLst>
                <a:ext uri="{FF2B5EF4-FFF2-40B4-BE49-F238E27FC236}">
                  <a16:creationId xmlns:a16="http://schemas.microsoft.com/office/drawing/2014/main" id="{23135CD0-B9AB-7007-8C4F-78419A155F47}"/>
                </a:ext>
              </a:extLst>
            </p:cNvPr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811;p49">
              <a:extLst>
                <a:ext uri="{FF2B5EF4-FFF2-40B4-BE49-F238E27FC236}">
                  <a16:creationId xmlns:a16="http://schemas.microsoft.com/office/drawing/2014/main" id="{937EF380-A9D9-EBB2-C63A-F8AABE8406E8}"/>
                </a:ext>
              </a:extLst>
            </p:cNvPr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812;p49">
              <a:extLst>
                <a:ext uri="{FF2B5EF4-FFF2-40B4-BE49-F238E27FC236}">
                  <a16:creationId xmlns:a16="http://schemas.microsoft.com/office/drawing/2014/main" id="{965EB54F-933F-6ECD-C3B9-8D93EF0E9BB0}"/>
                </a:ext>
              </a:extLst>
            </p:cNvPr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813;p49">
              <a:extLst>
                <a:ext uri="{FF2B5EF4-FFF2-40B4-BE49-F238E27FC236}">
                  <a16:creationId xmlns:a16="http://schemas.microsoft.com/office/drawing/2014/main" id="{D9B85DF2-21EF-3F28-CEDE-4AED622787AC}"/>
                </a:ext>
              </a:extLst>
            </p:cNvPr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814;p49">
              <a:extLst>
                <a:ext uri="{FF2B5EF4-FFF2-40B4-BE49-F238E27FC236}">
                  <a16:creationId xmlns:a16="http://schemas.microsoft.com/office/drawing/2014/main" id="{59A6F8F1-910A-F879-C8C0-4BA3397982A1}"/>
                </a:ext>
              </a:extLst>
            </p:cNvPr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815;p49">
              <a:extLst>
                <a:ext uri="{FF2B5EF4-FFF2-40B4-BE49-F238E27FC236}">
                  <a16:creationId xmlns:a16="http://schemas.microsoft.com/office/drawing/2014/main" id="{6C1D1375-8C49-6B26-FD25-FF8369BDA642}"/>
                </a:ext>
              </a:extLst>
            </p:cNvPr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816;p49">
              <a:extLst>
                <a:ext uri="{FF2B5EF4-FFF2-40B4-BE49-F238E27FC236}">
                  <a16:creationId xmlns:a16="http://schemas.microsoft.com/office/drawing/2014/main" id="{91A107E7-9284-AFD6-7C33-39CD4DBC6F81}"/>
                </a:ext>
              </a:extLst>
            </p:cNvPr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817;p49">
              <a:extLst>
                <a:ext uri="{FF2B5EF4-FFF2-40B4-BE49-F238E27FC236}">
                  <a16:creationId xmlns:a16="http://schemas.microsoft.com/office/drawing/2014/main" id="{2B42B75D-0EB0-8AF5-0595-112753AAB077}"/>
                </a:ext>
              </a:extLst>
            </p:cNvPr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818;p49">
              <a:extLst>
                <a:ext uri="{FF2B5EF4-FFF2-40B4-BE49-F238E27FC236}">
                  <a16:creationId xmlns:a16="http://schemas.microsoft.com/office/drawing/2014/main" id="{ED24E824-5C47-5E73-84B9-70574F7B3809}"/>
                </a:ext>
              </a:extLst>
            </p:cNvPr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819;p49">
              <a:extLst>
                <a:ext uri="{FF2B5EF4-FFF2-40B4-BE49-F238E27FC236}">
                  <a16:creationId xmlns:a16="http://schemas.microsoft.com/office/drawing/2014/main" id="{96E94BFB-FCCB-D24A-08B8-DF5C8A1D8A5C}"/>
                </a:ext>
              </a:extLst>
            </p:cNvPr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820;p49">
              <a:extLst>
                <a:ext uri="{FF2B5EF4-FFF2-40B4-BE49-F238E27FC236}">
                  <a16:creationId xmlns:a16="http://schemas.microsoft.com/office/drawing/2014/main" id="{CF30BE9A-B7AF-28F4-2E79-43C759C7B418}"/>
                </a:ext>
              </a:extLst>
            </p:cNvPr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821;p49">
              <a:extLst>
                <a:ext uri="{FF2B5EF4-FFF2-40B4-BE49-F238E27FC236}">
                  <a16:creationId xmlns:a16="http://schemas.microsoft.com/office/drawing/2014/main" id="{DC0BA719-6B8E-63C3-2CE5-CC89505EF3A8}"/>
                </a:ext>
              </a:extLst>
            </p:cNvPr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822;p49">
              <a:extLst>
                <a:ext uri="{FF2B5EF4-FFF2-40B4-BE49-F238E27FC236}">
                  <a16:creationId xmlns:a16="http://schemas.microsoft.com/office/drawing/2014/main" id="{2093B152-CFC7-7F6E-D33E-2A9FDC952895}"/>
                </a:ext>
              </a:extLst>
            </p:cNvPr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823;p49">
              <a:extLst>
                <a:ext uri="{FF2B5EF4-FFF2-40B4-BE49-F238E27FC236}">
                  <a16:creationId xmlns:a16="http://schemas.microsoft.com/office/drawing/2014/main" id="{D15FB33B-7939-E577-DAA9-BF0FACBDC839}"/>
                </a:ext>
              </a:extLst>
            </p:cNvPr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5237E41-A036-9497-B5FB-7A0507660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399" y="191600"/>
            <a:ext cx="4178351" cy="566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5933B-1525-B8CF-616D-B2EB9B06C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099" y="690103"/>
            <a:ext cx="4912703" cy="5409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44303-750C-51B1-A965-620D5F51D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865766"/>
            <a:ext cx="4930496" cy="5409975"/>
          </a:xfrm>
          <a:prstGeom prst="rect">
            <a:avLst/>
          </a:prstGeom>
        </p:spPr>
      </p:pic>
      <p:pic>
        <p:nvPicPr>
          <p:cNvPr id="8" name="sb smart 4 cd 1 (37)">
            <a:hlinkClick r:id="" action="ppaction://media"/>
            <a:extLst>
              <a:ext uri="{FF2B5EF4-FFF2-40B4-BE49-F238E27FC236}">
                <a16:creationId xmlns:a16="http://schemas.microsoft.com/office/drawing/2014/main" id="{9D39BE0B-8E06-5041-1887-B0ACF980C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3260" y="246910"/>
            <a:ext cx="535061" cy="53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34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A7143CB2-9AB0-2A36-DB9F-35E9E39E6B44}"/>
              </a:ext>
            </a:extLst>
          </p:cNvPr>
          <p:cNvSpPr/>
          <p:nvPr/>
        </p:nvSpPr>
        <p:spPr>
          <a:xfrm>
            <a:off x="157480" y="86360"/>
            <a:ext cx="11877040" cy="668528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oogle Shape;824;p49">
            <a:extLst>
              <a:ext uri="{FF2B5EF4-FFF2-40B4-BE49-F238E27FC236}">
                <a16:creationId xmlns:a16="http://schemas.microsoft.com/office/drawing/2014/main" id="{F79C9264-2EA9-71EE-36A0-440D9ACE1243}"/>
              </a:ext>
            </a:extLst>
          </p:cNvPr>
          <p:cNvGrpSpPr/>
          <p:nvPr/>
        </p:nvGrpSpPr>
        <p:grpSpPr>
          <a:xfrm>
            <a:off x="11338889" y="-234066"/>
            <a:ext cx="934720" cy="1199265"/>
            <a:chOff x="5976359" y="464530"/>
            <a:chExt cx="1259290" cy="1084761"/>
          </a:xfrm>
        </p:grpSpPr>
        <p:sp>
          <p:nvSpPr>
            <p:cNvPr id="17" name="Google Shape;825;p49">
              <a:extLst>
                <a:ext uri="{FF2B5EF4-FFF2-40B4-BE49-F238E27FC236}">
                  <a16:creationId xmlns:a16="http://schemas.microsoft.com/office/drawing/2014/main" id="{A8C820EF-CC15-E2CF-D938-2BBA49D4CAB9}"/>
                </a:ext>
              </a:extLst>
            </p:cNvPr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826;p49">
              <a:extLst>
                <a:ext uri="{FF2B5EF4-FFF2-40B4-BE49-F238E27FC236}">
                  <a16:creationId xmlns:a16="http://schemas.microsoft.com/office/drawing/2014/main" id="{8737586B-C3C3-803E-0CB1-8C034398F4CB}"/>
                </a:ext>
              </a:extLst>
            </p:cNvPr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827;p49">
              <a:extLst>
                <a:ext uri="{FF2B5EF4-FFF2-40B4-BE49-F238E27FC236}">
                  <a16:creationId xmlns:a16="http://schemas.microsoft.com/office/drawing/2014/main" id="{B9786A94-FFBA-88B8-4B7B-D5A4CADFD528}"/>
                </a:ext>
              </a:extLst>
            </p:cNvPr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828;p49">
              <a:extLst>
                <a:ext uri="{FF2B5EF4-FFF2-40B4-BE49-F238E27FC236}">
                  <a16:creationId xmlns:a16="http://schemas.microsoft.com/office/drawing/2014/main" id="{2D01B84F-7A5C-826D-AFAE-E4C678ABA6A3}"/>
                </a:ext>
              </a:extLst>
            </p:cNvPr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" name="Google Shape;789;p49">
            <a:extLst>
              <a:ext uri="{FF2B5EF4-FFF2-40B4-BE49-F238E27FC236}">
                <a16:creationId xmlns:a16="http://schemas.microsoft.com/office/drawing/2014/main" id="{AEC73921-2F10-F9BE-2C31-07CD1D2E9A04}"/>
              </a:ext>
            </a:extLst>
          </p:cNvPr>
          <p:cNvGrpSpPr/>
          <p:nvPr/>
        </p:nvGrpSpPr>
        <p:grpSpPr>
          <a:xfrm>
            <a:off x="-232206" y="5283201"/>
            <a:ext cx="1654607" cy="1665372"/>
            <a:chOff x="5937550" y="2126525"/>
            <a:chExt cx="1450700" cy="1499900"/>
          </a:xfrm>
        </p:grpSpPr>
        <p:sp>
          <p:nvSpPr>
            <p:cNvPr id="23" name="Google Shape;790;p49">
              <a:extLst>
                <a:ext uri="{FF2B5EF4-FFF2-40B4-BE49-F238E27FC236}">
                  <a16:creationId xmlns:a16="http://schemas.microsoft.com/office/drawing/2014/main" id="{A8251AA6-6ECA-E852-EC75-884FDB6A798C}"/>
                </a:ext>
              </a:extLst>
            </p:cNvPr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791;p49">
              <a:extLst>
                <a:ext uri="{FF2B5EF4-FFF2-40B4-BE49-F238E27FC236}">
                  <a16:creationId xmlns:a16="http://schemas.microsoft.com/office/drawing/2014/main" id="{7CCB697A-065F-932D-C7B3-0380E699F082}"/>
                </a:ext>
              </a:extLst>
            </p:cNvPr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92;p49">
              <a:extLst>
                <a:ext uri="{FF2B5EF4-FFF2-40B4-BE49-F238E27FC236}">
                  <a16:creationId xmlns:a16="http://schemas.microsoft.com/office/drawing/2014/main" id="{BBC1E0CF-6B6A-8D4A-BF49-15A4A383F358}"/>
                </a:ext>
              </a:extLst>
            </p:cNvPr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793;p49">
              <a:extLst>
                <a:ext uri="{FF2B5EF4-FFF2-40B4-BE49-F238E27FC236}">
                  <a16:creationId xmlns:a16="http://schemas.microsoft.com/office/drawing/2014/main" id="{DDF9068E-95BF-12A9-0951-4AB846FDE57E}"/>
                </a:ext>
              </a:extLst>
            </p:cNvPr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94;p49">
              <a:extLst>
                <a:ext uri="{FF2B5EF4-FFF2-40B4-BE49-F238E27FC236}">
                  <a16:creationId xmlns:a16="http://schemas.microsoft.com/office/drawing/2014/main" id="{1369BACD-BB0F-61F1-C2ED-17DF2A4E6C89}"/>
                </a:ext>
              </a:extLst>
            </p:cNvPr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5;p49">
              <a:extLst>
                <a:ext uri="{FF2B5EF4-FFF2-40B4-BE49-F238E27FC236}">
                  <a16:creationId xmlns:a16="http://schemas.microsoft.com/office/drawing/2014/main" id="{0BD1DCD5-8D9A-6648-DFC5-5F60F75F0C44}"/>
                </a:ext>
              </a:extLst>
            </p:cNvPr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96;p49">
              <a:extLst>
                <a:ext uri="{FF2B5EF4-FFF2-40B4-BE49-F238E27FC236}">
                  <a16:creationId xmlns:a16="http://schemas.microsoft.com/office/drawing/2014/main" id="{DCFE7B41-9A29-108C-DC03-CE1A92A1B51E}"/>
                </a:ext>
              </a:extLst>
            </p:cNvPr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97;p49">
              <a:extLst>
                <a:ext uri="{FF2B5EF4-FFF2-40B4-BE49-F238E27FC236}">
                  <a16:creationId xmlns:a16="http://schemas.microsoft.com/office/drawing/2014/main" id="{D35C0F0B-6257-AB6E-866F-34B9501F06BA}"/>
                </a:ext>
              </a:extLst>
            </p:cNvPr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98;p49">
              <a:extLst>
                <a:ext uri="{FF2B5EF4-FFF2-40B4-BE49-F238E27FC236}">
                  <a16:creationId xmlns:a16="http://schemas.microsoft.com/office/drawing/2014/main" id="{C2CBFBBD-6E84-0321-F7CA-88980C16A6AC}"/>
                </a:ext>
              </a:extLst>
            </p:cNvPr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99;p49">
              <a:extLst>
                <a:ext uri="{FF2B5EF4-FFF2-40B4-BE49-F238E27FC236}">
                  <a16:creationId xmlns:a16="http://schemas.microsoft.com/office/drawing/2014/main" id="{E290DEB1-B98A-6FA6-DB2D-D36427F247F2}"/>
                </a:ext>
              </a:extLst>
            </p:cNvPr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800;p49">
              <a:extLst>
                <a:ext uri="{FF2B5EF4-FFF2-40B4-BE49-F238E27FC236}">
                  <a16:creationId xmlns:a16="http://schemas.microsoft.com/office/drawing/2014/main" id="{89701F3A-4FCD-14B1-26A4-EA32F66653E3}"/>
                </a:ext>
              </a:extLst>
            </p:cNvPr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801;p49">
              <a:extLst>
                <a:ext uri="{FF2B5EF4-FFF2-40B4-BE49-F238E27FC236}">
                  <a16:creationId xmlns:a16="http://schemas.microsoft.com/office/drawing/2014/main" id="{71A2A681-DBF8-F05B-1045-7B879C8F20D2}"/>
                </a:ext>
              </a:extLst>
            </p:cNvPr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802;p49">
              <a:extLst>
                <a:ext uri="{FF2B5EF4-FFF2-40B4-BE49-F238E27FC236}">
                  <a16:creationId xmlns:a16="http://schemas.microsoft.com/office/drawing/2014/main" id="{9ED08163-E25F-C29D-625E-3862A5E702AE}"/>
                </a:ext>
              </a:extLst>
            </p:cNvPr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803;p49">
              <a:extLst>
                <a:ext uri="{FF2B5EF4-FFF2-40B4-BE49-F238E27FC236}">
                  <a16:creationId xmlns:a16="http://schemas.microsoft.com/office/drawing/2014/main" id="{79A5DF45-7A60-4B0B-AD8A-6096862BE321}"/>
                </a:ext>
              </a:extLst>
            </p:cNvPr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804;p49">
              <a:extLst>
                <a:ext uri="{FF2B5EF4-FFF2-40B4-BE49-F238E27FC236}">
                  <a16:creationId xmlns:a16="http://schemas.microsoft.com/office/drawing/2014/main" id="{FBF76500-D96C-182B-34FE-427E531450B1}"/>
                </a:ext>
              </a:extLst>
            </p:cNvPr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805;p49">
              <a:extLst>
                <a:ext uri="{FF2B5EF4-FFF2-40B4-BE49-F238E27FC236}">
                  <a16:creationId xmlns:a16="http://schemas.microsoft.com/office/drawing/2014/main" id="{3F5FF1D8-9554-C307-8066-04276964874B}"/>
                </a:ext>
              </a:extLst>
            </p:cNvPr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806;p49">
              <a:extLst>
                <a:ext uri="{FF2B5EF4-FFF2-40B4-BE49-F238E27FC236}">
                  <a16:creationId xmlns:a16="http://schemas.microsoft.com/office/drawing/2014/main" id="{6D785F20-38A5-3D70-7DBB-569392A1DD6E}"/>
                </a:ext>
              </a:extLst>
            </p:cNvPr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807;p49">
              <a:extLst>
                <a:ext uri="{FF2B5EF4-FFF2-40B4-BE49-F238E27FC236}">
                  <a16:creationId xmlns:a16="http://schemas.microsoft.com/office/drawing/2014/main" id="{0FDABE1A-EC19-99B2-9765-1527E80EDDA2}"/>
                </a:ext>
              </a:extLst>
            </p:cNvPr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808;p49">
              <a:extLst>
                <a:ext uri="{FF2B5EF4-FFF2-40B4-BE49-F238E27FC236}">
                  <a16:creationId xmlns:a16="http://schemas.microsoft.com/office/drawing/2014/main" id="{2EE1686A-9824-E8E9-17BE-F5B47600C293}"/>
                </a:ext>
              </a:extLst>
            </p:cNvPr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809;p49">
              <a:extLst>
                <a:ext uri="{FF2B5EF4-FFF2-40B4-BE49-F238E27FC236}">
                  <a16:creationId xmlns:a16="http://schemas.microsoft.com/office/drawing/2014/main" id="{C5C465B4-A474-DFB7-89E1-6CF8110565D2}"/>
                </a:ext>
              </a:extLst>
            </p:cNvPr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810;p49">
              <a:extLst>
                <a:ext uri="{FF2B5EF4-FFF2-40B4-BE49-F238E27FC236}">
                  <a16:creationId xmlns:a16="http://schemas.microsoft.com/office/drawing/2014/main" id="{23135CD0-B9AB-7007-8C4F-78419A155F47}"/>
                </a:ext>
              </a:extLst>
            </p:cNvPr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811;p49">
              <a:extLst>
                <a:ext uri="{FF2B5EF4-FFF2-40B4-BE49-F238E27FC236}">
                  <a16:creationId xmlns:a16="http://schemas.microsoft.com/office/drawing/2014/main" id="{937EF380-A9D9-EBB2-C63A-F8AABE8406E8}"/>
                </a:ext>
              </a:extLst>
            </p:cNvPr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812;p49">
              <a:extLst>
                <a:ext uri="{FF2B5EF4-FFF2-40B4-BE49-F238E27FC236}">
                  <a16:creationId xmlns:a16="http://schemas.microsoft.com/office/drawing/2014/main" id="{965EB54F-933F-6ECD-C3B9-8D93EF0E9BB0}"/>
                </a:ext>
              </a:extLst>
            </p:cNvPr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813;p49">
              <a:extLst>
                <a:ext uri="{FF2B5EF4-FFF2-40B4-BE49-F238E27FC236}">
                  <a16:creationId xmlns:a16="http://schemas.microsoft.com/office/drawing/2014/main" id="{D9B85DF2-21EF-3F28-CEDE-4AED622787AC}"/>
                </a:ext>
              </a:extLst>
            </p:cNvPr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814;p49">
              <a:extLst>
                <a:ext uri="{FF2B5EF4-FFF2-40B4-BE49-F238E27FC236}">
                  <a16:creationId xmlns:a16="http://schemas.microsoft.com/office/drawing/2014/main" id="{59A6F8F1-910A-F879-C8C0-4BA3397982A1}"/>
                </a:ext>
              </a:extLst>
            </p:cNvPr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815;p49">
              <a:extLst>
                <a:ext uri="{FF2B5EF4-FFF2-40B4-BE49-F238E27FC236}">
                  <a16:creationId xmlns:a16="http://schemas.microsoft.com/office/drawing/2014/main" id="{6C1D1375-8C49-6B26-FD25-FF8369BDA642}"/>
                </a:ext>
              </a:extLst>
            </p:cNvPr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816;p49">
              <a:extLst>
                <a:ext uri="{FF2B5EF4-FFF2-40B4-BE49-F238E27FC236}">
                  <a16:creationId xmlns:a16="http://schemas.microsoft.com/office/drawing/2014/main" id="{91A107E7-9284-AFD6-7C33-39CD4DBC6F81}"/>
                </a:ext>
              </a:extLst>
            </p:cNvPr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817;p49">
              <a:extLst>
                <a:ext uri="{FF2B5EF4-FFF2-40B4-BE49-F238E27FC236}">
                  <a16:creationId xmlns:a16="http://schemas.microsoft.com/office/drawing/2014/main" id="{2B42B75D-0EB0-8AF5-0595-112753AAB077}"/>
                </a:ext>
              </a:extLst>
            </p:cNvPr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818;p49">
              <a:extLst>
                <a:ext uri="{FF2B5EF4-FFF2-40B4-BE49-F238E27FC236}">
                  <a16:creationId xmlns:a16="http://schemas.microsoft.com/office/drawing/2014/main" id="{ED24E824-5C47-5E73-84B9-70574F7B3809}"/>
                </a:ext>
              </a:extLst>
            </p:cNvPr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819;p49">
              <a:extLst>
                <a:ext uri="{FF2B5EF4-FFF2-40B4-BE49-F238E27FC236}">
                  <a16:creationId xmlns:a16="http://schemas.microsoft.com/office/drawing/2014/main" id="{96E94BFB-FCCB-D24A-08B8-DF5C8A1D8A5C}"/>
                </a:ext>
              </a:extLst>
            </p:cNvPr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820;p49">
              <a:extLst>
                <a:ext uri="{FF2B5EF4-FFF2-40B4-BE49-F238E27FC236}">
                  <a16:creationId xmlns:a16="http://schemas.microsoft.com/office/drawing/2014/main" id="{CF30BE9A-B7AF-28F4-2E79-43C759C7B418}"/>
                </a:ext>
              </a:extLst>
            </p:cNvPr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821;p49">
              <a:extLst>
                <a:ext uri="{FF2B5EF4-FFF2-40B4-BE49-F238E27FC236}">
                  <a16:creationId xmlns:a16="http://schemas.microsoft.com/office/drawing/2014/main" id="{DC0BA719-6B8E-63C3-2CE5-CC89505EF3A8}"/>
                </a:ext>
              </a:extLst>
            </p:cNvPr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822;p49">
              <a:extLst>
                <a:ext uri="{FF2B5EF4-FFF2-40B4-BE49-F238E27FC236}">
                  <a16:creationId xmlns:a16="http://schemas.microsoft.com/office/drawing/2014/main" id="{2093B152-CFC7-7F6E-D33E-2A9FDC952895}"/>
                </a:ext>
              </a:extLst>
            </p:cNvPr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823;p49">
              <a:extLst>
                <a:ext uri="{FF2B5EF4-FFF2-40B4-BE49-F238E27FC236}">
                  <a16:creationId xmlns:a16="http://schemas.microsoft.com/office/drawing/2014/main" id="{D15FB33B-7939-E577-DAA9-BF0FACBDC839}"/>
                </a:ext>
              </a:extLst>
            </p:cNvPr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F867C90-6CF9-CE28-AE3F-B5E8E0B16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73" y="370017"/>
            <a:ext cx="5011068" cy="3357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11D030-7F3D-2C4D-8FC5-02EBE9F7C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340" y="2875534"/>
            <a:ext cx="5541328" cy="3330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6E2E65-7E7A-DC30-61A4-1C43A0F28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3783" y="157647"/>
            <a:ext cx="4318293" cy="771124"/>
          </a:xfrm>
          <a:prstGeom prst="rect">
            <a:avLst/>
          </a:prstGeom>
        </p:spPr>
      </p:pic>
      <p:pic>
        <p:nvPicPr>
          <p:cNvPr id="10" name="sb smart 4 cd 1 (37)">
            <a:hlinkClick r:id="" action="ppaction://media"/>
            <a:extLst>
              <a:ext uri="{FF2B5EF4-FFF2-40B4-BE49-F238E27FC236}">
                <a16:creationId xmlns:a16="http://schemas.microsoft.com/office/drawing/2014/main" id="{971B844F-A89C-64EE-510D-FD13F0AE49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58" end="5908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14903" y="2462687"/>
            <a:ext cx="535061" cy="53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281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A7143CB2-9AB0-2A36-DB9F-35E9E39E6B44}"/>
              </a:ext>
            </a:extLst>
          </p:cNvPr>
          <p:cNvSpPr/>
          <p:nvPr/>
        </p:nvSpPr>
        <p:spPr>
          <a:xfrm>
            <a:off x="157480" y="86360"/>
            <a:ext cx="11877040" cy="668528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oogle Shape;824;p49">
            <a:extLst>
              <a:ext uri="{FF2B5EF4-FFF2-40B4-BE49-F238E27FC236}">
                <a16:creationId xmlns:a16="http://schemas.microsoft.com/office/drawing/2014/main" id="{F79C9264-2EA9-71EE-36A0-440D9ACE1243}"/>
              </a:ext>
            </a:extLst>
          </p:cNvPr>
          <p:cNvGrpSpPr/>
          <p:nvPr/>
        </p:nvGrpSpPr>
        <p:grpSpPr>
          <a:xfrm>
            <a:off x="11338889" y="-234066"/>
            <a:ext cx="934720" cy="1199265"/>
            <a:chOff x="5976359" y="464530"/>
            <a:chExt cx="1259290" cy="1084761"/>
          </a:xfrm>
        </p:grpSpPr>
        <p:sp>
          <p:nvSpPr>
            <p:cNvPr id="17" name="Google Shape;825;p49">
              <a:extLst>
                <a:ext uri="{FF2B5EF4-FFF2-40B4-BE49-F238E27FC236}">
                  <a16:creationId xmlns:a16="http://schemas.microsoft.com/office/drawing/2014/main" id="{A8C820EF-CC15-E2CF-D938-2BBA49D4CAB9}"/>
                </a:ext>
              </a:extLst>
            </p:cNvPr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826;p49">
              <a:extLst>
                <a:ext uri="{FF2B5EF4-FFF2-40B4-BE49-F238E27FC236}">
                  <a16:creationId xmlns:a16="http://schemas.microsoft.com/office/drawing/2014/main" id="{8737586B-C3C3-803E-0CB1-8C034398F4CB}"/>
                </a:ext>
              </a:extLst>
            </p:cNvPr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827;p49">
              <a:extLst>
                <a:ext uri="{FF2B5EF4-FFF2-40B4-BE49-F238E27FC236}">
                  <a16:creationId xmlns:a16="http://schemas.microsoft.com/office/drawing/2014/main" id="{B9786A94-FFBA-88B8-4B7B-D5A4CADFD528}"/>
                </a:ext>
              </a:extLst>
            </p:cNvPr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828;p49">
              <a:extLst>
                <a:ext uri="{FF2B5EF4-FFF2-40B4-BE49-F238E27FC236}">
                  <a16:creationId xmlns:a16="http://schemas.microsoft.com/office/drawing/2014/main" id="{2D01B84F-7A5C-826D-AFAE-E4C678ABA6A3}"/>
                </a:ext>
              </a:extLst>
            </p:cNvPr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" name="Google Shape;789;p49">
            <a:extLst>
              <a:ext uri="{FF2B5EF4-FFF2-40B4-BE49-F238E27FC236}">
                <a16:creationId xmlns:a16="http://schemas.microsoft.com/office/drawing/2014/main" id="{AEC73921-2F10-F9BE-2C31-07CD1D2E9A04}"/>
              </a:ext>
            </a:extLst>
          </p:cNvPr>
          <p:cNvGrpSpPr/>
          <p:nvPr/>
        </p:nvGrpSpPr>
        <p:grpSpPr>
          <a:xfrm>
            <a:off x="-232206" y="5283201"/>
            <a:ext cx="1654607" cy="1665372"/>
            <a:chOff x="5937550" y="2126525"/>
            <a:chExt cx="1450700" cy="1499900"/>
          </a:xfrm>
        </p:grpSpPr>
        <p:sp>
          <p:nvSpPr>
            <p:cNvPr id="23" name="Google Shape;790;p49">
              <a:extLst>
                <a:ext uri="{FF2B5EF4-FFF2-40B4-BE49-F238E27FC236}">
                  <a16:creationId xmlns:a16="http://schemas.microsoft.com/office/drawing/2014/main" id="{A8251AA6-6ECA-E852-EC75-884FDB6A798C}"/>
                </a:ext>
              </a:extLst>
            </p:cNvPr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791;p49">
              <a:extLst>
                <a:ext uri="{FF2B5EF4-FFF2-40B4-BE49-F238E27FC236}">
                  <a16:creationId xmlns:a16="http://schemas.microsoft.com/office/drawing/2014/main" id="{7CCB697A-065F-932D-C7B3-0380E699F082}"/>
                </a:ext>
              </a:extLst>
            </p:cNvPr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92;p49">
              <a:extLst>
                <a:ext uri="{FF2B5EF4-FFF2-40B4-BE49-F238E27FC236}">
                  <a16:creationId xmlns:a16="http://schemas.microsoft.com/office/drawing/2014/main" id="{BBC1E0CF-6B6A-8D4A-BF49-15A4A383F358}"/>
                </a:ext>
              </a:extLst>
            </p:cNvPr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793;p49">
              <a:extLst>
                <a:ext uri="{FF2B5EF4-FFF2-40B4-BE49-F238E27FC236}">
                  <a16:creationId xmlns:a16="http://schemas.microsoft.com/office/drawing/2014/main" id="{DDF9068E-95BF-12A9-0951-4AB846FDE57E}"/>
                </a:ext>
              </a:extLst>
            </p:cNvPr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94;p49">
              <a:extLst>
                <a:ext uri="{FF2B5EF4-FFF2-40B4-BE49-F238E27FC236}">
                  <a16:creationId xmlns:a16="http://schemas.microsoft.com/office/drawing/2014/main" id="{1369BACD-BB0F-61F1-C2ED-17DF2A4E6C89}"/>
                </a:ext>
              </a:extLst>
            </p:cNvPr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5;p49">
              <a:extLst>
                <a:ext uri="{FF2B5EF4-FFF2-40B4-BE49-F238E27FC236}">
                  <a16:creationId xmlns:a16="http://schemas.microsoft.com/office/drawing/2014/main" id="{0BD1DCD5-8D9A-6648-DFC5-5F60F75F0C44}"/>
                </a:ext>
              </a:extLst>
            </p:cNvPr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96;p49">
              <a:extLst>
                <a:ext uri="{FF2B5EF4-FFF2-40B4-BE49-F238E27FC236}">
                  <a16:creationId xmlns:a16="http://schemas.microsoft.com/office/drawing/2014/main" id="{DCFE7B41-9A29-108C-DC03-CE1A92A1B51E}"/>
                </a:ext>
              </a:extLst>
            </p:cNvPr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97;p49">
              <a:extLst>
                <a:ext uri="{FF2B5EF4-FFF2-40B4-BE49-F238E27FC236}">
                  <a16:creationId xmlns:a16="http://schemas.microsoft.com/office/drawing/2014/main" id="{D35C0F0B-6257-AB6E-866F-34B9501F06BA}"/>
                </a:ext>
              </a:extLst>
            </p:cNvPr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98;p49">
              <a:extLst>
                <a:ext uri="{FF2B5EF4-FFF2-40B4-BE49-F238E27FC236}">
                  <a16:creationId xmlns:a16="http://schemas.microsoft.com/office/drawing/2014/main" id="{C2CBFBBD-6E84-0321-F7CA-88980C16A6AC}"/>
                </a:ext>
              </a:extLst>
            </p:cNvPr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99;p49">
              <a:extLst>
                <a:ext uri="{FF2B5EF4-FFF2-40B4-BE49-F238E27FC236}">
                  <a16:creationId xmlns:a16="http://schemas.microsoft.com/office/drawing/2014/main" id="{E290DEB1-B98A-6FA6-DB2D-D36427F247F2}"/>
                </a:ext>
              </a:extLst>
            </p:cNvPr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800;p49">
              <a:extLst>
                <a:ext uri="{FF2B5EF4-FFF2-40B4-BE49-F238E27FC236}">
                  <a16:creationId xmlns:a16="http://schemas.microsoft.com/office/drawing/2014/main" id="{89701F3A-4FCD-14B1-26A4-EA32F66653E3}"/>
                </a:ext>
              </a:extLst>
            </p:cNvPr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801;p49">
              <a:extLst>
                <a:ext uri="{FF2B5EF4-FFF2-40B4-BE49-F238E27FC236}">
                  <a16:creationId xmlns:a16="http://schemas.microsoft.com/office/drawing/2014/main" id="{71A2A681-DBF8-F05B-1045-7B879C8F20D2}"/>
                </a:ext>
              </a:extLst>
            </p:cNvPr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802;p49">
              <a:extLst>
                <a:ext uri="{FF2B5EF4-FFF2-40B4-BE49-F238E27FC236}">
                  <a16:creationId xmlns:a16="http://schemas.microsoft.com/office/drawing/2014/main" id="{9ED08163-E25F-C29D-625E-3862A5E702AE}"/>
                </a:ext>
              </a:extLst>
            </p:cNvPr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803;p49">
              <a:extLst>
                <a:ext uri="{FF2B5EF4-FFF2-40B4-BE49-F238E27FC236}">
                  <a16:creationId xmlns:a16="http://schemas.microsoft.com/office/drawing/2014/main" id="{79A5DF45-7A60-4B0B-AD8A-6096862BE321}"/>
                </a:ext>
              </a:extLst>
            </p:cNvPr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804;p49">
              <a:extLst>
                <a:ext uri="{FF2B5EF4-FFF2-40B4-BE49-F238E27FC236}">
                  <a16:creationId xmlns:a16="http://schemas.microsoft.com/office/drawing/2014/main" id="{FBF76500-D96C-182B-34FE-427E531450B1}"/>
                </a:ext>
              </a:extLst>
            </p:cNvPr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805;p49">
              <a:extLst>
                <a:ext uri="{FF2B5EF4-FFF2-40B4-BE49-F238E27FC236}">
                  <a16:creationId xmlns:a16="http://schemas.microsoft.com/office/drawing/2014/main" id="{3F5FF1D8-9554-C307-8066-04276964874B}"/>
                </a:ext>
              </a:extLst>
            </p:cNvPr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806;p49">
              <a:extLst>
                <a:ext uri="{FF2B5EF4-FFF2-40B4-BE49-F238E27FC236}">
                  <a16:creationId xmlns:a16="http://schemas.microsoft.com/office/drawing/2014/main" id="{6D785F20-38A5-3D70-7DBB-569392A1DD6E}"/>
                </a:ext>
              </a:extLst>
            </p:cNvPr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807;p49">
              <a:extLst>
                <a:ext uri="{FF2B5EF4-FFF2-40B4-BE49-F238E27FC236}">
                  <a16:creationId xmlns:a16="http://schemas.microsoft.com/office/drawing/2014/main" id="{0FDABE1A-EC19-99B2-9765-1527E80EDDA2}"/>
                </a:ext>
              </a:extLst>
            </p:cNvPr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808;p49">
              <a:extLst>
                <a:ext uri="{FF2B5EF4-FFF2-40B4-BE49-F238E27FC236}">
                  <a16:creationId xmlns:a16="http://schemas.microsoft.com/office/drawing/2014/main" id="{2EE1686A-9824-E8E9-17BE-F5B47600C293}"/>
                </a:ext>
              </a:extLst>
            </p:cNvPr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809;p49">
              <a:extLst>
                <a:ext uri="{FF2B5EF4-FFF2-40B4-BE49-F238E27FC236}">
                  <a16:creationId xmlns:a16="http://schemas.microsoft.com/office/drawing/2014/main" id="{C5C465B4-A474-DFB7-89E1-6CF8110565D2}"/>
                </a:ext>
              </a:extLst>
            </p:cNvPr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810;p49">
              <a:extLst>
                <a:ext uri="{FF2B5EF4-FFF2-40B4-BE49-F238E27FC236}">
                  <a16:creationId xmlns:a16="http://schemas.microsoft.com/office/drawing/2014/main" id="{23135CD0-B9AB-7007-8C4F-78419A155F47}"/>
                </a:ext>
              </a:extLst>
            </p:cNvPr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811;p49">
              <a:extLst>
                <a:ext uri="{FF2B5EF4-FFF2-40B4-BE49-F238E27FC236}">
                  <a16:creationId xmlns:a16="http://schemas.microsoft.com/office/drawing/2014/main" id="{937EF380-A9D9-EBB2-C63A-F8AABE8406E8}"/>
                </a:ext>
              </a:extLst>
            </p:cNvPr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812;p49">
              <a:extLst>
                <a:ext uri="{FF2B5EF4-FFF2-40B4-BE49-F238E27FC236}">
                  <a16:creationId xmlns:a16="http://schemas.microsoft.com/office/drawing/2014/main" id="{965EB54F-933F-6ECD-C3B9-8D93EF0E9BB0}"/>
                </a:ext>
              </a:extLst>
            </p:cNvPr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813;p49">
              <a:extLst>
                <a:ext uri="{FF2B5EF4-FFF2-40B4-BE49-F238E27FC236}">
                  <a16:creationId xmlns:a16="http://schemas.microsoft.com/office/drawing/2014/main" id="{D9B85DF2-21EF-3F28-CEDE-4AED622787AC}"/>
                </a:ext>
              </a:extLst>
            </p:cNvPr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814;p49">
              <a:extLst>
                <a:ext uri="{FF2B5EF4-FFF2-40B4-BE49-F238E27FC236}">
                  <a16:creationId xmlns:a16="http://schemas.microsoft.com/office/drawing/2014/main" id="{59A6F8F1-910A-F879-C8C0-4BA3397982A1}"/>
                </a:ext>
              </a:extLst>
            </p:cNvPr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815;p49">
              <a:extLst>
                <a:ext uri="{FF2B5EF4-FFF2-40B4-BE49-F238E27FC236}">
                  <a16:creationId xmlns:a16="http://schemas.microsoft.com/office/drawing/2014/main" id="{6C1D1375-8C49-6B26-FD25-FF8369BDA642}"/>
                </a:ext>
              </a:extLst>
            </p:cNvPr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816;p49">
              <a:extLst>
                <a:ext uri="{FF2B5EF4-FFF2-40B4-BE49-F238E27FC236}">
                  <a16:creationId xmlns:a16="http://schemas.microsoft.com/office/drawing/2014/main" id="{91A107E7-9284-AFD6-7C33-39CD4DBC6F81}"/>
                </a:ext>
              </a:extLst>
            </p:cNvPr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817;p49">
              <a:extLst>
                <a:ext uri="{FF2B5EF4-FFF2-40B4-BE49-F238E27FC236}">
                  <a16:creationId xmlns:a16="http://schemas.microsoft.com/office/drawing/2014/main" id="{2B42B75D-0EB0-8AF5-0595-112753AAB077}"/>
                </a:ext>
              </a:extLst>
            </p:cNvPr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818;p49">
              <a:extLst>
                <a:ext uri="{FF2B5EF4-FFF2-40B4-BE49-F238E27FC236}">
                  <a16:creationId xmlns:a16="http://schemas.microsoft.com/office/drawing/2014/main" id="{ED24E824-5C47-5E73-84B9-70574F7B3809}"/>
                </a:ext>
              </a:extLst>
            </p:cNvPr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819;p49">
              <a:extLst>
                <a:ext uri="{FF2B5EF4-FFF2-40B4-BE49-F238E27FC236}">
                  <a16:creationId xmlns:a16="http://schemas.microsoft.com/office/drawing/2014/main" id="{96E94BFB-FCCB-D24A-08B8-DF5C8A1D8A5C}"/>
                </a:ext>
              </a:extLst>
            </p:cNvPr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820;p49">
              <a:extLst>
                <a:ext uri="{FF2B5EF4-FFF2-40B4-BE49-F238E27FC236}">
                  <a16:creationId xmlns:a16="http://schemas.microsoft.com/office/drawing/2014/main" id="{CF30BE9A-B7AF-28F4-2E79-43C759C7B418}"/>
                </a:ext>
              </a:extLst>
            </p:cNvPr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821;p49">
              <a:extLst>
                <a:ext uri="{FF2B5EF4-FFF2-40B4-BE49-F238E27FC236}">
                  <a16:creationId xmlns:a16="http://schemas.microsoft.com/office/drawing/2014/main" id="{DC0BA719-6B8E-63C3-2CE5-CC89505EF3A8}"/>
                </a:ext>
              </a:extLst>
            </p:cNvPr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822;p49">
              <a:extLst>
                <a:ext uri="{FF2B5EF4-FFF2-40B4-BE49-F238E27FC236}">
                  <a16:creationId xmlns:a16="http://schemas.microsoft.com/office/drawing/2014/main" id="{2093B152-CFC7-7F6E-D33E-2A9FDC952895}"/>
                </a:ext>
              </a:extLst>
            </p:cNvPr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823;p49">
              <a:extLst>
                <a:ext uri="{FF2B5EF4-FFF2-40B4-BE49-F238E27FC236}">
                  <a16:creationId xmlns:a16="http://schemas.microsoft.com/office/drawing/2014/main" id="{D15FB33B-7939-E577-DAA9-BF0FACBDC839}"/>
                </a:ext>
              </a:extLst>
            </p:cNvPr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6B52BB-E02D-CA1F-6AFB-E99C491A5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24" y="603132"/>
            <a:ext cx="5087248" cy="2825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BC9ED0-192F-506B-91FB-15C13CDA4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672" y="2767279"/>
            <a:ext cx="5963715" cy="3163775"/>
          </a:xfrm>
          <a:prstGeom prst="rect">
            <a:avLst/>
          </a:prstGeom>
        </p:spPr>
      </p:pic>
      <p:pic>
        <p:nvPicPr>
          <p:cNvPr id="6" name="Picture 5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55CC9A20-79B6-C49F-5082-6FE77830E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1431" y="2261159"/>
            <a:ext cx="483936" cy="450596"/>
          </a:xfrm>
          <a:prstGeom prst="rect">
            <a:avLst/>
          </a:prstGeom>
        </p:spPr>
      </p:pic>
      <p:pic>
        <p:nvPicPr>
          <p:cNvPr id="7" name="sb smart 4 cd 1 (37)">
            <a:hlinkClick r:id="" action="ppaction://media"/>
            <a:extLst>
              <a:ext uri="{FF2B5EF4-FFF2-40B4-BE49-F238E27FC236}">
                <a16:creationId xmlns:a16="http://schemas.microsoft.com/office/drawing/2014/main" id="{1F73A273-67C3-562F-B65C-6CB3596881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44" end="41200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0270" y="2218926"/>
            <a:ext cx="535061" cy="5350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F0375A-3FD4-4382-D701-07475C78BDBF}"/>
              </a:ext>
            </a:extLst>
          </p:cNvPr>
          <p:cNvSpPr/>
          <p:nvPr/>
        </p:nvSpPr>
        <p:spPr>
          <a:xfrm>
            <a:off x="7196420" y="4977132"/>
            <a:ext cx="1736053" cy="533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Yes, I can</a:t>
            </a:r>
          </a:p>
        </p:txBody>
      </p:sp>
    </p:spTree>
    <p:extLst>
      <p:ext uri="{BB962C8B-B14F-4D97-AF65-F5344CB8AC3E}">
        <p14:creationId xmlns:p14="http://schemas.microsoft.com/office/powerpoint/2010/main" val="18805543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A7143CB2-9AB0-2A36-DB9F-35E9E39E6B44}"/>
              </a:ext>
            </a:extLst>
          </p:cNvPr>
          <p:cNvSpPr/>
          <p:nvPr/>
        </p:nvSpPr>
        <p:spPr>
          <a:xfrm>
            <a:off x="157480" y="86360"/>
            <a:ext cx="11877040" cy="668528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oogle Shape;824;p49">
            <a:extLst>
              <a:ext uri="{FF2B5EF4-FFF2-40B4-BE49-F238E27FC236}">
                <a16:creationId xmlns:a16="http://schemas.microsoft.com/office/drawing/2014/main" id="{F79C9264-2EA9-71EE-36A0-440D9ACE1243}"/>
              </a:ext>
            </a:extLst>
          </p:cNvPr>
          <p:cNvGrpSpPr/>
          <p:nvPr/>
        </p:nvGrpSpPr>
        <p:grpSpPr>
          <a:xfrm>
            <a:off x="11338889" y="-234066"/>
            <a:ext cx="934720" cy="1199265"/>
            <a:chOff x="5976359" y="464530"/>
            <a:chExt cx="1259290" cy="1084761"/>
          </a:xfrm>
        </p:grpSpPr>
        <p:sp>
          <p:nvSpPr>
            <p:cNvPr id="17" name="Google Shape;825;p49">
              <a:extLst>
                <a:ext uri="{FF2B5EF4-FFF2-40B4-BE49-F238E27FC236}">
                  <a16:creationId xmlns:a16="http://schemas.microsoft.com/office/drawing/2014/main" id="{A8C820EF-CC15-E2CF-D938-2BBA49D4CAB9}"/>
                </a:ext>
              </a:extLst>
            </p:cNvPr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826;p49">
              <a:extLst>
                <a:ext uri="{FF2B5EF4-FFF2-40B4-BE49-F238E27FC236}">
                  <a16:creationId xmlns:a16="http://schemas.microsoft.com/office/drawing/2014/main" id="{8737586B-C3C3-803E-0CB1-8C034398F4CB}"/>
                </a:ext>
              </a:extLst>
            </p:cNvPr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827;p49">
              <a:extLst>
                <a:ext uri="{FF2B5EF4-FFF2-40B4-BE49-F238E27FC236}">
                  <a16:creationId xmlns:a16="http://schemas.microsoft.com/office/drawing/2014/main" id="{B9786A94-FFBA-88B8-4B7B-D5A4CADFD528}"/>
                </a:ext>
              </a:extLst>
            </p:cNvPr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828;p49">
              <a:extLst>
                <a:ext uri="{FF2B5EF4-FFF2-40B4-BE49-F238E27FC236}">
                  <a16:creationId xmlns:a16="http://schemas.microsoft.com/office/drawing/2014/main" id="{2D01B84F-7A5C-826D-AFAE-E4C678ABA6A3}"/>
                </a:ext>
              </a:extLst>
            </p:cNvPr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" name="Google Shape;789;p49">
            <a:extLst>
              <a:ext uri="{FF2B5EF4-FFF2-40B4-BE49-F238E27FC236}">
                <a16:creationId xmlns:a16="http://schemas.microsoft.com/office/drawing/2014/main" id="{AEC73921-2F10-F9BE-2C31-07CD1D2E9A04}"/>
              </a:ext>
            </a:extLst>
          </p:cNvPr>
          <p:cNvGrpSpPr/>
          <p:nvPr/>
        </p:nvGrpSpPr>
        <p:grpSpPr>
          <a:xfrm>
            <a:off x="-232206" y="5283201"/>
            <a:ext cx="1654607" cy="1665372"/>
            <a:chOff x="5937550" y="2126525"/>
            <a:chExt cx="1450700" cy="1499900"/>
          </a:xfrm>
        </p:grpSpPr>
        <p:sp>
          <p:nvSpPr>
            <p:cNvPr id="23" name="Google Shape;790;p49">
              <a:extLst>
                <a:ext uri="{FF2B5EF4-FFF2-40B4-BE49-F238E27FC236}">
                  <a16:creationId xmlns:a16="http://schemas.microsoft.com/office/drawing/2014/main" id="{A8251AA6-6ECA-E852-EC75-884FDB6A798C}"/>
                </a:ext>
              </a:extLst>
            </p:cNvPr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791;p49">
              <a:extLst>
                <a:ext uri="{FF2B5EF4-FFF2-40B4-BE49-F238E27FC236}">
                  <a16:creationId xmlns:a16="http://schemas.microsoft.com/office/drawing/2014/main" id="{7CCB697A-065F-932D-C7B3-0380E699F082}"/>
                </a:ext>
              </a:extLst>
            </p:cNvPr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92;p49">
              <a:extLst>
                <a:ext uri="{FF2B5EF4-FFF2-40B4-BE49-F238E27FC236}">
                  <a16:creationId xmlns:a16="http://schemas.microsoft.com/office/drawing/2014/main" id="{BBC1E0CF-6B6A-8D4A-BF49-15A4A383F358}"/>
                </a:ext>
              </a:extLst>
            </p:cNvPr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793;p49">
              <a:extLst>
                <a:ext uri="{FF2B5EF4-FFF2-40B4-BE49-F238E27FC236}">
                  <a16:creationId xmlns:a16="http://schemas.microsoft.com/office/drawing/2014/main" id="{DDF9068E-95BF-12A9-0951-4AB846FDE57E}"/>
                </a:ext>
              </a:extLst>
            </p:cNvPr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94;p49">
              <a:extLst>
                <a:ext uri="{FF2B5EF4-FFF2-40B4-BE49-F238E27FC236}">
                  <a16:creationId xmlns:a16="http://schemas.microsoft.com/office/drawing/2014/main" id="{1369BACD-BB0F-61F1-C2ED-17DF2A4E6C89}"/>
                </a:ext>
              </a:extLst>
            </p:cNvPr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5;p49">
              <a:extLst>
                <a:ext uri="{FF2B5EF4-FFF2-40B4-BE49-F238E27FC236}">
                  <a16:creationId xmlns:a16="http://schemas.microsoft.com/office/drawing/2014/main" id="{0BD1DCD5-8D9A-6648-DFC5-5F60F75F0C44}"/>
                </a:ext>
              </a:extLst>
            </p:cNvPr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96;p49">
              <a:extLst>
                <a:ext uri="{FF2B5EF4-FFF2-40B4-BE49-F238E27FC236}">
                  <a16:creationId xmlns:a16="http://schemas.microsoft.com/office/drawing/2014/main" id="{DCFE7B41-9A29-108C-DC03-CE1A92A1B51E}"/>
                </a:ext>
              </a:extLst>
            </p:cNvPr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97;p49">
              <a:extLst>
                <a:ext uri="{FF2B5EF4-FFF2-40B4-BE49-F238E27FC236}">
                  <a16:creationId xmlns:a16="http://schemas.microsoft.com/office/drawing/2014/main" id="{D35C0F0B-6257-AB6E-866F-34B9501F06BA}"/>
                </a:ext>
              </a:extLst>
            </p:cNvPr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98;p49">
              <a:extLst>
                <a:ext uri="{FF2B5EF4-FFF2-40B4-BE49-F238E27FC236}">
                  <a16:creationId xmlns:a16="http://schemas.microsoft.com/office/drawing/2014/main" id="{C2CBFBBD-6E84-0321-F7CA-88980C16A6AC}"/>
                </a:ext>
              </a:extLst>
            </p:cNvPr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99;p49">
              <a:extLst>
                <a:ext uri="{FF2B5EF4-FFF2-40B4-BE49-F238E27FC236}">
                  <a16:creationId xmlns:a16="http://schemas.microsoft.com/office/drawing/2014/main" id="{E290DEB1-B98A-6FA6-DB2D-D36427F247F2}"/>
                </a:ext>
              </a:extLst>
            </p:cNvPr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800;p49">
              <a:extLst>
                <a:ext uri="{FF2B5EF4-FFF2-40B4-BE49-F238E27FC236}">
                  <a16:creationId xmlns:a16="http://schemas.microsoft.com/office/drawing/2014/main" id="{89701F3A-4FCD-14B1-26A4-EA32F66653E3}"/>
                </a:ext>
              </a:extLst>
            </p:cNvPr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801;p49">
              <a:extLst>
                <a:ext uri="{FF2B5EF4-FFF2-40B4-BE49-F238E27FC236}">
                  <a16:creationId xmlns:a16="http://schemas.microsoft.com/office/drawing/2014/main" id="{71A2A681-DBF8-F05B-1045-7B879C8F20D2}"/>
                </a:ext>
              </a:extLst>
            </p:cNvPr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802;p49">
              <a:extLst>
                <a:ext uri="{FF2B5EF4-FFF2-40B4-BE49-F238E27FC236}">
                  <a16:creationId xmlns:a16="http://schemas.microsoft.com/office/drawing/2014/main" id="{9ED08163-E25F-C29D-625E-3862A5E702AE}"/>
                </a:ext>
              </a:extLst>
            </p:cNvPr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803;p49">
              <a:extLst>
                <a:ext uri="{FF2B5EF4-FFF2-40B4-BE49-F238E27FC236}">
                  <a16:creationId xmlns:a16="http://schemas.microsoft.com/office/drawing/2014/main" id="{79A5DF45-7A60-4B0B-AD8A-6096862BE321}"/>
                </a:ext>
              </a:extLst>
            </p:cNvPr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804;p49">
              <a:extLst>
                <a:ext uri="{FF2B5EF4-FFF2-40B4-BE49-F238E27FC236}">
                  <a16:creationId xmlns:a16="http://schemas.microsoft.com/office/drawing/2014/main" id="{FBF76500-D96C-182B-34FE-427E531450B1}"/>
                </a:ext>
              </a:extLst>
            </p:cNvPr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805;p49">
              <a:extLst>
                <a:ext uri="{FF2B5EF4-FFF2-40B4-BE49-F238E27FC236}">
                  <a16:creationId xmlns:a16="http://schemas.microsoft.com/office/drawing/2014/main" id="{3F5FF1D8-9554-C307-8066-04276964874B}"/>
                </a:ext>
              </a:extLst>
            </p:cNvPr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806;p49">
              <a:extLst>
                <a:ext uri="{FF2B5EF4-FFF2-40B4-BE49-F238E27FC236}">
                  <a16:creationId xmlns:a16="http://schemas.microsoft.com/office/drawing/2014/main" id="{6D785F20-38A5-3D70-7DBB-569392A1DD6E}"/>
                </a:ext>
              </a:extLst>
            </p:cNvPr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807;p49">
              <a:extLst>
                <a:ext uri="{FF2B5EF4-FFF2-40B4-BE49-F238E27FC236}">
                  <a16:creationId xmlns:a16="http://schemas.microsoft.com/office/drawing/2014/main" id="{0FDABE1A-EC19-99B2-9765-1527E80EDDA2}"/>
                </a:ext>
              </a:extLst>
            </p:cNvPr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808;p49">
              <a:extLst>
                <a:ext uri="{FF2B5EF4-FFF2-40B4-BE49-F238E27FC236}">
                  <a16:creationId xmlns:a16="http://schemas.microsoft.com/office/drawing/2014/main" id="{2EE1686A-9824-E8E9-17BE-F5B47600C293}"/>
                </a:ext>
              </a:extLst>
            </p:cNvPr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809;p49">
              <a:extLst>
                <a:ext uri="{FF2B5EF4-FFF2-40B4-BE49-F238E27FC236}">
                  <a16:creationId xmlns:a16="http://schemas.microsoft.com/office/drawing/2014/main" id="{C5C465B4-A474-DFB7-89E1-6CF8110565D2}"/>
                </a:ext>
              </a:extLst>
            </p:cNvPr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810;p49">
              <a:extLst>
                <a:ext uri="{FF2B5EF4-FFF2-40B4-BE49-F238E27FC236}">
                  <a16:creationId xmlns:a16="http://schemas.microsoft.com/office/drawing/2014/main" id="{23135CD0-B9AB-7007-8C4F-78419A155F47}"/>
                </a:ext>
              </a:extLst>
            </p:cNvPr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811;p49">
              <a:extLst>
                <a:ext uri="{FF2B5EF4-FFF2-40B4-BE49-F238E27FC236}">
                  <a16:creationId xmlns:a16="http://schemas.microsoft.com/office/drawing/2014/main" id="{937EF380-A9D9-EBB2-C63A-F8AABE8406E8}"/>
                </a:ext>
              </a:extLst>
            </p:cNvPr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812;p49">
              <a:extLst>
                <a:ext uri="{FF2B5EF4-FFF2-40B4-BE49-F238E27FC236}">
                  <a16:creationId xmlns:a16="http://schemas.microsoft.com/office/drawing/2014/main" id="{965EB54F-933F-6ECD-C3B9-8D93EF0E9BB0}"/>
                </a:ext>
              </a:extLst>
            </p:cNvPr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813;p49">
              <a:extLst>
                <a:ext uri="{FF2B5EF4-FFF2-40B4-BE49-F238E27FC236}">
                  <a16:creationId xmlns:a16="http://schemas.microsoft.com/office/drawing/2014/main" id="{D9B85DF2-21EF-3F28-CEDE-4AED622787AC}"/>
                </a:ext>
              </a:extLst>
            </p:cNvPr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814;p49">
              <a:extLst>
                <a:ext uri="{FF2B5EF4-FFF2-40B4-BE49-F238E27FC236}">
                  <a16:creationId xmlns:a16="http://schemas.microsoft.com/office/drawing/2014/main" id="{59A6F8F1-910A-F879-C8C0-4BA3397982A1}"/>
                </a:ext>
              </a:extLst>
            </p:cNvPr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815;p49">
              <a:extLst>
                <a:ext uri="{FF2B5EF4-FFF2-40B4-BE49-F238E27FC236}">
                  <a16:creationId xmlns:a16="http://schemas.microsoft.com/office/drawing/2014/main" id="{6C1D1375-8C49-6B26-FD25-FF8369BDA642}"/>
                </a:ext>
              </a:extLst>
            </p:cNvPr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816;p49">
              <a:extLst>
                <a:ext uri="{FF2B5EF4-FFF2-40B4-BE49-F238E27FC236}">
                  <a16:creationId xmlns:a16="http://schemas.microsoft.com/office/drawing/2014/main" id="{91A107E7-9284-AFD6-7C33-39CD4DBC6F81}"/>
                </a:ext>
              </a:extLst>
            </p:cNvPr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817;p49">
              <a:extLst>
                <a:ext uri="{FF2B5EF4-FFF2-40B4-BE49-F238E27FC236}">
                  <a16:creationId xmlns:a16="http://schemas.microsoft.com/office/drawing/2014/main" id="{2B42B75D-0EB0-8AF5-0595-112753AAB077}"/>
                </a:ext>
              </a:extLst>
            </p:cNvPr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818;p49">
              <a:extLst>
                <a:ext uri="{FF2B5EF4-FFF2-40B4-BE49-F238E27FC236}">
                  <a16:creationId xmlns:a16="http://schemas.microsoft.com/office/drawing/2014/main" id="{ED24E824-5C47-5E73-84B9-70574F7B3809}"/>
                </a:ext>
              </a:extLst>
            </p:cNvPr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819;p49">
              <a:extLst>
                <a:ext uri="{FF2B5EF4-FFF2-40B4-BE49-F238E27FC236}">
                  <a16:creationId xmlns:a16="http://schemas.microsoft.com/office/drawing/2014/main" id="{96E94BFB-FCCB-D24A-08B8-DF5C8A1D8A5C}"/>
                </a:ext>
              </a:extLst>
            </p:cNvPr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820;p49">
              <a:extLst>
                <a:ext uri="{FF2B5EF4-FFF2-40B4-BE49-F238E27FC236}">
                  <a16:creationId xmlns:a16="http://schemas.microsoft.com/office/drawing/2014/main" id="{CF30BE9A-B7AF-28F4-2E79-43C759C7B418}"/>
                </a:ext>
              </a:extLst>
            </p:cNvPr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821;p49">
              <a:extLst>
                <a:ext uri="{FF2B5EF4-FFF2-40B4-BE49-F238E27FC236}">
                  <a16:creationId xmlns:a16="http://schemas.microsoft.com/office/drawing/2014/main" id="{DC0BA719-6B8E-63C3-2CE5-CC89505EF3A8}"/>
                </a:ext>
              </a:extLst>
            </p:cNvPr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822;p49">
              <a:extLst>
                <a:ext uri="{FF2B5EF4-FFF2-40B4-BE49-F238E27FC236}">
                  <a16:creationId xmlns:a16="http://schemas.microsoft.com/office/drawing/2014/main" id="{2093B152-CFC7-7F6E-D33E-2A9FDC952895}"/>
                </a:ext>
              </a:extLst>
            </p:cNvPr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823;p49">
              <a:extLst>
                <a:ext uri="{FF2B5EF4-FFF2-40B4-BE49-F238E27FC236}">
                  <a16:creationId xmlns:a16="http://schemas.microsoft.com/office/drawing/2014/main" id="{D15FB33B-7939-E577-DAA9-BF0FACBDC839}"/>
                </a:ext>
              </a:extLst>
            </p:cNvPr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659A63-04EC-7CDB-B07F-C8F9CDDB1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39" y="342768"/>
            <a:ext cx="5172637" cy="3011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B0095-207A-231D-0BFE-32A6FE25E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876" y="2689155"/>
            <a:ext cx="5417328" cy="3011267"/>
          </a:xfrm>
          <a:prstGeom prst="rect">
            <a:avLst/>
          </a:prstGeom>
        </p:spPr>
      </p:pic>
      <p:pic>
        <p:nvPicPr>
          <p:cNvPr id="6" name="sb smart 4 cd 1 (37)">
            <a:hlinkClick r:id="" action="ppaction://media"/>
            <a:extLst>
              <a:ext uri="{FF2B5EF4-FFF2-40B4-BE49-F238E27FC236}">
                <a16:creationId xmlns:a16="http://schemas.microsoft.com/office/drawing/2014/main" id="{17244751-7847-339B-93E4-3E65CFC717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42" end="20340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8715" y="2154094"/>
            <a:ext cx="535061" cy="535061"/>
          </a:xfrm>
          <a:prstGeom prst="rect">
            <a:avLst/>
          </a:prstGeom>
        </p:spPr>
      </p:pic>
      <p:pic>
        <p:nvPicPr>
          <p:cNvPr id="7" name="Picture 6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A26CFF3E-236E-9039-578A-CE13BA54C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1635" y="2063087"/>
            <a:ext cx="618967" cy="5763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49A5C0-F7EE-2138-4A26-FCE78E5BE74E}"/>
              </a:ext>
            </a:extLst>
          </p:cNvPr>
          <p:cNvSpPr/>
          <p:nvPr/>
        </p:nvSpPr>
        <p:spPr>
          <a:xfrm>
            <a:off x="7489582" y="3937880"/>
            <a:ext cx="1785104" cy="533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6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No, I can’t</a:t>
            </a:r>
          </a:p>
        </p:txBody>
      </p:sp>
    </p:spTree>
    <p:extLst>
      <p:ext uri="{BB962C8B-B14F-4D97-AF65-F5344CB8AC3E}">
        <p14:creationId xmlns:p14="http://schemas.microsoft.com/office/powerpoint/2010/main" val="42860942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0"/>
          <p:cNvSpPr/>
          <p:nvPr/>
        </p:nvSpPr>
        <p:spPr>
          <a:xfrm>
            <a:off x="3623201" y="888781"/>
            <a:ext cx="4870049" cy="3171785"/>
          </a:xfrm>
          <a:custGeom>
            <a:avLst/>
            <a:gdLst/>
            <a:ahLst/>
            <a:cxnLst/>
            <a:rect l="l" t="t" r="r" b="b"/>
            <a:pathLst>
              <a:path w="33522" h="21749" extrusionOk="0">
                <a:moveTo>
                  <a:pt x="29181" y="0"/>
                </a:moveTo>
                <a:cubicBezTo>
                  <a:pt x="23802" y="0"/>
                  <a:pt x="4022" y="2319"/>
                  <a:pt x="57" y="2496"/>
                </a:cubicBezTo>
                <a:cubicBezTo>
                  <a:pt x="1" y="5474"/>
                  <a:pt x="2548" y="20811"/>
                  <a:pt x="2604" y="21747"/>
                </a:cubicBezTo>
                <a:cubicBezTo>
                  <a:pt x="2612" y="21748"/>
                  <a:pt x="2624" y="21748"/>
                  <a:pt x="2640" y="21748"/>
                </a:cubicBezTo>
                <a:cubicBezTo>
                  <a:pt x="3908" y="21748"/>
                  <a:pt x="29281" y="19593"/>
                  <a:pt x="30076" y="19556"/>
                </a:cubicBezTo>
                <a:cubicBezTo>
                  <a:pt x="31274" y="19481"/>
                  <a:pt x="32398" y="19406"/>
                  <a:pt x="33522" y="18994"/>
                </a:cubicBezTo>
                <a:cubicBezTo>
                  <a:pt x="33259" y="18433"/>
                  <a:pt x="33241" y="17702"/>
                  <a:pt x="33091" y="17122"/>
                </a:cubicBezTo>
                <a:cubicBezTo>
                  <a:pt x="32567" y="15118"/>
                  <a:pt x="29907" y="492"/>
                  <a:pt x="29964" y="24"/>
                </a:cubicBezTo>
                <a:cubicBezTo>
                  <a:pt x="29755" y="8"/>
                  <a:pt x="29492" y="0"/>
                  <a:pt x="2918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9" name="Google Shape;449;p40"/>
          <p:cNvSpPr txBox="1">
            <a:spLocks noGrp="1"/>
          </p:cNvSpPr>
          <p:nvPr>
            <p:ph type="title"/>
          </p:nvPr>
        </p:nvSpPr>
        <p:spPr>
          <a:xfrm>
            <a:off x="960400" y="4463633"/>
            <a:ext cx="101944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10666" dirty="0">
                <a:solidFill>
                  <a:schemeClr val="accent1"/>
                </a:solidFill>
              </a:rPr>
              <a:t>WARM UP</a:t>
            </a:r>
            <a:endParaRPr sz="10666" dirty="0">
              <a:solidFill>
                <a:schemeClr val="accent1"/>
              </a:solidFill>
            </a:endParaRPr>
          </a:p>
        </p:txBody>
      </p:sp>
      <p:sp>
        <p:nvSpPr>
          <p:cNvPr id="450" name="Google Shape;450;p40"/>
          <p:cNvSpPr txBox="1">
            <a:spLocks noGrp="1"/>
          </p:cNvSpPr>
          <p:nvPr>
            <p:ph type="title" idx="2"/>
          </p:nvPr>
        </p:nvSpPr>
        <p:spPr>
          <a:xfrm>
            <a:off x="3623200" y="717767"/>
            <a:ext cx="4868800" cy="334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grpSp>
        <p:nvGrpSpPr>
          <p:cNvPr id="451" name="Google Shape;451;p40"/>
          <p:cNvGrpSpPr/>
          <p:nvPr/>
        </p:nvGrpSpPr>
        <p:grpSpPr>
          <a:xfrm>
            <a:off x="10389900" y="596351"/>
            <a:ext cx="1934267" cy="1999867"/>
            <a:chOff x="5937550" y="2126525"/>
            <a:chExt cx="1450700" cy="1499900"/>
          </a:xfrm>
        </p:grpSpPr>
        <p:sp>
          <p:nvSpPr>
            <p:cNvPr id="452" name="Google Shape;452;p40"/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" name="Google Shape;453;p40"/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A7143CB2-9AB0-2A36-DB9F-35E9E39E6B44}"/>
              </a:ext>
            </a:extLst>
          </p:cNvPr>
          <p:cNvSpPr/>
          <p:nvPr/>
        </p:nvSpPr>
        <p:spPr>
          <a:xfrm>
            <a:off x="157480" y="86360"/>
            <a:ext cx="11877040" cy="668528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oogle Shape;824;p49">
            <a:extLst>
              <a:ext uri="{FF2B5EF4-FFF2-40B4-BE49-F238E27FC236}">
                <a16:creationId xmlns:a16="http://schemas.microsoft.com/office/drawing/2014/main" id="{F79C9264-2EA9-71EE-36A0-440D9ACE1243}"/>
              </a:ext>
            </a:extLst>
          </p:cNvPr>
          <p:cNvGrpSpPr/>
          <p:nvPr/>
        </p:nvGrpSpPr>
        <p:grpSpPr>
          <a:xfrm>
            <a:off x="11338889" y="-234066"/>
            <a:ext cx="934720" cy="1199265"/>
            <a:chOff x="5976359" y="464530"/>
            <a:chExt cx="1259290" cy="1084761"/>
          </a:xfrm>
        </p:grpSpPr>
        <p:sp>
          <p:nvSpPr>
            <p:cNvPr id="17" name="Google Shape;825;p49">
              <a:extLst>
                <a:ext uri="{FF2B5EF4-FFF2-40B4-BE49-F238E27FC236}">
                  <a16:creationId xmlns:a16="http://schemas.microsoft.com/office/drawing/2014/main" id="{A8C820EF-CC15-E2CF-D938-2BBA49D4CAB9}"/>
                </a:ext>
              </a:extLst>
            </p:cNvPr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826;p49">
              <a:extLst>
                <a:ext uri="{FF2B5EF4-FFF2-40B4-BE49-F238E27FC236}">
                  <a16:creationId xmlns:a16="http://schemas.microsoft.com/office/drawing/2014/main" id="{8737586B-C3C3-803E-0CB1-8C034398F4CB}"/>
                </a:ext>
              </a:extLst>
            </p:cNvPr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827;p49">
              <a:extLst>
                <a:ext uri="{FF2B5EF4-FFF2-40B4-BE49-F238E27FC236}">
                  <a16:creationId xmlns:a16="http://schemas.microsoft.com/office/drawing/2014/main" id="{B9786A94-FFBA-88B8-4B7B-D5A4CADFD528}"/>
                </a:ext>
              </a:extLst>
            </p:cNvPr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828;p49">
              <a:extLst>
                <a:ext uri="{FF2B5EF4-FFF2-40B4-BE49-F238E27FC236}">
                  <a16:creationId xmlns:a16="http://schemas.microsoft.com/office/drawing/2014/main" id="{2D01B84F-7A5C-826D-AFAE-E4C678ABA6A3}"/>
                </a:ext>
              </a:extLst>
            </p:cNvPr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" name="Google Shape;789;p49">
            <a:extLst>
              <a:ext uri="{FF2B5EF4-FFF2-40B4-BE49-F238E27FC236}">
                <a16:creationId xmlns:a16="http://schemas.microsoft.com/office/drawing/2014/main" id="{AEC73921-2F10-F9BE-2C31-07CD1D2E9A04}"/>
              </a:ext>
            </a:extLst>
          </p:cNvPr>
          <p:cNvGrpSpPr/>
          <p:nvPr/>
        </p:nvGrpSpPr>
        <p:grpSpPr>
          <a:xfrm>
            <a:off x="-232206" y="5283201"/>
            <a:ext cx="1654607" cy="1665372"/>
            <a:chOff x="5937550" y="2126525"/>
            <a:chExt cx="1450700" cy="1499900"/>
          </a:xfrm>
        </p:grpSpPr>
        <p:sp>
          <p:nvSpPr>
            <p:cNvPr id="23" name="Google Shape;790;p49">
              <a:extLst>
                <a:ext uri="{FF2B5EF4-FFF2-40B4-BE49-F238E27FC236}">
                  <a16:creationId xmlns:a16="http://schemas.microsoft.com/office/drawing/2014/main" id="{A8251AA6-6ECA-E852-EC75-884FDB6A798C}"/>
                </a:ext>
              </a:extLst>
            </p:cNvPr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791;p49">
              <a:extLst>
                <a:ext uri="{FF2B5EF4-FFF2-40B4-BE49-F238E27FC236}">
                  <a16:creationId xmlns:a16="http://schemas.microsoft.com/office/drawing/2014/main" id="{7CCB697A-065F-932D-C7B3-0380E699F082}"/>
                </a:ext>
              </a:extLst>
            </p:cNvPr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92;p49">
              <a:extLst>
                <a:ext uri="{FF2B5EF4-FFF2-40B4-BE49-F238E27FC236}">
                  <a16:creationId xmlns:a16="http://schemas.microsoft.com/office/drawing/2014/main" id="{BBC1E0CF-6B6A-8D4A-BF49-15A4A383F358}"/>
                </a:ext>
              </a:extLst>
            </p:cNvPr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793;p49">
              <a:extLst>
                <a:ext uri="{FF2B5EF4-FFF2-40B4-BE49-F238E27FC236}">
                  <a16:creationId xmlns:a16="http://schemas.microsoft.com/office/drawing/2014/main" id="{DDF9068E-95BF-12A9-0951-4AB846FDE57E}"/>
                </a:ext>
              </a:extLst>
            </p:cNvPr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94;p49">
              <a:extLst>
                <a:ext uri="{FF2B5EF4-FFF2-40B4-BE49-F238E27FC236}">
                  <a16:creationId xmlns:a16="http://schemas.microsoft.com/office/drawing/2014/main" id="{1369BACD-BB0F-61F1-C2ED-17DF2A4E6C89}"/>
                </a:ext>
              </a:extLst>
            </p:cNvPr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5;p49">
              <a:extLst>
                <a:ext uri="{FF2B5EF4-FFF2-40B4-BE49-F238E27FC236}">
                  <a16:creationId xmlns:a16="http://schemas.microsoft.com/office/drawing/2014/main" id="{0BD1DCD5-8D9A-6648-DFC5-5F60F75F0C44}"/>
                </a:ext>
              </a:extLst>
            </p:cNvPr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96;p49">
              <a:extLst>
                <a:ext uri="{FF2B5EF4-FFF2-40B4-BE49-F238E27FC236}">
                  <a16:creationId xmlns:a16="http://schemas.microsoft.com/office/drawing/2014/main" id="{DCFE7B41-9A29-108C-DC03-CE1A92A1B51E}"/>
                </a:ext>
              </a:extLst>
            </p:cNvPr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97;p49">
              <a:extLst>
                <a:ext uri="{FF2B5EF4-FFF2-40B4-BE49-F238E27FC236}">
                  <a16:creationId xmlns:a16="http://schemas.microsoft.com/office/drawing/2014/main" id="{D35C0F0B-6257-AB6E-866F-34B9501F06BA}"/>
                </a:ext>
              </a:extLst>
            </p:cNvPr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98;p49">
              <a:extLst>
                <a:ext uri="{FF2B5EF4-FFF2-40B4-BE49-F238E27FC236}">
                  <a16:creationId xmlns:a16="http://schemas.microsoft.com/office/drawing/2014/main" id="{C2CBFBBD-6E84-0321-F7CA-88980C16A6AC}"/>
                </a:ext>
              </a:extLst>
            </p:cNvPr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99;p49">
              <a:extLst>
                <a:ext uri="{FF2B5EF4-FFF2-40B4-BE49-F238E27FC236}">
                  <a16:creationId xmlns:a16="http://schemas.microsoft.com/office/drawing/2014/main" id="{E290DEB1-B98A-6FA6-DB2D-D36427F247F2}"/>
                </a:ext>
              </a:extLst>
            </p:cNvPr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800;p49">
              <a:extLst>
                <a:ext uri="{FF2B5EF4-FFF2-40B4-BE49-F238E27FC236}">
                  <a16:creationId xmlns:a16="http://schemas.microsoft.com/office/drawing/2014/main" id="{89701F3A-4FCD-14B1-26A4-EA32F66653E3}"/>
                </a:ext>
              </a:extLst>
            </p:cNvPr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801;p49">
              <a:extLst>
                <a:ext uri="{FF2B5EF4-FFF2-40B4-BE49-F238E27FC236}">
                  <a16:creationId xmlns:a16="http://schemas.microsoft.com/office/drawing/2014/main" id="{71A2A681-DBF8-F05B-1045-7B879C8F20D2}"/>
                </a:ext>
              </a:extLst>
            </p:cNvPr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802;p49">
              <a:extLst>
                <a:ext uri="{FF2B5EF4-FFF2-40B4-BE49-F238E27FC236}">
                  <a16:creationId xmlns:a16="http://schemas.microsoft.com/office/drawing/2014/main" id="{9ED08163-E25F-C29D-625E-3862A5E702AE}"/>
                </a:ext>
              </a:extLst>
            </p:cNvPr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803;p49">
              <a:extLst>
                <a:ext uri="{FF2B5EF4-FFF2-40B4-BE49-F238E27FC236}">
                  <a16:creationId xmlns:a16="http://schemas.microsoft.com/office/drawing/2014/main" id="{79A5DF45-7A60-4B0B-AD8A-6096862BE321}"/>
                </a:ext>
              </a:extLst>
            </p:cNvPr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804;p49">
              <a:extLst>
                <a:ext uri="{FF2B5EF4-FFF2-40B4-BE49-F238E27FC236}">
                  <a16:creationId xmlns:a16="http://schemas.microsoft.com/office/drawing/2014/main" id="{FBF76500-D96C-182B-34FE-427E531450B1}"/>
                </a:ext>
              </a:extLst>
            </p:cNvPr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805;p49">
              <a:extLst>
                <a:ext uri="{FF2B5EF4-FFF2-40B4-BE49-F238E27FC236}">
                  <a16:creationId xmlns:a16="http://schemas.microsoft.com/office/drawing/2014/main" id="{3F5FF1D8-9554-C307-8066-04276964874B}"/>
                </a:ext>
              </a:extLst>
            </p:cNvPr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806;p49">
              <a:extLst>
                <a:ext uri="{FF2B5EF4-FFF2-40B4-BE49-F238E27FC236}">
                  <a16:creationId xmlns:a16="http://schemas.microsoft.com/office/drawing/2014/main" id="{6D785F20-38A5-3D70-7DBB-569392A1DD6E}"/>
                </a:ext>
              </a:extLst>
            </p:cNvPr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807;p49">
              <a:extLst>
                <a:ext uri="{FF2B5EF4-FFF2-40B4-BE49-F238E27FC236}">
                  <a16:creationId xmlns:a16="http://schemas.microsoft.com/office/drawing/2014/main" id="{0FDABE1A-EC19-99B2-9765-1527E80EDDA2}"/>
                </a:ext>
              </a:extLst>
            </p:cNvPr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808;p49">
              <a:extLst>
                <a:ext uri="{FF2B5EF4-FFF2-40B4-BE49-F238E27FC236}">
                  <a16:creationId xmlns:a16="http://schemas.microsoft.com/office/drawing/2014/main" id="{2EE1686A-9824-E8E9-17BE-F5B47600C293}"/>
                </a:ext>
              </a:extLst>
            </p:cNvPr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809;p49">
              <a:extLst>
                <a:ext uri="{FF2B5EF4-FFF2-40B4-BE49-F238E27FC236}">
                  <a16:creationId xmlns:a16="http://schemas.microsoft.com/office/drawing/2014/main" id="{C5C465B4-A474-DFB7-89E1-6CF8110565D2}"/>
                </a:ext>
              </a:extLst>
            </p:cNvPr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810;p49">
              <a:extLst>
                <a:ext uri="{FF2B5EF4-FFF2-40B4-BE49-F238E27FC236}">
                  <a16:creationId xmlns:a16="http://schemas.microsoft.com/office/drawing/2014/main" id="{23135CD0-B9AB-7007-8C4F-78419A155F47}"/>
                </a:ext>
              </a:extLst>
            </p:cNvPr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811;p49">
              <a:extLst>
                <a:ext uri="{FF2B5EF4-FFF2-40B4-BE49-F238E27FC236}">
                  <a16:creationId xmlns:a16="http://schemas.microsoft.com/office/drawing/2014/main" id="{937EF380-A9D9-EBB2-C63A-F8AABE8406E8}"/>
                </a:ext>
              </a:extLst>
            </p:cNvPr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812;p49">
              <a:extLst>
                <a:ext uri="{FF2B5EF4-FFF2-40B4-BE49-F238E27FC236}">
                  <a16:creationId xmlns:a16="http://schemas.microsoft.com/office/drawing/2014/main" id="{965EB54F-933F-6ECD-C3B9-8D93EF0E9BB0}"/>
                </a:ext>
              </a:extLst>
            </p:cNvPr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813;p49">
              <a:extLst>
                <a:ext uri="{FF2B5EF4-FFF2-40B4-BE49-F238E27FC236}">
                  <a16:creationId xmlns:a16="http://schemas.microsoft.com/office/drawing/2014/main" id="{D9B85DF2-21EF-3F28-CEDE-4AED622787AC}"/>
                </a:ext>
              </a:extLst>
            </p:cNvPr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814;p49">
              <a:extLst>
                <a:ext uri="{FF2B5EF4-FFF2-40B4-BE49-F238E27FC236}">
                  <a16:creationId xmlns:a16="http://schemas.microsoft.com/office/drawing/2014/main" id="{59A6F8F1-910A-F879-C8C0-4BA3397982A1}"/>
                </a:ext>
              </a:extLst>
            </p:cNvPr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815;p49">
              <a:extLst>
                <a:ext uri="{FF2B5EF4-FFF2-40B4-BE49-F238E27FC236}">
                  <a16:creationId xmlns:a16="http://schemas.microsoft.com/office/drawing/2014/main" id="{6C1D1375-8C49-6B26-FD25-FF8369BDA642}"/>
                </a:ext>
              </a:extLst>
            </p:cNvPr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816;p49">
              <a:extLst>
                <a:ext uri="{FF2B5EF4-FFF2-40B4-BE49-F238E27FC236}">
                  <a16:creationId xmlns:a16="http://schemas.microsoft.com/office/drawing/2014/main" id="{91A107E7-9284-AFD6-7C33-39CD4DBC6F81}"/>
                </a:ext>
              </a:extLst>
            </p:cNvPr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817;p49">
              <a:extLst>
                <a:ext uri="{FF2B5EF4-FFF2-40B4-BE49-F238E27FC236}">
                  <a16:creationId xmlns:a16="http://schemas.microsoft.com/office/drawing/2014/main" id="{2B42B75D-0EB0-8AF5-0595-112753AAB077}"/>
                </a:ext>
              </a:extLst>
            </p:cNvPr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818;p49">
              <a:extLst>
                <a:ext uri="{FF2B5EF4-FFF2-40B4-BE49-F238E27FC236}">
                  <a16:creationId xmlns:a16="http://schemas.microsoft.com/office/drawing/2014/main" id="{ED24E824-5C47-5E73-84B9-70574F7B3809}"/>
                </a:ext>
              </a:extLst>
            </p:cNvPr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819;p49">
              <a:extLst>
                <a:ext uri="{FF2B5EF4-FFF2-40B4-BE49-F238E27FC236}">
                  <a16:creationId xmlns:a16="http://schemas.microsoft.com/office/drawing/2014/main" id="{96E94BFB-FCCB-D24A-08B8-DF5C8A1D8A5C}"/>
                </a:ext>
              </a:extLst>
            </p:cNvPr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820;p49">
              <a:extLst>
                <a:ext uri="{FF2B5EF4-FFF2-40B4-BE49-F238E27FC236}">
                  <a16:creationId xmlns:a16="http://schemas.microsoft.com/office/drawing/2014/main" id="{CF30BE9A-B7AF-28F4-2E79-43C759C7B418}"/>
                </a:ext>
              </a:extLst>
            </p:cNvPr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821;p49">
              <a:extLst>
                <a:ext uri="{FF2B5EF4-FFF2-40B4-BE49-F238E27FC236}">
                  <a16:creationId xmlns:a16="http://schemas.microsoft.com/office/drawing/2014/main" id="{DC0BA719-6B8E-63C3-2CE5-CC89505EF3A8}"/>
                </a:ext>
              </a:extLst>
            </p:cNvPr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822;p49">
              <a:extLst>
                <a:ext uri="{FF2B5EF4-FFF2-40B4-BE49-F238E27FC236}">
                  <a16:creationId xmlns:a16="http://schemas.microsoft.com/office/drawing/2014/main" id="{2093B152-CFC7-7F6E-D33E-2A9FDC952895}"/>
                </a:ext>
              </a:extLst>
            </p:cNvPr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823;p49">
              <a:extLst>
                <a:ext uri="{FF2B5EF4-FFF2-40B4-BE49-F238E27FC236}">
                  <a16:creationId xmlns:a16="http://schemas.microsoft.com/office/drawing/2014/main" id="{D15FB33B-7939-E577-DAA9-BF0FACBDC839}"/>
                </a:ext>
              </a:extLst>
            </p:cNvPr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DDE6CD-AEBC-C930-BC11-FE50C5961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986" y="396814"/>
            <a:ext cx="4879561" cy="290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7497CD-C9A3-D296-F20D-B8CC47706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560" y="2657700"/>
            <a:ext cx="5901867" cy="3217773"/>
          </a:xfrm>
          <a:prstGeom prst="rect">
            <a:avLst/>
          </a:prstGeom>
        </p:spPr>
      </p:pic>
      <p:pic>
        <p:nvPicPr>
          <p:cNvPr id="6" name="sb smart 4 cd 1 (37)">
            <a:hlinkClick r:id="" action="ppaction://media"/>
            <a:extLst>
              <a:ext uri="{FF2B5EF4-FFF2-40B4-BE49-F238E27FC236}">
                <a16:creationId xmlns:a16="http://schemas.microsoft.com/office/drawing/2014/main" id="{2EC9AEB2-BE48-E858-8BE4-2A586653E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89" end="0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4386" y="2512384"/>
            <a:ext cx="535061" cy="535061"/>
          </a:xfrm>
          <a:prstGeom prst="rect">
            <a:avLst/>
          </a:prstGeom>
        </p:spPr>
      </p:pic>
      <p:pic>
        <p:nvPicPr>
          <p:cNvPr id="7" name="Picture 6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45D6D11A-1B35-6E8E-F930-3CA29D91C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318" y="2408600"/>
            <a:ext cx="535061" cy="498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4EB1E7-A57A-8175-4211-F54B1C892236}"/>
              </a:ext>
            </a:extLst>
          </p:cNvPr>
          <p:cNvSpPr/>
          <p:nvPr/>
        </p:nvSpPr>
        <p:spPr>
          <a:xfrm>
            <a:off x="8053841" y="3475767"/>
            <a:ext cx="656590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fly</a:t>
            </a:r>
          </a:p>
        </p:txBody>
      </p:sp>
    </p:spTree>
    <p:extLst>
      <p:ext uri="{BB962C8B-B14F-4D97-AF65-F5344CB8AC3E}">
        <p14:creationId xmlns:p14="http://schemas.microsoft.com/office/powerpoint/2010/main" val="23041290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53"/>
          <p:cNvSpPr txBox="1">
            <a:spLocks noGrp="1"/>
          </p:cNvSpPr>
          <p:nvPr>
            <p:ph type="title"/>
          </p:nvPr>
        </p:nvSpPr>
        <p:spPr>
          <a:xfrm>
            <a:off x="5403273" y="2732293"/>
            <a:ext cx="6443127" cy="149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000" dirty="0">
                <a:latin typeface=".VnBodoniH" panose="020B7200000000000000" pitchFamily="34" charset="0"/>
              </a:rPr>
              <a:t>REVIEW READING</a:t>
            </a:r>
            <a:endParaRPr sz="8000" dirty="0">
              <a:latin typeface=".VnBodoniH" panose="020B7200000000000000" pitchFamily="34" charset="0"/>
            </a:endParaRPr>
          </a:p>
        </p:txBody>
      </p:sp>
      <p:grpSp>
        <p:nvGrpSpPr>
          <p:cNvPr id="1358" name="Google Shape;1358;p53"/>
          <p:cNvGrpSpPr/>
          <p:nvPr/>
        </p:nvGrpSpPr>
        <p:grpSpPr>
          <a:xfrm flipH="1">
            <a:off x="1504989" y="3103354"/>
            <a:ext cx="2227543" cy="4595404"/>
            <a:chOff x="6545269" y="2968225"/>
            <a:chExt cx="790806" cy="1631350"/>
          </a:xfrm>
        </p:grpSpPr>
        <p:sp>
          <p:nvSpPr>
            <p:cNvPr id="1359" name="Google Shape;1359;p53"/>
            <p:cNvSpPr/>
            <p:nvPr/>
          </p:nvSpPr>
          <p:spPr>
            <a:xfrm>
              <a:off x="6824050" y="3645900"/>
              <a:ext cx="198300" cy="42150"/>
            </a:xfrm>
            <a:custGeom>
              <a:avLst/>
              <a:gdLst/>
              <a:ahLst/>
              <a:cxnLst/>
              <a:rect l="l" t="t" r="r" b="b"/>
              <a:pathLst>
                <a:path w="7932" h="1686" extrusionOk="0">
                  <a:moveTo>
                    <a:pt x="7931" y="1"/>
                  </a:moveTo>
                  <a:lnTo>
                    <a:pt x="7931" y="1"/>
                  </a:lnTo>
                  <a:cubicBezTo>
                    <a:pt x="7103" y="252"/>
                    <a:pt x="6275" y="452"/>
                    <a:pt x="5422" y="578"/>
                  </a:cubicBezTo>
                  <a:cubicBezTo>
                    <a:pt x="4811" y="662"/>
                    <a:pt x="4200" y="703"/>
                    <a:pt x="3592" y="703"/>
                  </a:cubicBezTo>
                  <a:cubicBezTo>
                    <a:pt x="2376" y="703"/>
                    <a:pt x="1171" y="536"/>
                    <a:pt x="0" y="201"/>
                  </a:cubicBezTo>
                  <a:lnTo>
                    <a:pt x="0" y="252"/>
                  </a:lnTo>
                  <a:cubicBezTo>
                    <a:pt x="0" y="252"/>
                    <a:pt x="828" y="1431"/>
                    <a:pt x="3489" y="1632"/>
                  </a:cubicBezTo>
                  <a:cubicBezTo>
                    <a:pt x="3665" y="1657"/>
                    <a:pt x="3840" y="1682"/>
                    <a:pt x="4041" y="1682"/>
                  </a:cubicBezTo>
                  <a:cubicBezTo>
                    <a:pt x="4108" y="1684"/>
                    <a:pt x="4175" y="1685"/>
                    <a:pt x="4240" y="1685"/>
                  </a:cubicBezTo>
                  <a:cubicBezTo>
                    <a:pt x="6682" y="1685"/>
                    <a:pt x="7711" y="343"/>
                    <a:pt x="7931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0" name="Google Shape;1360;p53"/>
            <p:cNvSpPr/>
            <p:nvPr/>
          </p:nvSpPr>
          <p:spPr>
            <a:xfrm>
              <a:off x="6980900" y="3908800"/>
              <a:ext cx="112975" cy="24500"/>
            </a:xfrm>
            <a:custGeom>
              <a:avLst/>
              <a:gdLst/>
              <a:ahLst/>
              <a:cxnLst/>
              <a:rect l="l" t="t" r="r" b="b"/>
              <a:pathLst>
                <a:path w="4519" h="980" extrusionOk="0">
                  <a:moveTo>
                    <a:pt x="302" y="1"/>
                  </a:moveTo>
                  <a:lnTo>
                    <a:pt x="302" y="51"/>
                  </a:lnTo>
                  <a:cubicBezTo>
                    <a:pt x="177" y="152"/>
                    <a:pt x="76" y="252"/>
                    <a:pt x="1" y="377"/>
                  </a:cubicBezTo>
                  <a:lnTo>
                    <a:pt x="3966" y="980"/>
                  </a:lnTo>
                  <a:cubicBezTo>
                    <a:pt x="4167" y="854"/>
                    <a:pt x="4343" y="704"/>
                    <a:pt x="4519" y="528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C56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1" name="Google Shape;1361;p53"/>
            <p:cNvSpPr/>
            <p:nvPr/>
          </p:nvSpPr>
          <p:spPr>
            <a:xfrm>
              <a:off x="6695400" y="3900650"/>
              <a:ext cx="293075" cy="82225"/>
            </a:xfrm>
            <a:custGeom>
              <a:avLst/>
              <a:gdLst/>
              <a:ahLst/>
              <a:cxnLst/>
              <a:rect l="l" t="t" r="r" b="b"/>
              <a:pathLst>
                <a:path w="11723" h="3289" extrusionOk="0">
                  <a:moveTo>
                    <a:pt x="202" y="1"/>
                  </a:moveTo>
                  <a:lnTo>
                    <a:pt x="202" y="76"/>
                  </a:lnTo>
                  <a:cubicBezTo>
                    <a:pt x="101" y="478"/>
                    <a:pt x="51" y="879"/>
                    <a:pt x="26" y="1306"/>
                  </a:cubicBezTo>
                  <a:lnTo>
                    <a:pt x="1" y="1331"/>
                  </a:lnTo>
                  <a:cubicBezTo>
                    <a:pt x="679" y="1933"/>
                    <a:pt x="1457" y="2385"/>
                    <a:pt x="2285" y="2686"/>
                  </a:cubicBezTo>
                  <a:cubicBezTo>
                    <a:pt x="3113" y="2962"/>
                    <a:pt x="3941" y="3163"/>
                    <a:pt x="4795" y="3263"/>
                  </a:cubicBezTo>
                  <a:lnTo>
                    <a:pt x="4820" y="3289"/>
                  </a:lnTo>
                  <a:cubicBezTo>
                    <a:pt x="4952" y="3232"/>
                    <a:pt x="5083" y="3204"/>
                    <a:pt x="5215" y="3204"/>
                  </a:cubicBezTo>
                  <a:cubicBezTo>
                    <a:pt x="5259" y="3204"/>
                    <a:pt x="5303" y="3207"/>
                    <a:pt x="5347" y="3213"/>
                  </a:cubicBezTo>
                  <a:cubicBezTo>
                    <a:pt x="5121" y="3013"/>
                    <a:pt x="4996" y="2837"/>
                    <a:pt x="5071" y="2711"/>
                  </a:cubicBezTo>
                  <a:cubicBezTo>
                    <a:pt x="5132" y="2605"/>
                    <a:pt x="5299" y="2564"/>
                    <a:pt x="5521" y="2564"/>
                  </a:cubicBezTo>
                  <a:cubicBezTo>
                    <a:pt x="6297" y="2564"/>
                    <a:pt x="7759" y="3068"/>
                    <a:pt x="7857" y="3088"/>
                  </a:cubicBezTo>
                  <a:cubicBezTo>
                    <a:pt x="7782" y="3038"/>
                    <a:pt x="6326" y="2084"/>
                    <a:pt x="6853" y="1657"/>
                  </a:cubicBezTo>
                  <a:cubicBezTo>
                    <a:pt x="6926" y="1599"/>
                    <a:pt x="7024" y="1575"/>
                    <a:pt x="7150" y="1575"/>
                  </a:cubicBezTo>
                  <a:cubicBezTo>
                    <a:pt x="7675" y="1575"/>
                    <a:pt x="8667" y="2002"/>
                    <a:pt x="10166" y="2184"/>
                  </a:cubicBezTo>
                  <a:cubicBezTo>
                    <a:pt x="10467" y="2234"/>
                    <a:pt x="10793" y="2260"/>
                    <a:pt x="11095" y="2285"/>
                  </a:cubicBezTo>
                  <a:cubicBezTo>
                    <a:pt x="10944" y="1732"/>
                    <a:pt x="11044" y="1155"/>
                    <a:pt x="11396" y="703"/>
                  </a:cubicBezTo>
                  <a:cubicBezTo>
                    <a:pt x="11496" y="578"/>
                    <a:pt x="11597" y="452"/>
                    <a:pt x="11722" y="377"/>
                  </a:cubicBezTo>
                  <a:lnTo>
                    <a:pt x="11722" y="302"/>
                  </a:lnTo>
                  <a:cubicBezTo>
                    <a:pt x="9564" y="277"/>
                    <a:pt x="2285" y="176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2" name="Google Shape;1362;p53"/>
            <p:cNvSpPr/>
            <p:nvPr/>
          </p:nvSpPr>
          <p:spPr>
            <a:xfrm>
              <a:off x="6969625" y="3918225"/>
              <a:ext cx="110450" cy="39700"/>
            </a:xfrm>
            <a:custGeom>
              <a:avLst/>
              <a:gdLst/>
              <a:ahLst/>
              <a:cxnLst/>
              <a:rect l="l" t="t" r="r" b="b"/>
              <a:pathLst>
                <a:path w="4418" h="1588" extrusionOk="0">
                  <a:moveTo>
                    <a:pt x="452" y="0"/>
                  </a:moveTo>
                  <a:cubicBezTo>
                    <a:pt x="100" y="452"/>
                    <a:pt x="0" y="1029"/>
                    <a:pt x="151" y="1582"/>
                  </a:cubicBezTo>
                  <a:cubicBezTo>
                    <a:pt x="281" y="1586"/>
                    <a:pt x="411" y="1588"/>
                    <a:pt x="542" y="1588"/>
                  </a:cubicBezTo>
                  <a:cubicBezTo>
                    <a:pt x="1214" y="1588"/>
                    <a:pt x="1883" y="1532"/>
                    <a:pt x="2535" y="1406"/>
                  </a:cubicBezTo>
                  <a:cubicBezTo>
                    <a:pt x="3213" y="1280"/>
                    <a:pt x="3865" y="1004"/>
                    <a:pt x="4417" y="603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3" name="Google Shape;1363;p53"/>
            <p:cNvSpPr/>
            <p:nvPr/>
          </p:nvSpPr>
          <p:spPr>
            <a:xfrm>
              <a:off x="6986550" y="3816575"/>
              <a:ext cx="125525" cy="105425"/>
            </a:xfrm>
            <a:custGeom>
              <a:avLst/>
              <a:gdLst/>
              <a:ahLst/>
              <a:cxnLst/>
              <a:rect l="l" t="t" r="r" b="b"/>
              <a:pathLst>
                <a:path w="5021" h="4217" extrusionOk="0">
                  <a:moveTo>
                    <a:pt x="478" y="0"/>
                  </a:moveTo>
                  <a:lnTo>
                    <a:pt x="478" y="0"/>
                  </a:lnTo>
                  <a:cubicBezTo>
                    <a:pt x="1" y="1205"/>
                    <a:pt x="51" y="2535"/>
                    <a:pt x="653" y="3690"/>
                  </a:cubicBezTo>
                  <a:lnTo>
                    <a:pt x="4293" y="4217"/>
                  </a:lnTo>
                  <a:cubicBezTo>
                    <a:pt x="4493" y="4041"/>
                    <a:pt x="4669" y="3841"/>
                    <a:pt x="4845" y="3640"/>
                  </a:cubicBezTo>
                  <a:lnTo>
                    <a:pt x="4820" y="3615"/>
                  </a:lnTo>
                  <a:cubicBezTo>
                    <a:pt x="4418" y="3113"/>
                    <a:pt x="4619" y="2184"/>
                    <a:pt x="4795" y="1607"/>
                  </a:cubicBezTo>
                  <a:cubicBezTo>
                    <a:pt x="4920" y="1255"/>
                    <a:pt x="5021" y="1029"/>
                    <a:pt x="5021" y="1029"/>
                  </a:cubicBezTo>
                  <a:lnTo>
                    <a:pt x="503" y="2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4" name="Google Shape;1364;p53"/>
            <p:cNvSpPr/>
            <p:nvPr/>
          </p:nvSpPr>
          <p:spPr>
            <a:xfrm>
              <a:off x="6659650" y="3968425"/>
              <a:ext cx="570400" cy="186425"/>
            </a:xfrm>
            <a:custGeom>
              <a:avLst/>
              <a:gdLst/>
              <a:ahLst/>
              <a:cxnLst/>
              <a:rect l="l" t="t" r="r" b="b"/>
              <a:pathLst>
                <a:path w="22816" h="7457" extrusionOk="0">
                  <a:moveTo>
                    <a:pt x="22815" y="0"/>
                  </a:moveTo>
                  <a:cubicBezTo>
                    <a:pt x="22012" y="1381"/>
                    <a:pt x="20857" y="2535"/>
                    <a:pt x="19452" y="3313"/>
                  </a:cubicBezTo>
                  <a:cubicBezTo>
                    <a:pt x="17884" y="4171"/>
                    <a:pt x="16022" y="4535"/>
                    <a:pt x="14157" y="4535"/>
                  </a:cubicBezTo>
                  <a:cubicBezTo>
                    <a:pt x="12530" y="4535"/>
                    <a:pt x="10901" y="4258"/>
                    <a:pt x="9463" y="3790"/>
                  </a:cubicBezTo>
                  <a:cubicBezTo>
                    <a:pt x="8760" y="3564"/>
                    <a:pt x="8107" y="3288"/>
                    <a:pt x="7455" y="2962"/>
                  </a:cubicBezTo>
                  <a:lnTo>
                    <a:pt x="7430" y="3012"/>
                  </a:lnTo>
                  <a:cubicBezTo>
                    <a:pt x="7097" y="3328"/>
                    <a:pt x="6400" y="3501"/>
                    <a:pt x="5543" y="3501"/>
                  </a:cubicBezTo>
                  <a:cubicBezTo>
                    <a:pt x="5108" y="3501"/>
                    <a:pt x="4632" y="3457"/>
                    <a:pt x="4142" y="3364"/>
                  </a:cubicBezTo>
                  <a:cubicBezTo>
                    <a:pt x="2987" y="3163"/>
                    <a:pt x="1883" y="2711"/>
                    <a:pt x="929" y="2033"/>
                  </a:cubicBezTo>
                  <a:lnTo>
                    <a:pt x="904" y="2058"/>
                  </a:lnTo>
                  <a:lnTo>
                    <a:pt x="0" y="5597"/>
                  </a:lnTo>
                  <a:cubicBezTo>
                    <a:pt x="527" y="5873"/>
                    <a:pt x="1105" y="6124"/>
                    <a:pt x="1682" y="6300"/>
                  </a:cubicBezTo>
                  <a:cubicBezTo>
                    <a:pt x="3257" y="6818"/>
                    <a:pt x="6002" y="7456"/>
                    <a:pt x="10116" y="7456"/>
                  </a:cubicBezTo>
                  <a:cubicBezTo>
                    <a:pt x="10591" y="7456"/>
                    <a:pt x="11084" y="7448"/>
                    <a:pt x="11596" y="7430"/>
                  </a:cubicBezTo>
                  <a:cubicBezTo>
                    <a:pt x="17093" y="7229"/>
                    <a:pt x="20255" y="6400"/>
                    <a:pt x="21761" y="5899"/>
                  </a:cubicBezTo>
                  <a:cubicBezTo>
                    <a:pt x="22112" y="5773"/>
                    <a:pt x="22464" y="5622"/>
                    <a:pt x="22815" y="5472"/>
                  </a:cubicBezTo>
                  <a:lnTo>
                    <a:pt x="228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5" name="Google Shape;1365;p53"/>
            <p:cNvSpPr/>
            <p:nvPr/>
          </p:nvSpPr>
          <p:spPr>
            <a:xfrm>
              <a:off x="6610700" y="3639000"/>
              <a:ext cx="302475" cy="413525"/>
            </a:xfrm>
            <a:custGeom>
              <a:avLst/>
              <a:gdLst/>
              <a:ahLst/>
              <a:cxnLst/>
              <a:rect l="l" t="t" r="r" b="b"/>
              <a:pathLst>
                <a:path w="12099" h="16541" extrusionOk="0">
                  <a:moveTo>
                    <a:pt x="6351" y="0"/>
                  </a:moveTo>
                  <a:cubicBezTo>
                    <a:pt x="5723" y="0"/>
                    <a:pt x="3715" y="377"/>
                    <a:pt x="2234" y="4092"/>
                  </a:cubicBezTo>
                  <a:cubicBezTo>
                    <a:pt x="904" y="7430"/>
                    <a:pt x="1" y="10592"/>
                    <a:pt x="1055" y="13002"/>
                  </a:cubicBezTo>
                  <a:cubicBezTo>
                    <a:pt x="1431" y="13905"/>
                    <a:pt x="2084" y="14658"/>
                    <a:pt x="2887" y="15235"/>
                  </a:cubicBezTo>
                  <a:cubicBezTo>
                    <a:pt x="3841" y="15888"/>
                    <a:pt x="4945" y="16340"/>
                    <a:pt x="6100" y="16541"/>
                  </a:cubicBezTo>
                  <a:cubicBezTo>
                    <a:pt x="4845" y="15562"/>
                    <a:pt x="5623" y="13278"/>
                    <a:pt x="5623" y="13278"/>
                  </a:cubicBezTo>
                  <a:lnTo>
                    <a:pt x="5673" y="13152"/>
                  </a:lnTo>
                  <a:cubicBezTo>
                    <a:pt x="4820" y="12851"/>
                    <a:pt x="4041" y="12399"/>
                    <a:pt x="3364" y="11797"/>
                  </a:cubicBezTo>
                  <a:lnTo>
                    <a:pt x="3439" y="11772"/>
                  </a:lnTo>
                  <a:cubicBezTo>
                    <a:pt x="3439" y="11345"/>
                    <a:pt x="3489" y="10944"/>
                    <a:pt x="3590" y="10542"/>
                  </a:cubicBezTo>
                  <a:lnTo>
                    <a:pt x="3590" y="10467"/>
                  </a:lnTo>
                  <a:cubicBezTo>
                    <a:pt x="3414" y="10442"/>
                    <a:pt x="3238" y="10416"/>
                    <a:pt x="3063" y="10391"/>
                  </a:cubicBezTo>
                  <a:cubicBezTo>
                    <a:pt x="2385" y="10140"/>
                    <a:pt x="2761" y="6501"/>
                    <a:pt x="2937" y="6175"/>
                  </a:cubicBezTo>
                  <a:cubicBezTo>
                    <a:pt x="2962" y="6125"/>
                    <a:pt x="3238" y="6074"/>
                    <a:pt x="3665" y="6049"/>
                  </a:cubicBezTo>
                  <a:lnTo>
                    <a:pt x="3665" y="5974"/>
                  </a:lnTo>
                  <a:cubicBezTo>
                    <a:pt x="3414" y="5472"/>
                    <a:pt x="3665" y="2134"/>
                    <a:pt x="4292" y="1908"/>
                  </a:cubicBezTo>
                  <a:cubicBezTo>
                    <a:pt x="4401" y="1866"/>
                    <a:pt x="4923" y="1847"/>
                    <a:pt x="5697" y="1847"/>
                  </a:cubicBezTo>
                  <a:cubicBezTo>
                    <a:pt x="7246" y="1847"/>
                    <a:pt x="9806" y="1925"/>
                    <a:pt x="12098" y="2059"/>
                  </a:cubicBezTo>
                  <a:lnTo>
                    <a:pt x="12098" y="1657"/>
                  </a:lnTo>
                  <a:cubicBezTo>
                    <a:pt x="9864" y="1532"/>
                    <a:pt x="9162" y="829"/>
                    <a:pt x="9162" y="829"/>
                  </a:cubicBezTo>
                  <a:lnTo>
                    <a:pt x="9162" y="804"/>
                  </a:lnTo>
                  <a:cubicBezTo>
                    <a:pt x="8208" y="628"/>
                    <a:pt x="7254" y="352"/>
                    <a:pt x="6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6" name="Google Shape;1366;p53"/>
            <p:cNvSpPr/>
            <p:nvPr/>
          </p:nvSpPr>
          <p:spPr>
            <a:xfrm>
              <a:off x="6598150" y="3154600"/>
              <a:ext cx="737925" cy="511500"/>
            </a:xfrm>
            <a:custGeom>
              <a:avLst/>
              <a:gdLst/>
              <a:ahLst/>
              <a:cxnLst/>
              <a:rect l="l" t="t" r="r" b="b"/>
              <a:pathLst>
                <a:path w="29517" h="20460" extrusionOk="0">
                  <a:moveTo>
                    <a:pt x="19929" y="0"/>
                  </a:moveTo>
                  <a:cubicBezTo>
                    <a:pt x="18874" y="2626"/>
                    <a:pt x="16234" y="3867"/>
                    <a:pt x="14341" y="3867"/>
                  </a:cubicBezTo>
                  <a:cubicBezTo>
                    <a:pt x="14117" y="3867"/>
                    <a:pt x="13904" y="3850"/>
                    <a:pt x="13705" y="3815"/>
                  </a:cubicBezTo>
                  <a:cubicBezTo>
                    <a:pt x="12977" y="3740"/>
                    <a:pt x="12500" y="3062"/>
                    <a:pt x="12675" y="2360"/>
                  </a:cubicBezTo>
                  <a:lnTo>
                    <a:pt x="12675" y="2360"/>
                  </a:lnTo>
                  <a:cubicBezTo>
                    <a:pt x="11245" y="3389"/>
                    <a:pt x="9563" y="4016"/>
                    <a:pt x="7806" y="4167"/>
                  </a:cubicBezTo>
                  <a:cubicBezTo>
                    <a:pt x="7690" y="4174"/>
                    <a:pt x="7578" y="4178"/>
                    <a:pt x="7471" y="4178"/>
                  </a:cubicBezTo>
                  <a:cubicBezTo>
                    <a:pt x="5029" y="4178"/>
                    <a:pt x="5121" y="2335"/>
                    <a:pt x="5121" y="2334"/>
                  </a:cubicBezTo>
                  <a:lnTo>
                    <a:pt x="5121" y="2334"/>
                  </a:lnTo>
                  <a:cubicBezTo>
                    <a:pt x="4543" y="3138"/>
                    <a:pt x="3314" y="3640"/>
                    <a:pt x="2059" y="3740"/>
                  </a:cubicBezTo>
                  <a:cubicBezTo>
                    <a:pt x="1833" y="5321"/>
                    <a:pt x="1707" y="6928"/>
                    <a:pt x="1707" y="8534"/>
                  </a:cubicBezTo>
                  <a:cubicBezTo>
                    <a:pt x="452" y="9914"/>
                    <a:pt x="1" y="11847"/>
                    <a:pt x="553" y="13629"/>
                  </a:cubicBezTo>
                  <a:cubicBezTo>
                    <a:pt x="1205" y="15863"/>
                    <a:pt x="3640" y="18071"/>
                    <a:pt x="6853" y="19351"/>
                  </a:cubicBezTo>
                  <a:cubicBezTo>
                    <a:pt x="8698" y="20086"/>
                    <a:pt x="10670" y="20459"/>
                    <a:pt x="12655" y="20459"/>
                  </a:cubicBezTo>
                  <a:cubicBezTo>
                    <a:pt x="13180" y="20459"/>
                    <a:pt x="13706" y="20433"/>
                    <a:pt x="14232" y="20380"/>
                  </a:cubicBezTo>
                  <a:cubicBezTo>
                    <a:pt x="14934" y="20330"/>
                    <a:pt x="15662" y="20205"/>
                    <a:pt x="16365" y="20054"/>
                  </a:cubicBezTo>
                  <a:cubicBezTo>
                    <a:pt x="17143" y="19853"/>
                    <a:pt x="17946" y="19627"/>
                    <a:pt x="18699" y="19326"/>
                  </a:cubicBezTo>
                  <a:cubicBezTo>
                    <a:pt x="19151" y="19050"/>
                    <a:pt x="19603" y="18824"/>
                    <a:pt x="20105" y="18699"/>
                  </a:cubicBezTo>
                  <a:cubicBezTo>
                    <a:pt x="22866" y="17268"/>
                    <a:pt x="24196" y="15511"/>
                    <a:pt x="24196" y="15511"/>
                  </a:cubicBezTo>
                  <a:cubicBezTo>
                    <a:pt x="24196" y="15511"/>
                    <a:pt x="24571" y="15856"/>
                    <a:pt x="25315" y="15856"/>
                  </a:cubicBezTo>
                  <a:cubicBezTo>
                    <a:pt x="25741" y="15856"/>
                    <a:pt x="26289" y="15743"/>
                    <a:pt x="26957" y="15386"/>
                  </a:cubicBezTo>
                  <a:cubicBezTo>
                    <a:pt x="29517" y="14030"/>
                    <a:pt x="29492" y="9086"/>
                    <a:pt x="27032" y="8710"/>
                  </a:cubicBezTo>
                  <a:cubicBezTo>
                    <a:pt x="26825" y="8662"/>
                    <a:pt x="26608" y="8644"/>
                    <a:pt x="26394" y="8644"/>
                  </a:cubicBezTo>
                  <a:cubicBezTo>
                    <a:pt x="26270" y="8644"/>
                    <a:pt x="26147" y="8650"/>
                    <a:pt x="26028" y="8659"/>
                  </a:cubicBezTo>
                  <a:cubicBezTo>
                    <a:pt x="25551" y="8710"/>
                    <a:pt x="25099" y="8860"/>
                    <a:pt x="24723" y="9111"/>
                  </a:cubicBezTo>
                  <a:lnTo>
                    <a:pt x="24497" y="9086"/>
                  </a:lnTo>
                  <a:cubicBezTo>
                    <a:pt x="23443" y="8509"/>
                    <a:pt x="22941" y="5472"/>
                    <a:pt x="22941" y="5472"/>
                  </a:cubicBezTo>
                  <a:cubicBezTo>
                    <a:pt x="22941" y="5472"/>
                    <a:pt x="22723" y="6165"/>
                    <a:pt x="22057" y="6165"/>
                  </a:cubicBezTo>
                  <a:cubicBezTo>
                    <a:pt x="21791" y="6165"/>
                    <a:pt x="21455" y="6055"/>
                    <a:pt x="21033" y="5748"/>
                  </a:cubicBezTo>
                  <a:cubicBezTo>
                    <a:pt x="19653" y="4769"/>
                    <a:pt x="19929" y="1"/>
                    <a:pt x="199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7" name="Google Shape;1367;p53"/>
            <p:cNvSpPr/>
            <p:nvPr/>
          </p:nvSpPr>
          <p:spPr>
            <a:xfrm>
              <a:off x="6545269" y="2968225"/>
              <a:ext cx="722225" cy="414175"/>
            </a:xfrm>
            <a:custGeom>
              <a:avLst/>
              <a:gdLst/>
              <a:ahLst/>
              <a:cxnLst/>
              <a:rect l="l" t="t" r="r" b="b"/>
              <a:pathLst>
                <a:path w="28889" h="16567" extrusionOk="0">
                  <a:moveTo>
                    <a:pt x="15210" y="1"/>
                  </a:moveTo>
                  <a:cubicBezTo>
                    <a:pt x="8634" y="1"/>
                    <a:pt x="6852" y="3339"/>
                    <a:pt x="4518" y="5397"/>
                  </a:cubicBezTo>
                  <a:cubicBezTo>
                    <a:pt x="2209" y="7430"/>
                    <a:pt x="0" y="7430"/>
                    <a:pt x="678" y="9513"/>
                  </a:cubicBezTo>
                  <a:cubicBezTo>
                    <a:pt x="1062" y="10690"/>
                    <a:pt x="2365" y="11214"/>
                    <a:pt x="3739" y="11214"/>
                  </a:cubicBezTo>
                  <a:cubicBezTo>
                    <a:pt x="3889" y="11214"/>
                    <a:pt x="4041" y="11207"/>
                    <a:pt x="4192" y="11195"/>
                  </a:cubicBezTo>
                  <a:cubicBezTo>
                    <a:pt x="5447" y="11095"/>
                    <a:pt x="6676" y="10593"/>
                    <a:pt x="7254" y="9789"/>
                  </a:cubicBezTo>
                  <a:lnTo>
                    <a:pt x="7254" y="9789"/>
                  </a:lnTo>
                  <a:cubicBezTo>
                    <a:pt x="7254" y="9790"/>
                    <a:pt x="7162" y="11633"/>
                    <a:pt x="9604" y="11633"/>
                  </a:cubicBezTo>
                  <a:cubicBezTo>
                    <a:pt x="9711" y="11633"/>
                    <a:pt x="9823" y="11629"/>
                    <a:pt x="9939" y="11622"/>
                  </a:cubicBezTo>
                  <a:cubicBezTo>
                    <a:pt x="11696" y="11471"/>
                    <a:pt x="13378" y="10844"/>
                    <a:pt x="14808" y="9815"/>
                  </a:cubicBezTo>
                  <a:lnTo>
                    <a:pt x="14808" y="9815"/>
                  </a:lnTo>
                  <a:cubicBezTo>
                    <a:pt x="14608" y="10517"/>
                    <a:pt x="15110" y="11220"/>
                    <a:pt x="15838" y="11270"/>
                  </a:cubicBezTo>
                  <a:cubicBezTo>
                    <a:pt x="16027" y="11301"/>
                    <a:pt x="16230" y="11316"/>
                    <a:pt x="16442" y="11316"/>
                  </a:cubicBezTo>
                  <a:cubicBezTo>
                    <a:pt x="18337" y="11316"/>
                    <a:pt x="21001" y="10096"/>
                    <a:pt x="22062" y="7455"/>
                  </a:cubicBezTo>
                  <a:lnTo>
                    <a:pt x="22062" y="7455"/>
                  </a:lnTo>
                  <a:cubicBezTo>
                    <a:pt x="22062" y="7456"/>
                    <a:pt x="21786" y="12224"/>
                    <a:pt x="23166" y="13203"/>
                  </a:cubicBezTo>
                  <a:cubicBezTo>
                    <a:pt x="23588" y="13510"/>
                    <a:pt x="23924" y="13620"/>
                    <a:pt x="24190" y="13620"/>
                  </a:cubicBezTo>
                  <a:cubicBezTo>
                    <a:pt x="24856" y="13620"/>
                    <a:pt x="25074" y="12927"/>
                    <a:pt x="25074" y="12927"/>
                  </a:cubicBezTo>
                  <a:cubicBezTo>
                    <a:pt x="25074" y="12927"/>
                    <a:pt x="25576" y="15964"/>
                    <a:pt x="26630" y="16541"/>
                  </a:cubicBezTo>
                  <a:lnTo>
                    <a:pt x="26856" y="16566"/>
                  </a:lnTo>
                  <a:cubicBezTo>
                    <a:pt x="27232" y="16315"/>
                    <a:pt x="27684" y="16165"/>
                    <a:pt x="28161" y="16114"/>
                  </a:cubicBezTo>
                  <a:cubicBezTo>
                    <a:pt x="28211" y="15713"/>
                    <a:pt x="28889" y="11622"/>
                    <a:pt x="27860" y="7782"/>
                  </a:cubicBezTo>
                  <a:cubicBezTo>
                    <a:pt x="26931" y="4327"/>
                    <a:pt x="24666" y="4086"/>
                    <a:pt x="24051" y="4086"/>
                  </a:cubicBezTo>
                  <a:cubicBezTo>
                    <a:pt x="23951" y="4086"/>
                    <a:pt x="23894" y="4092"/>
                    <a:pt x="23894" y="4092"/>
                  </a:cubicBezTo>
                  <a:cubicBezTo>
                    <a:pt x="23894" y="4092"/>
                    <a:pt x="22413" y="1"/>
                    <a:pt x="15210" y="1"/>
                  </a:cubicBezTo>
                  <a:close/>
                </a:path>
              </a:pathLst>
            </a:custGeom>
            <a:solidFill>
              <a:srgbClr val="6D5C4E"/>
            </a:solidFill>
            <a:ln w="9525" cap="flat" cmpd="sng">
              <a:solidFill>
                <a:srgbClr val="6D5C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8" name="Google Shape;1368;p53"/>
            <p:cNvSpPr/>
            <p:nvPr/>
          </p:nvSpPr>
          <p:spPr>
            <a:xfrm>
              <a:off x="6896200" y="3616375"/>
              <a:ext cx="396575" cy="465200"/>
            </a:xfrm>
            <a:custGeom>
              <a:avLst/>
              <a:gdLst/>
              <a:ahLst/>
              <a:cxnLst/>
              <a:rect l="l" t="t" r="r" b="b"/>
              <a:pathLst>
                <a:path w="15863" h="18608" extrusionOk="0">
                  <a:moveTo>
                    <a:pt x="9560" y="1"/>
                  </a:moveTo>
                  <a:cubicBezTo>
                    <a:pt x="9100" y="1"/>
                    <a:pt x="8636" y="74"/>
                    <a:pt x="8183" y="228"/>
                  </a:cubicBezTo>
                  <a:cubicBezTo>
                    <a:pt x="7756" y="429"/>
                    <a:pt x="7304" y="654"/>
                    <a:pt x="6802" y="855"/>
                  </a:cubicBezTo>
                  <a:cubicBezTo>
                    <a:pt x="6024" y="1156"/>
                    <a:pt x="5246" y="1407"/>
                    <a:pt x="4443" y="1583"/>
                  </a:cubicBezTo>
                  <a:cubicBezTo>
                    <a:pt x="4248" y="1778"/>
                    <a:pt x="3391" y="2564"/>
                    <a:pt x="1344" y="2564"/>
                  </a:cubicBezTo>
                  <a:cubicBezTo>
                    <a:pt x="1282" y="2564"/>
                    <a:pt x="1219" y="2563"/>
                    <a:pt x="1155" y="2562"/>
                  </a:cubicBezTo>
                  <a:lnTo>
                    <a:pt x="703" y="2562"/>
                  </a:lnTo>
                  <a:lnTo>
                    <a:pt x="678" y="2964"/>
                  </a:lnTo>
                  <a:cubicBezTo>
                    <a:pt x="3138" y="3089"/>
                    <a:pt x="5296" y="3290"/>
                    <a:pt x="5522" y="3516"/>
                  </a:cubicBezTo>
                  <a:cubicBezTo>
                    <a:pt x="5522" y="3516"/>
                    <a:pt x="10291" y="4846"/>
                    <a:pt x="10291" y="4946"/>
                  </a:cubicBezTo>
                  <a:cubicBezTo>
                    <a:pt x="10291" y="5072"/>
                    <a:pt x="9438" y="5649"/>
                    <a:pt x="9438" y="5649"/>
                  </a:cubicBezTo>
                  <a:lnTo>
                    <a:pt x="9413" y="5624"/>
                  </a:lnTo>
                  <a:cubicBezTo>
                    <a:pt x="9111" y="6302"/>
                    <a:pt x="8660" y="7582"/>
                    <a:pt x="8886" y="8385"/>
                  </a:cubicBezTo>
                  <a:lnTo>
                    <a:pt x="4995" y="7431"/>
                  </a:lnTo>
                  <a:lnTo>
                    <a:pt x="4995" y="7431"/>
                  </a:lnTo>
                  <a:cubicBezTo>
                    <a:pt x="5020" y="7481"/>
                    <a:pt x="5045" y="7532"/>
                    <a:pt x="5070" y="7582"/>
                  </a:cubicBezTo>
                  <a:lnTo>
                    <a:pt x="9413" y="8636"/>
                  </a:lnTo>
                  <a:lnTo>
                    <a:pt x="8509" y="9615"/>
                  </a:lnTo>
                  <a:lnTo>
                    <a:pt x="8409" y="9590"/>
                  </a:lnTo>
                  <a:lnTo>
                    <a:pt x="8409" y="9590"/>
                  </a:lnTo>
                  <a:cubicBezTo>
                    <a:pt x="8233" y="10192"/>
                    <a:pt x="8032" y="11096"/>
                    <a:pt x="8434" y="11623"/>
                  </a:cubicBezTo>
                  <a:lnTo>
                    <a:pt x="8459" y="11648"/>
                  </a:lnTo>
                  <a:cubicBezTo>
                    <a:pt x="8283" y="11849"/>
                    <a:pt x="8107" y="12049"/>
                    <a:pt x="7907" y="12225"/>
                  </a:cubicBezTo>
                  <a:cubicBezTo>
                    <a:pt x="7229" y="12852"/>
                    <a:pt x="6376" y="13279"/>
                    <a:pt x="5472" y="13480"/>
                  </a:cubicBezTo>
                  <a:cubicBezTo>
                    <a:pt x="4773" y="13589"/>
                    <a:pt x="4073" y="13660"/>
                    <a:pt x="3390" y="13660"/>
                  </a:cubicBezTo>
                  <a:cubicBezTo>
                    <a:pt x="3289" y="13660"/>
                    <a:pt x="3188" y="13659"/>
                    <a:pt x="3088" y="13656"/>
                  </a:cubicBezTo>
                  <a:cubicBezTo>
                    <a:pt x="2761" y="13631"/>
                    <a:pt x="2435" y="13605"/>
                    <a:pt x="2109" y="13555"/>
                  </a:cubicBezTo>
                  <a:lnTo>
                    <a:pt x="2109" y="13631"/>
                  </a:lnTo>
                  <a:cubicBezTo>
                    <a:pt x="2109" y="13631"/>
                    <a:pt x="2736" y="17094"/>
                    <a:pt x="1" y="17872"/>
                  </a:cubicBezTo>
                  <a:cubicBezTo>
                    <a:pt x="1446" y="18330"/>
                    <a:pt x="3083" y="18607"/>
                    <a:pt x="4717" y="18607"/>
                  </a:cubicBezTo>
                  <a:cubicBezTo>
                    <a:pt x="6575" y="18607"/>
                    <a:pt x="8428" y="18250"/>
                    <a:pt x="9990" y="17395"/>
                  </a:cubicBezTo>
                  <a:cubicBezTo>
                    <a:pt x="11395" y="16617"/>
                    <a:pt x="12575" y="15463"/>
                    <a:pt x="13353" y="14082"/>
                  </a:cubicBezTo>
                  <a:cubicBezTo>
                    <a:pt x="15863" y="9740"/>
                    <a:pt x="14859" y="3566"/>
                    <a:pt x="12751" y="1407"/>
                  </a:cubicBezTo>
                  <a:cubicBezTo>
                    <a:pt x="11917" y="501"/>
                    <a:pt x="10756" y="1"/>
                    <a:pt x="9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9" name="Google Shape;1369;p53"/>
            <p:cNvSpPr/>
            <p:nvPr/>
          </p:nvSpPr>
          <p:spPr>
            <a:xfrm>
              <a:off x="6640200" y="4115875"/>
              <a:ext cx="564125" cy="425400"/>
            </a:xfrm>
            <a:custGeom>
              <a:avLst/>
              <a:gdLst/>
              <a:ahLst/>
              <a:cxnLst/>
              <a:rect l="l" t="t" r="r" b="b"/>
              <a:pathLst>
                <a:path w="22565" h="17016" extrusionOk="0">
                  <a:moveTo>
                    <a:pt x="22564" y="1"/>
                  </a:moveTo>
                  <a:cubicBezTo>
                    <a:pt x="21058" y="502"/>
                    <a:pt x="17896" y="1331"/>
                    <a:pt x="12399" y="1532"/>
                  </a:cubicBezTo>
                  <a:cubicBezTo>
                    <a:pt x="11887" y="1550"/>
                    <a:pt x="11394" y="1558"/>
                    <a:pt x="10920" y="1558"/>
                  </a:cubicBezTo>
                  <a:cubicBezTo>
                    <a:pt x="6805" y="1558"/>
                    <a:pt x="4060" y="920"/>
                    <a:pt x="2485" y="402"/>
                  </a:cubicBezTo>
                  <a:cubicBezTo>
                    <a:pt x="2309" y="1456"/>
                    <a:pt x="0" y="14884"/>
                    <a:pt x="653" y="15185"/>
                  </a:cubicBezTo>
                  <a:cubicBezTo>
                    <a:pt x="2906" y="16174"/>
                    <a:pt x="4276" y="16308"/>
                    <a:pt x="4853" y="16308"/>
                  </a:cubicBezTo>
                  <a:cubicBezTo>
                    <a:pt x="5066" y="16308"/>
                    <a:pt x="5171" y="16290"/>
                    <a:pt x="5171" y="16290"/>
                  </a:cubicBezTo>
                  <a:lnTo>
                    <a:pt x="9237" y="4092"/>
                  </a:lnTo>
                  <a:lnTo>
                    <a:pt x="9237" y="4041"/>
                  </a:lnTo>
                  <a:cubicBezTo>
                    <a:pt x="10176" y="4157"/>
                    <a:pt x="11127" y="4218"/>
                    <a:pt x="12074" y="4218"/>
                  </a:cubicBezTo>
                  <a:cubicBezTo>
                    <a:pt x="12569" y="4218"/>
                    <a:pt x="13063" y="4201"/>
                    <a:pt x="13554" y="4167"/>
                  </a:cubicBezTo>
                  <a:cubicBezTo>
                    <a:pt x="13554" y="4167"/>
                    <a:pt x="15561" y="15637"/>
                    <a:pt x="16540" y="16792"/>
                  </a:cubicBezTo>
                  <a:cubicBezTo>
                    <a:pt x="16674" y="16953"/>
                    <a:pt x="16961" y="17015"/>
                    <a:pt x="17327" y="17015"/>
                  </a:cubicBezTo>
                  <a:cubicBezTo>
                    <a:pt x="18615" y="17015"/>
                    <a:pt x="20882" y="16239"/>
                    <a:pt x="20882" y="16239"/>
                  </a:cubicBezTo>
                  <a:lnTo>
                    <a:pt x="225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0" name="Google Shape;1370;p53"/>
            <p:cNvSpPr/>
            <p:nvPr/>
          </p:nvSpPr>
          <p:spPr>
            <a:xfrm>
              <a:off x="7002875" y="4521850"/>
              <a:ext cx="164425" cy="77725"/>
            </a:xfrm>
            <a:custGeom>
              <a:avLst/>
              <a:gdLst/>
              <a:ahLst/>
              <a:cxnLst/>
              <a:rect l="l" t="t" r="r" b="b"/>
              <a:pathLst>
                <a:path w="6577" h="3109" extrusionOk="0">
                  <a:moveTo>
                    <a:pt x="6350" y="0"/>
                  </a:moveTo>
                  <a:cubicBezTo>
                    <a:pt x="6350" y="0"/>
                    <a:pt x="3824" y="609"/>
                    <a:pt x="2533" y="609"/>
                  </a:cubicBezTo>
                  <a:cubicBezTo>
                    <a:pt x="2318" y="609"/>
                    <a:pt x="2137" y="592"/>
                    <a:pt x="2008" y="553"/>
                  </a:cubicBezTo>
                  <a:cubicBezTo>
                    <a:pt x="2008" y="553"/>
                    <a:pt x="0" y="2008"/>
                    <a:pt x="302" y="2761"/>
                  </a:cubicBezTo>
                  <a:cubicBezTo>
                    <a:pt x="405" y="3011"/>
                    <a:pt x="805" y="3108"/>
                    <a:pt x="1353" y="3108"/>
                  </a:cubicBezTo>
                  <a:cubicBezTo>
                    <a:pt x="3066" y="3108"/>
                    <a:pt x="6230" y="2155"/>
                    <a:pt x="6325" y="1908"/>
                  </a:cubicBezTo>
                  <a:cubicBezTo>
                    <a:pt x="6576" y="1255"/>
                    <a:pt x="6350" y="1"/>
                    <a:pt x="6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1" name="Google Shape;1371;p53"/>
            <p:cNvSpPr/>
            <p:nvPr/>
          </p:nvSpPr>
          <p:spPr>
            <a:xfrm>
              <a:off x="6796425" y="3940050"/>
              <a:ext cx="168825" cy="123150"/>
            </a:xfrm>
            <a:custGeom>
              <a:avLst/>
              <a:gdLst/>
              <a:ahLst/>
              <a:cxnLst/>
              <a:rect l="l" t="t" r="r" b="b"/>
              <a:pathLst>
                <a:path w="6753" h="4926" extrusionOk="0">
                  <a:moveTo>
                    <a:pt x="3090" y="1"/>
                  </a:moveTo>
                  <a:cubicBezTo>
                    <a:pt x="2971" y="1"/>
                    <a:pt x="2878" y="25"/>
                    <a:pt x="2812" y="81"/>
                  </a:cubicBezTo>
                  <a:cubicBezTo>
                    <a:pt x="2285" y="508"/>
                    <a:pt x="3715" y="1462"/>
                    <a:pt x="3791" y="1512"/>
                  </a:cubicBezTo>
                  <a:cubicBezTo>
                    <a:pt x="3712" y="1492"/>
                    <a:pt x="2225" y="998"/>
                    <a:pt x="1458" y="998"/>
                  </a:cubicBezTo>
                  <a:cubicBezTo>
                    <a:pt x="1243" y="998"/>
                    <a:pt x="1085" y="1036"/>
                    <a:pt x="1030" y="1135"/>
                  </a:cubicBezTo>
                  <a:cubicBezTo>
                    <a:pt x="955" y="1261"/>
                    <a:pt x="1080" y="1437"/>
                    <a:pt x="1306" y="1637"/>
                  </a:cubicBezTo>
                  <a:cubicBezTo>
                    <a:pt x="1274" y="1633"/>
                    <a:pt x="1241" y="1631"/>
                    <a:pt x="1209" y="1631"/>
                  </a:cubicBezTo>
                  <a:cubicBezTo>
                    <a:pt x="1066" y="1631"/>
                    <a:pt x="922" y="1672"/>
                    <a:pt x="779" y="1713"/>
                  </a:cubicBezTo>
                  <a:cubicBezTo>
                    <a:pt x="653" y="1763"/>
                    <a:pt x="578" y="1888"/>
                    <a:pt x="578" y="2039"/>
                  </a:cubicBezTo>
                  <a:cubicBezTo>
                    <a:pt x="578" y="2215"/>
                    <a:pt x="829" y="2440"/>
                    <a:pt x="1180" y="2666"/>
                  </a:cubicBezTo>
                  <a:cubicBezTo>
                    <a:pt x="1030" y="2666"/>
                    <a:pt x="1" y="2717"/>
                    <a:pt x="678" y="3244"/>
                  </a:cubicBezTo>
                  <a:cubicBezTo>
                    <a:pt x="1105" y="3570"/>
                    <a:pt x="1532" y="3846"/>
                    <a:pt x="2009" y="4097"/>
                  </a:cubicBezTo>
                  <a:cubicBezTo>
                    <a:pt x="2636" y="4423"/>
                    <a:pt x="3314" y="4699"/>
                    <a:pt x="3992" y="4925"/>
                  </a:cubicBezTo>
                  <a:cubicBezTo>
                    <a:pt x="6752" y="4147"/>
                    <a:pt x="6125" y="684"/>
                    <a:pt x="6125" y="684"/>
                  </a:cubicBezTo>
                  <a:lnTo>
                    <a:pt x="6125" y="608"/>
                  </a:lnTo>
                  <a:cubicBezTo>
                    <a:pt x="4617" y="445"/>
                    <a:pt x="3605" y="1"/>
                    <a:pt x="3090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2" name="Google Shape;1372;p53"/>
            <p:cNvSpPr/>
            <p:nvPr/>
          </p:nvSpPr>
          <p:spPr>
            <a:xfrm>
              <a:off x="6731800" y="3967800"/>
              <a:ext cx="114225" cy="88175"/>
            </a:xfrm>
            <a:custGeom>
              <a:avLst/>
              <a:gdLst/>
              <a:ahLst/>
              <a:cxnLst/>
              <a:rect l="l" t="t" r="r" b="b"/>
              <a:pathLst>
                <a:path w="4569" h="3527" extrusionOk="0">
                  <a:moveTo>
                    <a:pt x="829" y="0"/>
                  </a:moveTo>
                  <a:lnTo>
                    <a:pt x="779" y="126"/>
                  </a:lnTo>
                  <a:cubicBezTo>
                    <a:pt x="779" y="126"/>
                    <a:pt x="1" y="2410"/>
                    <a:pt x="1256" y="3389"/>
                  </a:cubicBezTo>
                  <a:cubicBezTo>
                    <a:pt x="1746" y="3482"/>
                    <a:pt x="2222" y="3526"/>
                    <a:pt x="2657" y="3526"/>
                  </a:cubicBezTo>
                  <a:cubicBezTo>
                    <a:pt x="3514" y="3526"/>
                    <a:pt x="4211" y="3353"/>
                    <a:pt x="4544" y="3037"/>
                  </a:cubicBezTo>
                  <a:lnTo>
                    <a:pt x="4569" y="2987"/>
                  </a:lnTo>
                  <a:cubicBezTo>
                    <a:pt x="4117" y="2761"/>
                    <a:pt x="3665" y="2460"/>
                    <a:pt x="3263" y="2134"/>
                  </a:cubicBezTo>
                  <a:cubicBezTo>
                    <a:pt x="2586" y="1607"/>
                    <a:pt x="3590" y="1556"/>
                    <a:pt x="3765" y="1556"/>
                  </a:cubicBezTo>
                  <a:cubicBezTo>
                    <a:pt x="3389" y="1330"/>
                    <a:pt x="3138" y="1105"/>
                    <a:pt x="3138" y="929"/>
                  </a:cubicBezTo>
                  <a:cubicBezTo>
                    <a:pt x="3138" y="778"/>
                    <a:pt x="3213" y="653"/>
                    <a:pt x="3339" y="603"/>
                  </a:cubicBezTo>
                  <a:lnTo>
                    <a:pt x="3339" y="577"/>
                  </a:lnTo>
                  <a:cubicBezTo>
                    <a:pt x="2460" y="477"/>
                    <a:pt x="1632" y="276"/>
                    <a:pt x="8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3" name="Google Shape;1373;p53"/>
            <p:cNvSpPr/>
            <p:nvPr/>
          </p:nvSpPr>
          <p:spPr>
            <a:xfrm>
              <a:off x="6603750" y="4495500"/>
              <a:ext cx="165100" cy="75125"/>
            </a:xfrm>
            <a:custGeom>
              <a:avLst/>
              <a:gdLst/>
              <a:ahLst/>
              <a:cxnLst/>
              <a:rect l="l" t="t" r="r" b="b"/>
              <a:pathLst>
                <a:path w="6604" h="3005" extrusionOk="0">
                  <a:moveTo>
                    <a:pt x="2086" y="0"/>
                  </a:moveTo>
                  <a:cubicBezTo>
                    <a:pt x="2086" y="0"/>
                    <a:pt x="253" y="76"/>
                    <a:pt x="103" y="904"/>
                  </a:cubicBezTo>
                  <a:cubicBezTo>
                    <a:pt x="1" y="1515"/>
                    <a:pt x="3674" y="3004"/>
                    <a:pt x="5286" y="3004"/>
                  </a:cubicBezTo>
                  <a:cubicBezTo>
                    <a:pt x="5658" y="3004"/>
                    <a:pt x="5921" y="2925"/>
                    <a:pt x="6001" y="2736"/>
                  </a:cubicBezTo>
                  <a:cubicBezTo>
                    <a:pt x="6152" y="2410"/>
                    <a:pt x="6603" y="1105"/>
                    <a:pt x="6603" y="1105"/>
                  </a:cubicBezTo>
                  <a:lnTo>
                    <a:pt x="6603" y="1105"/>
                  </a:lnTo>
                  <a:cubicBezTo>
                    <a:pt x="6603" y="1105"/>
                    <a:pt x="6499" y="1123"/>
                    <a:pt x="6286" y="1123"/>
                  </a:cubicBezTo>
                  <a:cubicBezTo>
                    <a:pt x="5709" y="1123"/>
                    <a:pt x="4338" y="989"/>
                    <a:pt x="2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4" name="Google Shape;1374;p53"/>
            <p:cNvSpPr/>
            <p:nvPr/>
          </p:nvSpPr>
          <p:spPr>
            <a:xfrm>
              <a:off x="7011650" y="3797125"/>
              <a:ext cx="119875" cy="35775"/>
            </a:xfrm>
            <a:custGeom>
              <a:avLst/>
              <a:gdLst/>
              <a:ahLst/>
              <a:cxnLst/>
              <a:rect l="l" t="t" r="r" b="b"/>
              <a:pathLst>
                <a:path w="4795" h="1431" extrusionOk="0">
                  <a:moveTo>
                    <a:pt x="1" y="0"/>
                  </a:moveTo>
                  <a:lnTo>
                    <a:pt x="51" y="502"/>
                  </a:lnTo>
                  <a:lnTo>
                    <a:pt x="4795" y="1431"/>
                  </a:lnTo>
                  <a:cubicBezTo>
                    <a:pt x="4569" y="1255"/>
                    <a:pt x="4318" y="1130"/>
                    <a:pt x="4067" y="1029"/>
                  </a:cubicBezTo>
                  <a:cubicBezTo>
                    <a:pt x="3665" y="90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B1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5" name="Google Shape;1375;p53"/>
            <p:cNvSpPr/>
            <p:nvPr/>
          </p:nvSpPr>
          <p:spPr>
            <a:xfrm>
              <a:off x="6669675" y="3790250"/>
              <a:ext cx="337600" cy="118575"/>
            </a:xfrm>
            <a:custGeom>
              <a:avLst/>
              <a:gdLst/>
              <a:ahLst/>
              <a:cxnLst/>
              <a:rect l="l" t="t" r="r" b="b"/>
              <a:pathLst>
                <a:path w="13504" h="4743" extrusionOk="0">
                  <a:moveTo>
                    <a:pt x="2445" y="0"/>
                  </a:moveTo>
                  <a:cubicBezTo>
                    <a:pt x="1997" y="0"/>
                    <a:pt x="1610" y="8"/>
                    <a:pt x="1306" y="24"/>
                  </a:cubicBezTo>
                  <a:cubicBezTo>
                    <a:pt x="879" y="49"/>
                    <a:pt x="603" y="75"/>
                    <a:pt x="553" y="125"/>
                  </a:cubicBezTo>
                  <a:cubicBezTo>
                    <a:pt x="402" y="451"/>
                    <a:pt x="1" y="4090"/>
                    <a:pt x="704" y="4341"/>
                  </a:cubicBezTo>
                  <a:cubicBezTo>
                    <a:pt x="879" y="4392"/>
                    <a:pt x="1055" y="4417"/>
                    <a:pt x="1231" y="4417"/>
                  </a:cubicBezTo>
                  <a:cubicBezTo>
                    <a:pt x="3314" y="4592"/>
                    <a:pt x="10618" y="4718"/>
                    <a:pt x="12751" y="4743"/>
                  </a:cubicBezTo>
                  <a:lnTo>
                    <a:pt x="13353" y="4743"/>
                  </a:lnTo>
                  <a:cubicBezTo>
                    <a:pt x="12751" y="3588"/>
                    <a:pt x="12701" y="2258"/>
                    <a:pt x="13178" y="1053"/>
                  </a:cubicBezTo>
                  <a:cubicBezTo>
                    <a:pt x="13253" y="853"/>
                    <a:pt x="13379" y="652"/>
                    <a:pt x="13504" y="476"/>
                  </a:cubicBezTo>
                  <a:cubicBezTo>
                    <a:pt x="13504" y="476"/>
                    <a:pt x="6028" y="0"/>
                    <a:pt x="24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6" name="Google Shape;1376;p53"/>
            <p:cNvSpPr/>
            <p:nvPr/>
          </p:nvSpPr>
          <p:spPr>
            <a:xfrm>
              <a:off x="7011025" y="3717425"/>
              <a:ext cx="124900" cy="107950"/>
            </a:xfrm>
            <a:custGeom>
              <a:avLst/>
              <a:gdLst/>
              <a:ahLst/>
              <a:cxnLst/>
              <a:rect l="l" t="t" r="r" b="b"/>
              <a:pathLst>
                <a:path w="4996" h="4318" extrusionOk="0">
                  <a:moveTo>
                    <a:pt x="779" y="1"/>
                  </a:moveTo>
                  <a:cubicBezTo>
                    <a:pt x="503" y="754"/>
                    <a:pt x="1" y="2184"/>
                    <a:pt x="402" y="3389"/>
                  </a:cubicBezTo>
                  <a:lnTo>
                    <a:pt x="4293" y="4318"/>
                  </a:lnTo>
                  <a:cubicBezTo>
                    <a:pt x="4042" y="3540"/>
                    <a:pt x="4518" y="2260"/>
                    <a:pt x="4794" y="1582"/>
                  </a:cubicBezTo>
                  <a:cubicBezTo>
                    <a:pt x="4920" y="1306"/>
                    <a:pt x="4995" y="1155"/>
                    <a:pt x="4995" y="1155"/>
                  </a:cubicBezTo>
                  <a:lnTo>
                    <a:pt x="7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7" name="Google Shape;1377;p53"/>
            <p:cNvSpPr/>
            <p:nvPr/>
          </p:nvSpPr>
          <p:spPr>
            <a:xfrm>
              <a:off x="7030475" y="3704225"/>
              <a:ext cx="123000" cy="56525"/>
            </a:xfrm>
            <a:custGeom>
              <a:avLst/>
              <a:gdLst/>
              <a:ahLst/>
              <a:cxnLst/>
              <a:rect l="l" t="t" r="r" b="b"/>
              <a:pathLst>
                <a:path w="4920" h="2261" extrusionOk="0">
                  <a:moveTo>
                    <a:pt x="154" y="0"/>
                  </a:moveTo>
                  <a:cubicBezTo>
                    <a:pt x="151" y="0"/>
                    <a:pt x="150" y="1"/>
                    <a:pt x="151" y="2"/>
                  </a:cubicBezTo>
                  <a:cubicBezTo>
                    <a:pt x="176" y="27"/>
                    <a:pt x="101" y="228"/>
                    <a:pt x="1" y="529"/>
                  </a:cubicBezTo>
                  <a:lnTo>
                    <a:pt x="4217" y="1683"/>
                  </a:lnTo>
                  <a:cubicBezTo>
                    <a:pt x="4217" y="1683"/>
                    <a:pt x="4142" y="1859"/>
                    <a:pt x="4016" y="2110"/>
                  </a:cubicBezTo>
                  <a:lnTo>
                    <a:pt x="3966" y="2261"/>
                  </a:lnTo>
                  <a:cubicBezTo>
                    <a:pt x="3966" y="2261"/>
                    <a:pt x="4895" y="1558"/>
                    <a:pt x="4895" y="1432"/>
                  </a:cubicBezTo>
                  <a:cubicBezTo>
                    <a:pt x="4920" y="1162"/>
                    <a:pt x="295" y="0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8" name="Google Shape;1378;p53"/>
            <p:cNvSpPr/>
            <p:nvPr/>
          </p:nvSpPr>
          <p:spPr>
            <a:xfrm>
              <a:off x="6695400" y="3685150"/>
              <a:ext cx="339500" cy="120775"/>
            </a:xfrm>
            <a:custGeom>
              <a:avLst/>
              <a:gdLst/>
              <a:ahLst/>
              <a:cxnLst/>
              <a:rect l="l" t="t" r="r" b="b"/>
              <a:pathLst>
                <a:path w="13580" h="4831" extrusionOk="0">
                  <a:moveTo>
                    <a:pt x="2284" y="1"/>
                  </a:moveTo>
                  <a:cubicBezTo>
                    <a:pt x="1510" y="1"/>
                    <a:pt x="988" y="20"/>
                    <a:pt x="879" y="62"/>
                  </a:cubicBezTo>
                  <a:cubicBezTo>
                    <a:pt x="252" y="288"/>
                    <a:pt x="1" y="3626"/>
                    <a:pt x="252" y="4128"/>
                  </a:cubicBezTo>
                  <a:lnTo>
                    <a:pt x="252" y="4203"/>
                  </a:lnTo>
                  <a:cubicBezTo>
                    <a:pt x="512" y="4191"/>
                    <a:pt x="832" y="4186"/>
                    <a:pt x="1198" y="4186"/>
                  </a:cubicBezTo>
                  <a:cubicBezTo>
                    <a:pt x="4709" y="4186"/>
                    <a:pt x="12450" y="4680"/>
                    <a:pt x="12450" y="4680"/>
                  </a:cubicBezTo>
                  <a:lnTo>
                    <a:pt x="13077" y="4831"/>
                  </a:lnTo>
                  <a:cubicBezTo>
                    <a:pt x="13052" y="4781"/>
                    <a:pt x="13027" y="4730"/>
                    <a:pt x="13027" y="4680"/>
                  </a:cubicBezTo>
                  <a:cubicBezTo>
                    <a:pt x="12626" y="3475"/>
                    <a:pt x="13128" y="2045"/>
                    <a:pt x="13379" y="1292"/>
                  </a:cubicBezTo>
                  <a:cubicBezTo>
                    <a:pt x="13504" y="991"/>
                    <a:pt x="13579" y="790"/>
                    <a:pt x="13529" y="740"/>
                  </a:cubicBezTo>
                  <a:cubicBezTo>
                    <a:pt x="13303" y="514"/>
                    <a:pt x="11145" y="338"/>
                    <a:pt x="8685" y="213"/>
                  </a:cubicBezTo>
                  <a:cubicBezTo>
                    <a:pt x="6393" y="79"/>
                    <a:pt x="3833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9" name="Google Shape;1379;p53"/>
            <p:cNvSpPr/>
            <p:nvPr/>
          </p:nvSpPr>
          <p:spPr>
            <a:xfrm>
              <a:off x="6998475" y="3802150"/>
              <a:ext cx="134925" cy="59625"/>
            </a:xfrm>
            <a:custGeom>
              <a:avLst/>
              <a:gdLst/>
              <a:ahLst/>
              <a:cxnLst/>
              <a:rect l="l" t="t" r="r" b="b"/>
              <a:pathLst>
                <a:path w="5397" h="2385" extrusionOk="0">
                  <a:moveTo>
                    <a:pt x="327" y="0"/>
                  </a:moveTo>
                  <a:cubicBezTo>
                    <a:pt x="201" y="201"/>
                    <a:pt x="101" y="377"/>
                    <a:pt x="1" y="603"/>
                  </a:cubicBezTo>
                  <a:lnTo>
                    <a:pt x="26" y="603"/>
                  </a:lnTo>
                  <a:lnTo>
                    <a:pt x="4569" y="1606"/>
                  </a:lnTo>
                  <a:cubicBezTo>
                    <a:pt x="4569" y="1606"/>
                    <a:pt x="4443" y="1832"/>
                    <a:pt x="4343" y="2184"/>
                  </a:cubicBezTo>
                  <a:lnTo>
                    <a:pt x="4293" y="2385"/>
                  </a:lnTo>
                  <a:cubicBezTo>
                    <a:pt x="4293" y="2385"/>
                    <a:pt x="5397" y="1606"/>
                    <a:pt x="5322" y="1230"/>
                  </a:cubicBezTo>
                  <a:cubicBezTo>
                    <a:pt x="5296" y="1054"/>
                    <a:pt x="979" y="151"/>
                    <a:pt x="979" y="15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0" name="Google Shape;1380;p53"/>
            <p:cNvSpPr/>
            <p:nvPr/>
          </p:nvSpPr>
          <p:spPr>
            <a:xfrm>
              <a:off x="6804600" y="4004975"/>
              <a:ext cx="88900" cy="58225"/>
            </a:xfrm>
            <a:custGeom>
              <a:avLst/>
              <a:gdLst/>
              <a:ahLst/>
              <a:cxnLst/>
              <a:rect l="l" t="t" r="r" b="b"/>
              <a:pathLst>
                <a:path w="3556" h="2329" extrusionOk="0">
                  <a:moveTo>
                    <a:pt x="766" y="0"/>
                  </a:moveTo>
                  <a:cubicBezTo>
                    <a:pt x="728" y="0"/>
                    <a:pt x="690" y="7"/>
                    <a:pt x="653" y="19"/>
                  </a:cubicBezTo>
                  <a:lnTo>
                    <a:pt x="427" y="19"/>
                  </a:lnTo>
                  <a:cubicBezTo>
                    <a:pt x="301" y="44"/>
                    <a:pt x="176" y="94"/>
                    <a:pt x="75" y="170"/>
                  </a:cubicBezTo>
                  <a:cubicBezTo>
                    <a:pt x="25" y="245"/>
                    <a:pt x="0" y="345"/>
                    <a:pt x="25" y="446"/>
                  </a:cubicBezTo>
                  <a:cubicBezTo>
                    <a:pt x="50" y="521"/>
                    <a:pt x="101" y="596"/>
                    <a:pt x="151" y="647"/>
                  </a:cubicBezTo>
                  <a:cubicBezTo>
                    <a:pt x="201" y="697"/>
                    <a:pt x="251" y="747"/>
                    <a:pt x="301" y="797"/>
                  </a:cubicBezTo>
                  <a:cubicBezTo>
                    <a:pt x="351" y="822"/>
                    <a:pt x="427" y="873"/>
                    <a:pt x="477" y="923"/>
                  </a:cubicBezTo>
                  <a:lnTo>
                    <a:pt x="828" y="1174"/>
                  </a:lnTo>
                  <a:cubicBezTo>
                    <a:pt x="954" y="1274"/>
                    <a:pt x="1079" y="1349"/>
                    <a:pt x="1230" y="1425"/>
                  </a:cubicBezTo>
                  <a:cubicBezTo>
                    <a:pt x="1355" y="1500"/>
                    <a:pt x="1481" y="1575"/>
                    <a:pt x="1606" y="1651"/>
                  </a:cubicBezTo>
                  <a:lnTo>
                    <a:pt x="2008" y="1826"/>
                  </a:lnTo>
                  <a:lnTo>
                    <a:pt x="2384" y="2002"/>
                  </a:lnTo>
                  <a:cubicBezTo>
                    <a:pt x="2510" y="2027"/>
                    <a:pt x="2610" y="2077"/>
                    <a:pt x="2736" y="2102"/>
                  </a:cubicBezTo>
                  <a:cubicBezTo>
                    <a:pt x="3163" y="2253"/>
                    <a:pt x="3464" y="2328"/>
                    <a:pt x="3464" y="2328"/>
                  </a:cubicBezTo>
                  <a:lnTo>
                    <a:pt x="3464" y="2303"/>
                  </a:lnTo>
                  <a:cubicBezTo>
                    <a:pt x="3472" y="2306"/>
                    <a:pt x="3480" y="2307"/>
                    <a:pt x="3487" y="2307"/>
                  </a:cubicBezTo>
                  <a:cubicBezTo>
                    <a:pt x="3543" y="2307"/>
                    <a:pt x="3556" y="2225"/>
                    <a:pt x="3489" y="2203"/>
                  </a:cubicBezTo>
                  <a:cubicBezTo>
                    <a:pt x="3489" y="2203"/>
                    <a:pt x="3238" y="2077"/>
                    <a:pt x="2811" y="1902"/>
                  </a:cubicBezTo>
                  <a:cubicBezTo>
                    <a:pt x="2711" y="1851"/>
                    <a:pt x="2585" y="1801"/>
                    <a:pt x="2485" y="1751"/>
                  </a:cubicBezTo>
                  <a:lnTo>
                    <a:pt x="2134" y="1550"/>
                  </a:lnTo>
                  <a:lnTo>
                    <a:pt x="1757" y="1374"/>
                  </a:lnTo>
                  <a:lnTo>
                    <a:pt x="1381" y="1149"/>
                  </a:lnTo>
                  <a:cubicBezTo>
                    <a:pt x="1255" y="1073"/>
                    <a:pt x="1104" y="998"/>
                    <a:pt x="979" y="923"/>
                  </a:cubicBezTo>
                  <a:cubicBezTo>
                    <a:pt x="879" y="847"/>
                    <a:pt x="753" y="772"/>
                    <a:pt x="628" y="672"/>
                  </a:cubicBezTo>
                  <a:lnTo>
                    <a:pt x="477" y="571"/>
                  </a:lnTo>
                  <a:cubicBezTo>
                    <a:pt x="427" y="546"/>
                    <a:pt x="377" y="496"/>
                    <a:pt x="326" y="446"/>
                  </a:cubicBezTo>
                  <a:cubicBezTo>
                    <a:pt x="276" y="421"/>
                    <a:pt x="251" y="396"/>
                    <a:pt x="226" y="345"/>
                  </a:cubicBezTo>
                  <a:cubicBezTo>
                    <a:pt x="226" y="320"/>
                    <a:pt x="226" y="320"/>
                    <a:pt x="226" y="295"/>
                  </a:cubicBezTo>
                  <a:cubicBezTo>
                    <a:pt x="301" y="245"/>
                    <a:pt x="377" y="195"/>
                    <a:pt x="452" y="170"/>
                  </a:cubicBezTo>
                  <a:cubicBezTo>
                    <a:pt x="527" y="145"/>
                    <a:pt x="602" y="120"/>
                    <a:pt x="678" y="120"/>
                  </a:cubicBezTo>
                  <a:cubicBezTo>
                    <a:pt x="803" y="94"/>
                    <a:pt x="879" y="94"/>
                    <a:pt x="879" y="94"/>
                  </a:cubicBezTo>
                  <a:cubicBezTo>
                    <a:pt x="879" y="94"/>
                    <a:pt x="904" y="69"/>
                    <a:pt x="904" y="44"/>
                  </a:cubicBezTo>
                  <a:cubicBezTo>
                    <a:pt x="904" y="19"/>
                    <a:pt x="904" y="19"/>
                    <a:pt x="879" y="19"/>
                  </a:cubicBezTo>
                  <a:cubicBezTo>
                    <a:pt x="841" y="7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1" name="Google Shape;1381;p53"/>
            <p:cNvSpPr/>
            <p:nvPr/>
          </p:nvSpPr>
          <p:spPr>
            <a:xfrm>
              <a:off x="6817775" y="3960275"/>
              <a:ext cx="74550" cy="47075"/>
            </a:xfrm>
            <a:custGeom>
              <a:avLst/>
              <a:gdLst/>
              <a:ahLst/>
              <a:cxnLst/>
              <a:rect l="l" t="t" r="r" b="b"/>
              <a:pathLst>
                <a:path w="2982" h="1883" extrusionOk="0">
                  <a:moveTo>
                    <a:pt x="2909" y="747"/>
                  </a:moveTo>
                  <a:lnTo>
                    <a:pt x="2912" y="753"/>
                  </a:lnTo>
                  <a:lnTo>
                    <a:pt x="2937" y="753"/>
                  </a:lnTo>
                  <a:cubicBezTo>
                    <a:pt x="2927" y="751"/>
                    <a:pt x="2918" y="749"/>
                    <a:pt x="2909" y="747"/>
                  </a:cubicBezTo>
                  <a:close/>
                  <a:moveTo>
                    <a:pt x="477" y="0"/>
                  </a:moveTo>
                  <a:cubicBezTo>
                    <a:pt x="402" y="25"/>
                    <a:pt x="326" y="25"/>
                    <a:pt x="251" y="50"/>
                  </a:cubicBezTo>
                  <a:cubicBezTo>
                    <a:pt x="151" y="75"/>
                    <a:pt x="75" y="151"/>
                    <a:pt x="25" y="251"/>
                  </a:cubicBezTo>
                  <a:lnTo>
                    <a:pt x="0" y="301"/>
                  </a:lnTo>
                  <a:cubicBezTo>
                    <a:pt x="0" y="326"/>
                    <a:pt x="0" y="351"/>
                    <a:pt x="0" y="377"/>
                  </a:cubicBezTo>
                  <a:cubicBezTo>
                    <a:pt x="0" y="427"/>
                    <a:pt x="25" y="477"/>
                    <a:pt x="25" y="527"/>
                  </a:cubicBezTo>
                  <a:cubicBezTo>
                    <a:pt x="50" y="602"/>
                    <a:pt x="101" y="678"/>
                    <a:pt x="151" y="728"/>
                  </a:cubicBezTo>
                  <a:cubicBezTo>
                    <a:pt x="201" y="778"/>
                    <a:pt x="251" y="828"/>
                    <a:pt x="301" y="878"/>
                  </a:cubicBezTo>
                  <a:cubicBezTo>
                    <a:pt x="326" y="904"/>
                    <a:pt x="352" y="929"/>
                    <a:pt x="377" y="929"/>
                  </a:cubicBezTo>
                  <a:lnTo>
                    <a:pt x="452" y="1004"/>
                  </a:lnTo>
                  <a:lnTo>
                    <a:pt x="753" y="1205"/>
                  </a:lnTo>
                  <a:cubicBezTo>
                    <a:pt x="854" y="1255"/>
                    <a:pt x="954" y="1330"/>
                    <a:pt x="1054" y="1380"/>
                  </a:cubicBezTo>
                  <a:lnTo>
                    <a:pt x="1381" y="1531"/>
                  </a:lnTo>
                  <a:lnTo>
                    <a:pt x="1732" y="1682"/>
                  </a:lnTo>
                  <a:cubicBezTo>
                    <a:pt x="1832" y="1732"/>
                    <a:pt x="1958" y="1757"/>
                    <a:pt x="2083" y="1782"/>
                  </a:cubicBezTo>
                  <a:cubicBezTo>
                    <a:pt x="2209" y="1832"/>
                    <a:pt x="2309" y="1857"/>
                    <a:pt x="2435" y="1882"/>
                  </a:cubicBezTo>
                  <a:cubicBezTo>
                    <a:pt x="2460" y="1882"/>
                    <a:pt x="2485" y="1857"/>
                    <a:pt x="2485" y="1857"/>
                  </a:cubicBezTo>
                  <a:cubicBezTo>
                    <a:pt x="2485" y="1832"/>
                    <a:pt x="2485" y="1807"/>
                    <a:pt x="2460" y="1807"/>
                  </a:cubicBezTo>
                  <a:lnTo>
                    <a:pt x="2159" y="1657"/>
                  </a:lnTo>
                  <a:cubicBezTo>
                    <a:pt x="2033" y="1606"/>
                    <a:pt x="1933" y="1556"/>
                    <a:pt x="1832" y="1506"/>
                  </a:cubicBezTo>
                  <a:lnTo>
                    <a:pt x="1531" y="1355"/>
                  </a:lnTo>
                  <a:lnTo>
                    <a:pt x="1230" y="1155"/>
                  </a:lnTo>
                  <a:cubicBezTo>
                    <a:pt x="1130" y="1104"/>
                    <a:pt x="1029" y="1054"/>
                    <a:pt x="929" y="979"/>
                  </a:cubicBezTo>
                  <a:lnTo>
                    <a:pt x="628" y="753"/>
                  </a:lnTo>
                  <a:lnTo>
                    <a:pt x="577" y="703"/>
                  </a:lnTo>
                  <a:cubicBezTo>
                    <a:pt x="552" y="703"/>
                    <a:pt x="527" y="678"/>
                    <a:pt x="502" y="653"/>
                  </a:cubicBezTo>
                  <a:cubicBezTo>
                    <a:pt x="477" y="628"/>
                    <a:pt x="427" y="577"/>
                    <a:pt x="402" y="552"/>
                  </a:cubicBezTo>
                  <a:cubicBezTo>
                    <a:pt x="377" y="502"/>
                    <a:pt x="352" y="477"/>
                    <a:pt x="326" y="427"/>
                  </a:cubicBezTo>
                  <a:cubicBezTo>
                    <a:pt x="326" y="427"/>
                    <a:pt x="326" y="402"/>
                    <a:pt x="326" y="402"/>
                  </a:cubicBezTo>
                  <a:lnTo>
                    <a:pt x="326" y="351"/>
                  </a:lnTo>
                  <a:cubicBezTo>
                    <a:pt x="326" y="368"/>
                    <a:pt x="329" y="374"/>
                    <a:pt x="334" y="374"/>
                  </a:cubicBezTo>
                  <a:cubicBezTo>
                    <a:pt x="343" y="374"/>
                    <a:pt x="360" y="351"/>
                    <a:pt x="377" y="351"/>
                  </a:cubicBezTo>
                  <a:cubicBezTo>
                    <a:pt x="427" y="351"/>
                    <a:pt x="477" y="326"/>
                    <a:pt x="527" y="326"/>
                  </a:cubicBezTo>
                  <a:lnTo>
                    <a:pt x="828" y="326"/>
                  </a:lnTo>
                  <a:cubicBezTo>
                    <a:pt x="1054" y="351"/>
                    <a:pt x="1305" y="402"/>
                    <a:pt x="1531" y="427"/>
                  </a:cubicBezTo>
                  <a:cubicBezTo>
                    <a:pt x="1974" y="525"/>
                    <a:pt x="2441" y="648"/>
                    <a:pt x="2909" y="747"/>
                  </a:cubicBezTo>
                  <a:lnTo>
                    <a:pt x="2909" y="747"/>
                  </a:lnTo>
                  <a:lnTo>
                    <a:pt x="2887" y="703"/>
                  </a:lnTo>
                  <a:lnTo>
                    <a:pt x="2887" y="703"/>
                  </a:lnTo>
                  <a:cubicBezTo>
                    <a:pt x="2898" y="714"/>
                    <a:pt x="2910" y="719"/>
                    <a:pt x="2921" y="719"/>
                  </a:cubicBezTo>
                  <a:cubicBezTo>
                    <a:pt x="2956" y="719"/>
                    <a:pt x="2981" y="666"/>
                    <a:pt x="2962" y="628"/>
                  </a:cubicBezTo>
                  <a:cubicBezTo>
                    <a:pt x="2510" y="427"/>
                    <a:pt x="2058" y="276"/>
                    <a:pt x="1581" y="151"/>
                  </a:cubicBezTo>
                  <a:cubicBezTo>
                    <a:pt x="1356" y="100"/>
                    <a:pt x="1105" y="50"/>
                    <a:pt x="854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2" name="Google Shape;1382;p53"/>
            <p:cNvSpPr/>
            <p:nvPr/>
          </p:nvSpPr>
          <p:spPr>
            <a:xfrm>
              <a:off x="6861700" y="3935950"/>
              <a:ext cx="84725" cy="41900"/>
            </a:xfrm>
            <a:custGeom>
              <a:avLst/>
              <a:gdLst/>
              <a:ahLst/>
              <a:cxnLst/>
              <a:rect l="l" t="t" r="r" b="b"/>
              <a:pathLst>
                <a:path w="3389" h="1676" extrusionOk="0">
                  <a:moveTo>
                    <a:pt x="590" y="0"/>
                  </a:moveTo>
                  <a:cubicBezTo>
                    <a:pt x="502" y="0"/>
                    <a:pt x="414" y="7"/>
                    <a:pt x="326" y="19"/>
                  </a:cubicBezTo>
                  <a:cubicBezTo>
                    <a:pt x="276" y="44"/>
                    <a:pt x="226" y="69"/>
                    <a:pt x="176" y="95"/>
                  </a:cubicBezTo>
                  <a:lnTo>
                    <a:pt x="151" y="95"/>
                  </a:lnTo>
                  <a:lnTo>
                    <a:pt x="126" y="120"/>
                  </a:lnTo>
                  <a:lnTo>
                    <a:pt x="100" y="145"/>
                  </a:lnTo>
                  <a:lnTo>
                    <a:pt x="75" y="195"/>
                  </a:lnTo>
                  <a:cubicBezTo>
                    <a:pt x="50" y="245"/>
                    <a:pt x="25" y="295"/>
                    <a:pt x="0" y="346"/>
                  </a:cubicBezTo>
                  <a:cubicBezTo>
                    <a:pt x="0" y="396"/>
                    <a:pt x="0" y="471"/>
                    <a:pt x="0" y="521"/>
                  </a:cubicBezTo>
                  <a:cubicBezTo>
                    <a:pt x="25" y="672"/>
                    <a:pt x="126" y="822"/>
                    <a:pt x="251" y="948"/>
                  </a:cubicBezTo>
                  <a:cubicBezTo>
                    <a:pt x="326" y="1048"/>
                    <a:pt x="427" y="1149"/>
                    <a:pt x="527" y="1224"/>
                  </a:cubicBezTo>
                  <a:cubicBezTo>
                    <a:pt x="678" y="1350"/>
                    <a:pt x="853" y="1475"/>
                    <a:pt x="1029" y="1575"/>
                  </a:cubicBezTo>
                  <a:lnTo>
                    <a:pt x="1205" y="1676"/>
                  </a:lnTo>
                  <a:lnTo>
                    <a:pt x="1255" y="1676"/>
                  </a:lnTo>
                  <a:cubicBezTo>
                    <a:pt x="1280" y="1651"/>
                    <a:pt x="1280" y="1626"/>
                    <a:pt x="1255" y="1626"/>
                  </a:cubicBezTo>
                  <a:lnTo>
                    <a:pt x="1104" y="1475"/>
                  </a:lnTo>
                  <a:cubicBezTo>
                    <a:pt x="954" y="1350"/>
                    <a:pt x="803" y="1224"/>
                    <a:pt x="678" y="1073"/>
                  </a:cubicBezTo>
                  <a:cubicBezTo>
                    <a:pt x="577" y="998"/>
                    <a:pt x="502" y="898"/>
                    <a:pt x="427" y="797"/>
                  </a:cubicBezTo>
                  <a:cubicBezTo>
                    <a:pt x="351" y="722"/>
                    <a:pt x="301" y="597"/>
                    <a:pt x="276" y="496"/>
                  </a:cubicBezTo>
                  <a:lnTo>
                    <a:pt x="276" y="421"/>
                  </a:lnTo>
                  <a:cubicBezTo>
                    <a:pt x="276" y="421"/>
                    <a:pt x="251" y="421"/>
                    <a:pt x="276" y="396"/>
                  </a:cubicBezTo>
                  <a:lnTo>
                    <a:pt x="326" y="371"/>
                  </a:lnTo>
                  <a:lnTo>
                    <a:pt x="326" y="346"/>
                  </a:lnTo>
                  <a:cubicBezTo>
                    <a:pt x="326" y="346"/>
                    <a:pt x="351" y="320"/>
                    <a:pt x="377" y="320"/>
                  </a:cubicBezTo>
                  <a:cubicBezTo>
                    <a:pt x="527" y="320"/>
                    <a:pt x="653" y="320"/>
                    <a:pt x="778" y="346"/>
                  </a:cubicBezTo>
                  <a:cubicBezTo>
                    <a:pt x="1079" y="421"/>
                    <a:pt x="1406" y="496"/>
                    <a:pt x="1682" y="571"/>
                  </a:cubicBezTo>
                  <a:cubicBezTo>
                    <a:pt x="1983" y="647"/>
                    <a:pt x="2259" y="697"/>
                    <a:pt x="2510" y="722"/>
                  </a:cubicBezTo>
                  <a:cubicBezTo>
                    <a:pt x="2761" y="772"/>
                    <a:pt x="3037" y="797"/>
                    <a:pt x="3313" y="797"/>
                  </a:cubicBezTo>
                  <a:lnTo>
                    <a:pt x="3313" y="772"/>
                  </a:lnTo>
                  <a:cubicBezTo>
                    <a:pt x="3338" y="772"/>
                    <a:pt x="3363" y="772"/>
                    <a:pt x="3388" y="747"/>
                  </a:cubicBezTo>
                  <a:cubicBezTo>
                    <a:pt x="3388" y="722"/>
                    <a:pt x="3363" y="672"/>
                    <a:pt x="3338" y="672"/>
                  </a:cubicBezTo>
                  <a:lnTo>
                    <a:pt x="2560" y="471"/>
                  </a:lnTo>
                  <a:cubicBezTo>
                    <a:pt x="2334" y="421"/>
                    <a:pt x="2083" y="346"/>
                    <a:pt x="1782" y="270"/>
                  </a:cubicBezTo>
                  <a:cubicBezTo>
                    <a:pt x="1481" y="170"/>
                    <a:pt x="1180" y="95"/>
                    <a:pt x="853" y="19"/>
                  </a:cubicBezTo>
                  <a:cubicBezTo>
                    <a:pt x="766" y="7"/>
                    <a:pt x="678" y="0"/>
                    <a:pt x="590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3" name="Google Shape;1383;p53"/>
            <p:cNvSpPr/>
            <p:nvPr/>
          </p:nvSpPr>
          <p:spPr>
            <a:xfrm>
              <a:off x="6942625" y="3797150"/>
              <a:ext cx="221525" cy="162500"/>
            </a:xfrm>
            <a:custGeom>
              <a:avLst/>
              <a:gdLst/>
              <a:ahLst/>
              <a:cxnLst/>
              <a:rect l="l" t="t" r="r" b="b"/>
              <a:pathLst>
                <a:path w="8861" h="6500" extrusionOk="0">
                  <a:moveTo>
                    <a:pt x="8761" y="0"/>
                  </a:moveTo>
                  <a:cubicBezTo>
                    <a:pt x="8728" y="0"/>
                    <a:pt x="8696" y="22"/>
                    <a:pt x="8685" y="75"/>
                  </a:cubicBezTo>
                  <a:cubicBezTo>
                    <a:pt x="8685" y="75"/>
                    <a:pt x="8635" y="250"/>
                    <a:pt x="8534" y="552"/>
                  </a:cubicBezTo>
                  <a:cubicBezTo>
                    <a:pt x="8484" y="702"/>
                    <a:pt x="8434" y="903"/>
                    <a:pt x="8334" y="1104"/>
                  </a:cubicBezTo>
                  <a:cubicBezTo>
                    <a:pt x="8258" y="1330"/>
                    <a:pt x="8158" y="1555"/>
                    <a:pt x="8032" y="1806"/>
                  </a:cubicBezTo>
                  <a:cubicBezTo>
                    <a:pt x="7982" y="1932"/>
                    <a:pt x="7932" y="2083"/>
                    <a:pt x="7857" y="2208"/>
                  </a:cubicBezTo>
                  <a:cubicBezTo>
                    <a:pt x="7781" y="2334"/>
                    <a:pt x="7706" y="2484"/>
                    <a:pt x="7631" y="2610"/>
                  </a:cubicBezTo>
                  <a:cubicBezTo>
                    <a:pt x="7505" y="2911"/>
                    <a:pt x="7305" y="3187"/>
                    <a:pt x="7129" y="3463"/>
                  </a:cubicBezTo>
                  <a:cubicBezTo>
                    <a:pt x="7029" y="3614"/>
                    <a:pt x="6928" y="3764"/>
                    <a:pt x="6803" y="3890"/>
                  </a:cubicBezTo>
                  <a:lnTo>
                    <a:pt x="6501" y="4316"/>
                  </a:lnTo>
                  <a:cubicBezTo>
                    <a:pt x="6376" y="4442"/>
                    <a:pt x="6250" y="4592"/>
                    <a:pt x="6100" y="4718"/>
                  </a:cubicBezTo>
                  <a:lnTo>
                    <a:pt x="5999" y="4818"/>
                  </a:lnTo>
                  <a:lnTo>
                    <a:pt x="5949" y="4869"/>
                  </a:lnTo>
                  <a:lnTo>
                    <a:pt x="5924" y="4894"/>
                  </a:lnTo>
                  <a:lnTo>
                    <a:pt x="5723" y="5069"/>
                  </a:lnTo>
                  <a:lnTo>
                    <a:pt x="5497" y="5245"/>
                  </a:lnTo>
                  <a:lnTo>
                    <a:pt x="5447" y="5295"/>
                  </a:lnTo>
                  <a:lnTo>
                    <a:pt x="5422" y="5295"/>
                  </a:lnTo>
                  <a:lnTo>
                    <a:pt x="5297" y="5370"/>
                  </a:lnTo>
                  <a:lnTo>
                    <a:pt x="5046" y="5521"/>
                  </a:lnTo>
                  <a:cubicBezTo>
                    <a:pt x="4970" y="5571"/>
                    <a:pt x="4895" y="5621"/>
                    <a:pt x="4820" y="5647"/>
                  </a:cubicBezTo>
                  <a:lnTo>
                    <a:pt x="4594" y="5772"/>
                  </a:lnTo>
                  <a:lnTo>
                    <a:pt x="4343" y="5872"/>
                  </a:lnTo>
                  <a:cubicBezTo>
                    <a:pt x="4243" y="5898"/>
                    <a:pt x="4167" y="5923"/>
                    <a:pt x="4092" y="5948"/>
                  </a:cubicBezTo>
                  <a:lnTo>
                    <a:pt x="3841" y="6023"/>
                  </a:lnTo>
                  <a:cubicBezTo>
                    <a:pt x="3766" y="6023"/>
                    <a:pt x="3665" y="6073"/>
                    <a:pt x="3590" y="6073"/>
                  </a:cubicBezTo>
                  <a:lnTo>
                    <a:pt x="3339" y="6098"/>
                  </a:lnTo>
                  <a:lnTo>
                    <a:pt x="2862" y="6174"/>
                  </a:lnTo>
                  <a:lnTo>
                    <a:pt x="2385" y="6224"/>
                  </a:lnTo>
                  <a:cubicBezTo>
                    <a:pt x="2235" y="6249"/>
                    <a:pt x="2084" y="6249"/>
                    <a:pt x="1959" y="6249"/>
                  </a:cubicBezTo>
                  <a:cubicBezTo>
                    <a:pt x="1682" y="6249"/>
                    <a:pt x="1431" y="6274"/>
                    <a:pt x="1206" y="6274"/>
                  </a:cubicBezTo>
                  <a:lnTo>
                    <a:pt x="603" y="6224"/>
                  </a:lnTo>
                  <a:cubicBezTo>
                    <a:pt x="453" y="6199"/>
                    <a:pt x="327" y="6199"/>
                    <a:pt x="227" y="6199"/>
                  </a:cubicBezTo>
                  <a:lnTo>
                    <a:pt x="101" y="6199"/>
                  </a:lnTo>
                  <a:cubicBezTo>
                    <a:pt x="51" y="6199"/>
                    <a:pt x="26" y="6224"/>
                    <a:pt x="26" y="6274"/>
                  </a:cubicBezTo>
                  <a:cubicBezTo>
                    <a:pt x="1" y="6324"/>
                    <a:pt x="26" y="6349"/>
                    <a:pt x="76" y="6374"/>
                  </a:cubicBezTo>
                  <a:lnTo>
                    <a:pt x="227" y="6400"/>
                  </a:lnTo>
                  <a:cubicBezTo>
                    <a:pt x="302" y="6400"/>
                    <a:pt x="428" y="6425"/>
                    <a:pt x="603" y="6425"/>
                  </a:cubicBezTo>
                  <a:lnTo>
                    <a:pt x="1180" y="6500"/>
                  </a:lnTo>
                  <a:lnTo>
                    <a:pt x="2410" y="6500"/>
                  </a:lnTo>
                  <a:lnTo>
                    <a:pt x="2887" y="6450"/>
                  </a:lnTo>
                  <a:lnTo>
                    <a:pt x="3389" y="6400"/>
                  </a:lnTo>
                  <a:lnTo>
                    <a:pt x="3640" y="6374"/>
                  </a:lnTo>
                  <a:cubicBezTo>
                    <a:pt x="3741" y="6349"/>
                    <a:pt x="3816" y="6324"/>
                    <a:pt x="3916" y="6299"/>
                  </a:cubicBezTo>
                  <a:lnTo>
                    <a:pt x="4167" y="6249"/>
                  </a:lnTo>
                  <a:cubicBezTo>
                    <a:pt x="4268" y="6224"/>
                    <a:pt x="4343" y="6174"/>
                    <a:pt x="4443" y="6149"/>
                  </a:cubicBezTo>
                  <a:lnTo>
                    <a:pt x="4694" y="6048"/>
                  </a:lnTo>
                  <a:lnTo>
                    <a:pt x="4970" y="5923"/>
                  </a:lnTo>
                  <a:cubicBezTo>
                    <a:pt x="5146" y="5847"/>
                    <a:pt x="5297" y="5747"/>
                    <a:pt x="5472" y="5647"/>
                  </a:cubicBezTo>
                  <a:lnTo>
                    <a:pt x="5573" y="5571"/>
                  </a:lnTo>
                  <a:lnTo>
                    <a:pt x="5598" y="5546"/>
                  </a:lnTo>
                  <a:lnTo>
                    <a:pt x="5648" y="5546"/>
                  </a:lnTo>
                  <a:lnTo>
                    <a:pt x="5698" y="5496"/>
                  </a:lnTo>
                  <a:lnTo>
                    <a:pt x="5924" y="5320"/>
                  </a:lnTo>
                  <a:lnTo>
                    <a:pt x="6125" y="5145"/>
                  </a:lnTo>
                  <a:lnTo>
                    <a:pt x="6150" y="5120"/>
                  </a:lnTo>
                  <a:lnTo>
                    <a:pt x="6200" y="5094"/>
                  </a:lnTo>
                  <a:lnTo>
                    <a:pt x="6225" y="5044"/>
                  </a:lnTo>
                  <a:lnTo>
                    <a:pt x="6326" y="4944"/>
                  </a:lnTo>
                  <a:lnTo>
                    <a:pt x="6727" y="4542"/>
                  </a:lnTo>
                  <a:cubicBezTo>
                    <a:pt x="6853" y="4392"/>
                    <a:pt x="6953" y="4241"/>
                    <a:pt x="7079" y="4090"/>
                  </a:cubicBezTo>
                  <a:cubicBezTo>
                    <a:pt x="7179" y="3940"/>
                    <a:pt x="7280" y="3789"/>
                    <a:pt x="7380" y="3639"/>
                  </a:cubicBezTo>
                  <a:cubicBezTo>
                    <a:pt x="7556" y="3363"/>
                    <a:pt x="7731" y="3061"/>
                    <a:pt x="7882" y="2760"/>
                  </a:cubicBezTo>
                  <a:lnTo>
                    <a:pt x="8108" y="2334"/>
                  </a:lnTo>
                  <a:lnTo>
                    <a:pt x="8283" y="1907"/>
                  </a:lnTo>
                  <a:cubicBezTo>
                    <a:pt x="8384" y="1656"/>
                    <a:pt x="8459" y="1405"/>
                    <a:pt x="8560" y="1179"/>
                  </a:cubicBezTo>
                  <a:cubicBezTo>
                    <a:pt x="8635" y="978"/>
                    <a:pt x="8685" y="777"/>
                    <a:pt x="8735" y="627"/>
                  </a:cubicBezTo>
                  <a:cubicBezTo>
                    <a:pt x="8811" y="301"/>
                    <a:pt x="8861" y="125"/>
                    <a:pt x="8861" y="125"/>
                  </a:cubicBezTo>
                  <a:lnTo>
                    <a:pt x="8836" y="100"/>
                  </a:lnTo>
                  <a:cubicBezTo>
                    <a:pt x="8850" y="42"/>
                    <a:pt x="8806" y="0"/>
                    <a:pt x="8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4" name="Google Shape;1384;p53"/>
            <p:cNvSpPr/>
            <p:nvPr/>
          </p:nvSpPr>
          <p:spPr>
            <a:xfrm>
              <a:off x="6805850" y="3979075"/>
              <a:ext cx="60875" cy="45225"/>
            </a:xfrm>
            <a:custGeom>
              <a:avLst/>
              <a:gdLst/>
              <a:ahLst/>
              <a:cxnLst/>
              <a:rect l="l" t="t" r="r" b="b"/>
              <a:pathLst>
                <a:path w="2435" h="1809" extrusionOk="0">
                  <a:moveTo>
                    <a:pt x="527" y="1"/>
                  </a:moveTo>
                  <a:cubicBezTo>
                    <a:pt x="427" y="1"/>
                    <a:pt x="352" y="26"/>
                    <a:pt x="276" y="76"/>
                  </a:cubicBezTo>
                  <a:lnTo>
                    <a:pt x="201" y="101"/>
                  </a:lnTo>
                  <a:lnTo>
                    <a:pt x="126" y="177"/>
                  </a:lnTo>
                  <a:cubicBezTo>
                    <a:pt x="76" y="227"/>
                    <a:pt x="51" y="277"/>
                    <a:pt x="25" y="327"/>
                  </a:cubicBezTo>
                  <a:lnTo>
                    <a:pt x="0" y="428"/>
                  </a:lnTo>
                  <a:lnTo>
                    <a:pt x="0" y="453"/>
                  </a:lnTo>
                  <a:lnTo>
                    <a:pt x="0" y="528"/>
                  </a:lnTo>
                  <a:cubicBezTo>
                    <a:pt x="25" y="603"/>
                    <a:pt x="51" y="679"/>
                    <a:pt x="101" y="729"/>
                  </a:cubicBezTo>
                  <a:cubicBezTo>
                    <a:pt x="176" y="829"/>
                    <a:pt x="251" y="930"/>
                    <a:pt x="352" y="1005"/>
                  </a:cubicBezTo>
                  <a:cubicBezTo>
                    <a:pt x="452" y="1080"/>
                    <a:pt x="527" y="1130"/>
                    <a:pt x="653" y="1206"/>
                  </a:cubicBezTo>
                  <a:cubicBezTo>
                    <a:pt x="753" y="1256"/>
                    <a:pt x="854" y="1306"/>
                    <a:pt x="954" y="1356"/>
                  </a:cubicBezTo>
                  <a:cubicBezTo>
                    <a:pt x="1054" y="1407"/>
                    <a:pt x="1155" y="1457"/>
                    <a:pt x="1280" y="1507"/>
                  </a:cubicBezTo>
                  <a:cubicBezTo>
                    <a:pt x="1456" y="1582"/>
                    <a:pt x="1632" y="1632"/>
                    <a:pt x="1833" y="1683"/>
                  </a:cubicBezTo>
                  <a:cubicBezTo>
                    <a:pt x="1958" y="1733"/>
                    <a:pt x="2084" y="1758"/>
                    <a:pt x="2234" y="1783"/>
                  </a:cubicBezTo>
                  <a:lnTo>
                    <a:pt x="2385" y="1808"/>
                  </a:lnTo>
                  <a:cubicBezTo>
                    <a:pt x="2410" y="1808"/>
                    <a:pt x="2410" y="1783"/>
                    <a:pt x="2435" y="1783"/>
                  </a:cubicBezTo>
                  <a:cubicBezTo>
                    <a:pt x="2435" y="1758"/>
                    <a:pt x="2435" y="1733"/>
                    <a:pt x="2435" y="1733"/>
                  </a:cubicBezTo>
                  <a:lnTo>
                    <a:pt x="2284" y="1658"/>
                  </a:lnTo>
                  <a:cubicBezTo>
                    <a:pt x="2184" y="1607"/>
                    <a:pt x="2058" y="1557"/>
                    <a:pt x="1908" y="1482"/>
                  </a:cubicBezTo>
                  <a:lnTo>
                    <a:pt x="1682" y="1381"/>
                  </a:lnTo>
                  <a:lnTo>
                    <a:pt x="1406" y="1256"/>
                  </a:lnTo>
                  <a:cubicBezTo>
                    <a:pt x="1331" y="1206"/>
                    <a:pt x="1230" y="1156"/>
                    <a:pt x="1130" y="1105"/>
                  </a:cubicBezTo>
                  <a:cubicBezTo>
                    <a:pt x="1029" y="1055"/>
                    <a:pt x="929" y="980"/>
                    <a:pt x="854" y="930"/>
                  </a:cubicBezTo>
                  <a:cubicBezTo>
                    <a:pt x="678" y="829"/>
                    <a:pt x="502" y="704"/>
                    <a:pt x="377" y="578"/>
                  </a:cubicBezTo>
                  <a:cubicBezTo>
                    <a:pt x="352" y="553"/>
                    <a:pt x="352" y="528"/>
                    <a:pt x="327" y="503"/>
                  </a:cubicBezTo>
                  <a:lnTo>
                    <a:pt x="327" y="453"/>
                  </a:lnTo>
                  <a:cubicBezTo>
                    <a:pt x="327" y="453"/>
                    <a:pt x="327" y="428"/>
                    <a:pt x="327" y="403"/>
                  </a:cubicBezTo>
                  <a:cubicBezTo>
                    <a:pt x="327" y="377"/>
                    <a:pt x="352" y="352"/>
                    <a:pt x="352" y="327"/>
                  </a:cubicBezTo>
                  <a:cubicBezTo>
                    <a:pt x="377" y="327"/>
                    <a:pt x="377" y="302"/>
                    <a:pt x="377" y="302"/>
                  </a:cubicBezTo>
                  <a:lnTo>
                    <a:pt x="427" y="277"/>
                  </a:lnTo>
                  <a:cubicBezTo>
                    <a:pt x="477" y="227"/>
                    <a:pt x="552" y="202"/>
                    <a:pt x="603" y="177"/>
                  </a:cubicBezTo>
                  <a:cubicBezTo>
                    <a:pt x="653" y="177"/>
                    <a:pt x="728" y="152"/>
                    <a:pt x="753" y="152"/>
                  </a:cubicBezTo>
                  <a:lnTo>
                    <a:pt x="904" y="126"/>
                  </a:lnTo>
                  <a:cubicBezTo>
                    <a:pt x="904" y="101"/>
                    <a:pt x="904" y="101"/>
                    <a:pt x="904" y="76"/>
                  </a:cubicBezTo>
                  <a:cubicBezTo>
                    <a:pt x="904" y="51"/>
                    <a:pt x="904" y="26"/>
                    <a:pt x="879" y="26"/>
                  </a:cubicBezTo>
                  <a:cubicBezTo>
                    <a:pt x="829" y="1"/>
                    <a:pt x="753" y="1"/>
                    <a:pt x="703" y="1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5" name="Google Shape;1385;p53"/>
            <p:cNvSpPr/>
            <p:nvPr/>
          </p:nvSpPr>
          <p:spPr>
            <a:xfrm>
              <a:off x="6672200" y="3906300"/>
              <a:ext cx="82850" cy="63400"/>
            </a:xfrm>
            <a:custGeom>
              <a:avLst/>
              <a:gdLst/>
              <a:ahLst/>
              <a:cxnLst/>
              <a:rect l="l" t="t" r="r" b="b"/>
              <a:pathLst>
                <a:path w="3314" h="2536" extrusionOk="0">
                  <a:moveTo>
                    <a:pt x="76" y="1"/>
                  </a:moveTo>
                  <a:cubicBezTo>
                    <a:pt x="25" y="1"/>
                    <a:pt x="0" y="51"/>
                    <a:pt x="25" y="101"/>
                  </a:cubicBezTo>
                  <a:lnTo>
                    <a:pt x="50" y="151"/>
                  </a:lnTo>
                  <a:cubicBezTo>
                    <a:pt x="50" y="176"/>
                    <a:pt x="76" y="226"/>
                    <a:pt x="101" y="252"/>
                  </a:cubicBezTo>
                  <a:cubicBezTo>
                    <a:pt x="176" y="402"/>
                    <a:pt x="251" y="528"/>
                    <a:pt x="352" y="653"/>
                  </a:cubicBezTo>
                  <a:cubicBezTo>
                    <a:pt x="477" y="829"/>
                    <a:pt x="628" y="1004"/>
                    <a:pt x="778" y="1155"/>
                  </a:cubicBezTo>
                  <a:cubicBezTo>
                    <a:pt x="879" y="1255"/>
                    <a:pt x="954" y="1331"/>
                    <a:pt x="1054" y="1406"/>
                  </a:cubicBezTo>
                  <a:cubicBezTo>
                    <a:pt x="1155" y="1481"/>
                    <a:pt x="1255" y="1582"/>
                    <a:pt x="1381" y="1632"/>
                  </a:cubicBezTo>
                  <a:lnTo>
                    <a:pt x="1682" y="1858"/>
                  </a:lnTo>
                  <a:cubicBezTo>
                    <a:pt x="1782" y="1933"/>
                    <a:pt x="1883" y="1983"/>
                    <a:pt x="2008" y="2034"/>
                  </a:cubicBezTo>
                  <a:cubicBezTo>
                    <a:pt x="2184" y="2134"/>
                    <a:pt x="2385" y="2234"/>
                    <a:pt x="2585" y="2310"/>
                  </a:cubicBezTo>
                  <a:cubicBezTo>
                    <a:pt x="2962" y="2460"/>
                    <a:pt x="3188" y="2536"/>
                    <a:pt x="3188" y="2536"/>
                  </a:cubicBezTo>
                  <a:cubicBezTo>
                    <a:pt x="3238" y="2536"/>
                    <a:pt x="3288" y="2536"/>
                    <a:pt x="3288" y="2485"/>
                  </a:cubicBezTo>
                  <a:cubicBezTo>
                    <a:pt x="3313" y="2460"/>
                    <a:pt x="3288" y="2410"/>
                    <a:pt x="3263" y="2385"/>
                  </a:cubicBezTo>
                  <a:cubicBezTo>
                    <a:pt x="3263" y="2385"/>
                    <a:pt x="3037" y="2259"/>
                    <a:pt x="2711" y="2109"/>
                  </a:cubicBezTo>
                  <a:cubicBezTo>
                    <a:pt x="2611" y="2059"/>
                    <a:pt x="2535" y="2008"/>
                    <a:pt x="2435" y="1958"/>
                  </a:cubicBezTo>
                  <a:cubicBezTo>
                    <a:pt x="2360" y="1908"/>
                    <a:pt x="2259" y="1833"/>
                    <a:pt x="2159" y="1783"/>
                  </a:cubicBezTo>
                  <a:cubicBezTo>
                    <a:pt x="2033" y="1732"/>
                    <a:pt x="1933" y="1682"/>
                    <a:pt x="1832" y="1607"/>
                  </a:cubicBezTo>
                  <a:lnTo>
                    <a:pt x="1531" y="1406"/>
                  </a:lnTo>
                  <a:cubicBezTo>
                    <a:pt x="1431" y="1331"/>
                    <a:pt x="1330" y="1255"/>
                    <a:pt x="1230" y="1180"/>
                  </a:cubicBezTo>
                  <a:cubicBezTo>
                    <a:pt x="1130" y="1105"/>
                    <a:pt x="1029" y="1030"/>
                    <a:pt x="954" y="954"/>
                  </a:cubicBezTo>
                  <a:cubicBezTo>
                    <a:pt x="879" y="879"/>
                    <a:pt x="803" y="804"/>
                    <a:pt x="728" y="728"/>
                  </a:cubicBezTo>
                  <a:cubicBezTo>
                    <a:pt x="653" y="653"/>
                    <a:pt x="578" y="578"/>
                    <a:pt x="527" y="503"/>
                  </a:cubicBezTo>
                  <a:cubicBezTo>
                    <a:pt x="452" y="427"/>
                    <a:pt x="402" y="377"/>
                    <a:pt x="352" y="327"/>
                  </a:cubicBezTo>
                  <a:lnTo>
                    <a:pt x="251" y="176"/>
                  </a:lnTo>
                  <a:cubicBezTo>
                    <a:pt x="201" y="126"/>
                    <a:pt x="176" y="76"/>
                    <a:pt x="151" y="26"/>
                  </a:cubicBezTo>
                  <a:cubicBezTo>
                    <a:pt x="126" y="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6" name="Google Shape;1386;p53"/>
            <p:cNvSpPr/>
            <p:nvPr/>
          </p:nvSpPr>
          <p:spPr>
            <a:xfrm>
              <a:off x="7021075" y="335592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193" y="1"/>
                  </a:moveTo>
                  <a:cubicBezTo>
                    <a:pt x="583" y="1"/>
                    <a:pt x="0" y="472"/>
                    <a:pt x="0" y="1184"/>
                  </a:cubicBezTo>
                  <a:cubicBezTo>
                    <a:pt x="0" y="1836"/>
                    <a:pt x="527" y="2363"/>
                    <a:pt x="1180" y="2388"/>
                  </a:cubicBezTo>
                  <a:cubicBezTo>
                    <a:pt x="2234" y="2388"/>
                    <a:pt x="2786" y="1108"/>
                    <a:pt x="2033" y="355"/>
                  </a:cubicBezTo>
                  <a:cubicBezTo>
                    <a:pt x="1788" y="110"/>
                    <a:pt x="1488" y="1"/>
                    <a:pt x="1193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7" name="Google Shape;1387;p53"/>
            <p:cNvSpPr/>
            <p:nvPr/>
          </p:nvSpPr>
          <p:spPr>
            <a:xfrm>
              <a:off x="6721125" y="334337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205" y="1"/>
                  </a:moveTo>
                  <a:cubicBezTo>
                    <a:pt x="595" y="1"/>
                    <a:pt x="1" y="472"/>
                    <a:pt x="1" y="1184"/>
                  </a:cubicBezTo>
                  <a:cubicBezTo>
                    <a:pt x="1" y="1836"/>
                    <a:pt x="528" y="2388"/>
                    <a:pt x="1181" y="2388"/>
                  </a:cubicBezTo>
                  <a:cubicBezTo>
                    <a:pt x="2260" y="2388"/>
                    <a:pt x="2787" y="1108"/>
                    <a:pt x="2034" y="355"/>
                  </a:cubicBezTo>
                  <a:cubicBezTo>
                    <a:pt x="1797" y="110"/>
                    <a:pt x="1499" y="1"/>
                    <a:pt x="12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8" name="Google Shape;1388;p53"/>
            <p:cNvSpPr/>
            <p:nvPr/>
          </p:nvSpPr>
          <p:spPr>
            <a:xfrm>
              <a:off x="6852275" y="3377975"/>
              <a:ext cx="80975" cy="60600"/>
            </a:xfrm>
            <a:custGeom>
              <a:avLst/>
              <a:gdLst/>
              <a:ahLst/>
              <a:cxnLst/>
              <a:rect l="l" t="t" r="r" b="b"/>
              <a:pathLst>
                <a:path w="3239" h="2424" extrusionOk="0">
                  <a:moveTo>
                    <a:pt x="1657" y="0"/>
                  </a:moveTo>
                  <a:cubicBezTo>
                    <a:pt x="1582" y="0"/>
                    <a:pt x="1507" y="26"/>
                    <a:pt x="1431" y="26"/>
                  </a:cubicBezTo>
                  <a:cubicBezTo>
                    <a:pt x="1256" y="51"/>
                    <a:pt x="1105" y="101"/>
                    <a:pt x="954" y="151"/>
                  </a:cubicBezTo>
                  <a:cubicBezTo>
                    <a:pt x="929" y="176"/>
                    <a:pt x="879" y="201"/>
                    <a:pt x="829" y="226"/>
                  </a:cubicBezTo>
                  <a:lnTo>
                    <a:pt x="754" y="276"/>
                  </a:lnTo>
                  <a:cubicBezTo>
                    <a:pt x="703" y="276"/>
                    <a:pt x="678" y="302"/>
                    <a:pt x="653" y="327"/>
                  </a:cubicBezTo>
                  <a:lnTo>
                    <a:pt x="553" y="402"/>
                  </a:lnTo>
                  <a:cubicBezTo>
                    <a:pt x="302" y="603"/>
                    <a:pt x="126" y="879"/>
                    <a:pt x="51" y="1180"/>
                  </a:cubicBezTo>
                  <a:cubicBezTo>
                    <a:pt x="1" y="1306"/>
                    <a:pt x="1" y="1456"/>
                    <a:pt x="1" y="1582"/>
                  </a:cubicBezTo>
                  <a:cubicBezTo>
                    <a:pt x="1" y="1757"/>
                    <a:pt x="26" y="1958"/>
                    <a:pt x="76" y="2134"/>
                  </a:cubicBezTo>
                  <a:cubicBezTo>
                    <a:pt x="101" y="2209"/>
                    <a:pt x="101" y="2259"/>
                    <a:pt x="151" y="2335"/>
                  </a:cubicBezTo>
                  <a:cubicBezTo>
                    <a:pt x="161" y="2396"/>
                    <a:pt x="209" y="2424"/>
                    <a:pt x="258" y="2424"/>
                  </a:cubicBezTo>
                  <a:cubicBezTo>
                    <a:pt x="330" y="2424"/>
                    <a:pt x="407" y="2364"/>
                    <a:pt x="377" y="2259"/>
                  </a:cubicBezTo>
                  <a:cubicBezTo>
                    <a:pt x="377" y="2259"/>
                    <a:pt x="402" y="2259"/>
                    <a:pt x="377" y="2234"/>
                  </a:cubicBezTo>
                  <a:cubicBezTo>
                    <a:pt x="352" y="2184"/>
                    <a:pt x="352" y="2159"/>
                    <a:pt x="352" y="2084"/>
                  </a:cubicBezTo>
                  <a:cubicBezTo>
                    <a:pt x="352" y="1933"/>
                    <a:pt x="352" y="1757"/>
                    <a:pt x="352" y="1607"/>
                  </a:cubicBezTo>
                  <a:cubicBezTo>
                    <a:pt x="377" y="1506"/>
                    <a:pt x="402" y="1406"/>
                    <a:pt x="427" y="1306"/>
                  </a:cubicBezTo>
                  <a:cubicBezTo>
                    <a:pt x="477" y="1205"/>
                    <a:pt x="528" y="1105"/>
                    <a:pt x="578" y="1029"/>
                  </a:cubicBezTo>
                  <a:cubicBezTo>
                    <a:pt x="653" y="929"/>
                    <a:pt x="728" y="854"/>
                    <a:pt x="804" y="778"/>
                  </a:cubicBezTo>
                  <a:lnTo>
                    <a:pt x="879" y="728"/>
                  </a:lnTo>
                  <a:cubicBezTo>
                    <a:pt x="904" y="703"/>
                    <a:pt x="929" y="703"/>
                    <a:pt x="954" y="678"/>
                  </a:cubicBezTo>
                  <a:lnTo>
                    <a:pt x="1055" y="628"/>
                  </a:lnTo>
                  <a:lnTo>
                    <a:pt x="1130" y="603"/>
                  </a:lnTo>
                  <a:cubicBezTo>
                    <a:pt x="1256" y="553"/>
                    <a:pt x="1381" y="502"/>
                    <a:pt x="1507" y="502"/>
                  </a:cubicBezTo>
                  <a:lnTo>
                    <a:pt x="1682" y="477"/>
                  </a:lnTo>
                  <a:lnTo>
                    <a:pt x="1858" y="477"/>
                  </a:lnTo>
                  <a:cubicBezTo>
                    <a:pt x="1958" y="477"/>
                    <a:pt x="2059" y="502"/>
                    <a:pt x="2184" y="527"/>
                  </a:cubicBezTo>
                  <a:cubicBezTo>
                    <a:pt x="2285" y="553"/>
                    <a:pt x="2360" y="603"/>
                    <a:pt x="2460" y="653"/>
                  </a:cubicBezTo>
                  <a:cubicBezTo>
                    <a:pt x="2611" y="728"/>
                    <a:pt x="2736" y="829"/>
                    <a:pt x="2862" y="929"/>
                  </a:cubicBezTo>
                  <a:lnTo>
                    <a:pt x="2962" y="1029"/>
                  </a:lnTo>
                  <a:lnTo>
                    <a:pt x="2987" y="1055"/>
                  </a:lnTo>
                  <a:lnTo>
                    <a:pt x="2987" y="1029"/>
                  </a:lnTo>
                  <a:cubicBezTo>
                    <a:pt x="3017" y="1059"/>
                    <a:pt x="3046" y="1071"/>
                    <a:pt x="3076" y="1071"/>
                  </a:cubicBezTo>
                  <a:cubicBezTo>
                    <a:pt x="3096" y="1071"/>
                    <a:pt x="3117" y="1065"/>
                    <a:pt x="3138" y="1055"/>
                  </a:cubicBezTo>
                  <a:cubicBezTo>
                    <a:pt x="3213" y="1029"/>
                    <a:pt x="3238" y="954"/>
                    <a:pt x="3188" y="904"/>
                  </a:cubicBezTo>
                  <a:lnTo>
                    <a:pt x="3163" y="854"/>
                  </a:lnTo>
                  <a:cubicBezTo>
                    <a:pt x="3138" y="804"/>
                    <a:pt x="3113" y="753"/>
                    <a:pt x="3088" y="703"/>
                  </a:cubicBezTo>
                  <a:cubicBezTo>
                    <a:pt x="2962" y="553"/>
                    <a:pt x="2812" y="427"/>
                    <a:pt x="2661" y="302"/>
                  </a:cubicBezTo>
                  <a:cubicBezTo>
                    <a:pt x="2561" y="226"/>
                    <a:pt x="2460" y="176"/>
                    <a:pt x="2335" y="126"/>
                  </a:cubicBezTo>
                  <a:cubicBezTo>
                    <a:pt x="2184" y="76"/>
                    <a:pt x="2059" y="26"/>
                    <a:pt x="1908" y="0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6855425" y="3490050"/>
              <a:ext cx="94125" cy="32475"/>
            </a:xfrm>
            <a:custGeom>
              <a:avLst/>
              <a:gdLst/>
              <a:ahLst/>
              <a:cxnLst/>
              <a:rect l="l" t="t" r="r" b="b"/>
              <a:pathLst>
                <a:path w="3765" h="1299" extrusionOk="0">
                  <a:moveTo>
                    <a:pt x="1991" y="1"/>
                  </a:moveTo>
                  <a:cubicBezTo>
                    <a:pt x="881" y="1"/>
                    <a:pt x="50" y="763"/>
                    <a:pt x="50" y="763"/>
                  </a:cubicBezTo>
                  <a:lnTo>
                    <a:pt x="0" y="863"/>
                  </a:lnTo>
                  <a:cubicBezTo>
                    <a:pt x="527" y="1114"/>
                    <a:pt x="1079" y="1265"/>
                    <a:pt x="1657" y="1290"/>
                  </a:cubicBezTo>
                  <a:cubicBezTo>
                    <a:pt x="1740" y="1296"/>
                    <a:pt x="1824" y="1298"/>
                    <a:pt x="1907" y="1298"/>
                  </a:cubicBezTo>
                  <a:cubicBezTo>
                    <a:pt x="2570" y="1298"/>
                    <a:pt x="3207" y="1120"/>
                    <a:pt x="3765" y="763"/>
                  </a:cubicBezTo>
                  <a:lnTo>
                    <a:pt x="3740" y="713"/>
                  </a:lnTo>
                  <a:cubicBezTo>
                    <a:pt x="3133" y="180"/>
                    <a:pt x="2529" y="1"/>
                    <a:pt x="1991" y="1"/>
                  </a:cubicBezTo>
                  <a:close/>
                </a:path>
              </a:pathLst>
            </a:custGeom>
            <a:solidFill>
              <a:srgbClr val="E561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6810875" y="3445750"/>
              <a:ext cx="175075" cy="65900"/>
            </a:xfrm>
            <a:custGeom>
              <a:avLst/>
              <a:gdLst/>
              <a:ahLst/>
              <a:cxnLst/>
              <a:rect l="l" t="t" r="r" b="b"/>
              <a:pathLst>
                <a:path w="7003" h="2636" extrusionOk="0">
                  <a:moveTo>
                    <a:pt x="5885" y="0"/>
                  </a:moveTo>
                  <a:cubicBezTo>
                    <a:pt x="5255" y="0"/>
                    <a:pt x="4474" y="592"/>
                    <a:pt x="3263" y="628"/>
                  </a:cubicBezTo>
                  <a:cubicBezTo>
                    <a:pt x="3237" y="629"/>
                    <a:pt x="3211" y="629"/>
                    <a:pt x="3186" y="629"/>
                  </a:cubicBezTo>
                  <a:cubicBezTo>
                    <a:pt x="2327" y="629"/>
                    <a:pt x="1682" y="20"/>
                    <a:pt x="1101" y="20"/>
                  </a:cubicBezTo>
                  <a:cubicBezTo>
                    <a:pt x="913" y="20"/>
                    <a:pt x="732" y="83"/>
                    <a:pt x="552" y="251"/>
                  </a:cubicBezTo>
                  <a:cubicBezTo>
                    <a:pt x="0" y="778"/>
                    <a:pt x="527" y="1983"/>
                    <a:pt x="1782" y="2635"/>
                  </a:cubicBezTo>
                  <a:lnTo>
                    <a:pt x="1832" y="2560"/>
                  </a:lnTo>
                  <a:cubicBezTo>
                    <a:pt x="1832" y="2560"/>
                    <a:pt x="2671" y="1779"/>
                    <a:pt x="3789" y="1779"/>
                  </a:cubicBezTo>
                  <a:cubicBezTo>
                    <a:pt x="4323" y="1779"/>
                    <a:pt x="4921" y="1957"/>
                    <a:pt x="5522" y="2485"/>
                  </a:cubicBezTo>
                  <a:lnTo>
                    <a:pt x="5547" y="2535"/>
                  </a:lnTo>
                  <a:cubicBezTo>
                    <a:pt x="6551" y="1882"/>
                    <a:pt x="7003" y="828"/>
                    <a:pt x="6601" y="377"/>
                  </a:cubicBezTo>
                  <a:cubicBezTo>
                    <a:pt x="6375" y="100"/>
                    <a:pt x="6143" y="0"/>
                    <a:pt x="5885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7142175" y="3369200"/>
              <a:ext cx="73425" cy="20100"/>
            </a:xfrm>
            <a:custGeom>
              <a:avLst/>
              <a:gdLst/>
              <a:ahLst/>
              <a:cxnLst/>
              <a:rect l="l" t="t" r="r" b="b"/>
              <a:pathLst>
                <a:path w="2937" h="804" extrusionOk="0">
                  <a:moveTo>
                    <a:pt x="678" y="0"/>
                  </a:moveTo>
                  <a:cubicBezTo>
                    <a:pt x="452" y="0"/>
                    <a:pt x="301" y="25"/>
                    <a:pt x="301" y="25"/>
                  </a:cubicBezTo>
                  <a:cubicBezTo>
                    <a:pt x="176" y="25"/>
                    <a:pt x="76" y="126"/>
                    <a:pt x="50" y="251"/>
                  </a:cubicBezTo>
                  <a:cubicBezTo>
                    <a:pt x="0" y="402"/>
                    <a:pt x="101" y="552"/>
                    <a:pt x="251" y="602"/>
                  </a:cubicBezTo>
                  <a:cubicBezTo>
                    <a:pt x="251" y="602"/>
                    <a:pt x="402" y="653"/>
                    <a:pt x="628" y="678"/>
                  </a:cubicBezTo>
                  <a:cubicBezTo>
                    <a:pt x="904" y="728"/>
                    <a:pt x="1180" y="778"/>
                    <a:pt x="1456" y="803"/>
                  </a:cubicBezTo>
                  <a:lnTo>
                    <a:pt x="2309" y="803"/>
                  </a:lnTo>
                  <a:cubicBezTo>
                    <a:pt x="2435" y="778"/>
                    <a:pt x="2560" y="778"/>
                    <a:pt x="2711" y="753"/>
                  </a:cubicBezTo>
                  <a:cubicBezTo>
                    <a:pt x="2786" y="728"/>
                    <a:pt x="2862" y="678"/>
                    <a:pt x="2887" y="602"/>
                  </a:cubicBezTo>
                  <a:cubicBezTo>
                    <a:pt x="2937" y="477"/>
                    <a:pt x="2862" y="326"/>
                    <a:pt x="2736" y="276"/>
                  </a:cubicBezTo>
                  <a:cubicBezTo>
                    <a:pt x="2736" y="276"/>
                    <a:pt x="2585" y="226"/>
                    <a:pt x="2360" y="176"/>
                  </a:cubicBezTo>
                  <a:cubicBezTo>
                    <a:pt x="2083" y="126"/>
                    <a:pt x="1807" y="75"/>
                    <a:pt x="1531" y="50"/>
                  </a:cubicBezTo>
                  <a:cubicBezTo>
                    <a:pt x="1230" y="0"/>
                    <a:pt x="904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7215575" y="3409550"/>
              <a:ext cx="75325" cy="43350"/>
            </a:xfrm>
            <a:custGeom>
              <a:avLst/>
              <a:gdLst/>
              <a:ahLst/>
              <a:cxnLst/>
              <a:rect l="l" t="t" r="r" b="b"/>
              <a:pathLst>
                <a:path w="3013" h="1734" extrusionOk="0">
                  <a:moveTo>
                    <a:pt x="1568" y="1"/>
                  </a:moveTo>
                  <a:cubicBezTo>
                    <a:pt x="1506" y="1"/>
                    <a:pt x="1444" y="7"/>
                    <a:pt x="1381" y="17"/>
                  </a:cubicBezTo>
                  <a:cubicBezTo>
                    <a:pt x="1080" y="43"/>
                    <a:pt x="829" y="168"/>
                    <a:pt x="603" y="344"/>
                  </a:cubicBezTo>
                  <a:cubicBezTo>
                    <a:pt x="402" y="494"/>
                    <a:pt x="252" y="695"/>
                    <a:pt x="151" y="896"/>
                  </a:cubicBezTo>
                  <a:cubicBezTo>
                    <a:pt x="51" y="1072"/>
                    <a:pt x="1" y="1247"/>
                    <a:pt x="1" y="1423"/>
                  </a:cubicBezTo>
                  <a:cubicBezTo>
                    <a:pt x="1" y="1473"/>
                    <a:pt x="1" y="1523"/>
                    <a:pt x="26" y="1599"/>
                  </a:cubicBezTo>
                  <a:cubicBezTo>
                    <a:pt x="26" y="1599"/>
                    <a:pt x="26" y="1624"/>
                    <a:pt x="26" y="1624"/>
                  </a:cubicBezTo>
                  <a:cubicBezTo>
                    <a:pt x="48" y="1699"/>
                    <a:pt x="106" y="1733"/>
                    <a:pt x="164" y="1733"/>
                  </a:cubicBezTo>
                  <a:cubicBezTo>
                    <a:pt x="241" y="1733"/>
                    <a:pt x="316" y="1674"/>
                    <a:pt x="302" y="1574"/>
                  </a:cubicBezTo>
                  <a:lnTo>
                    <a:pt x="302" y="1523"/>
                  </a:lnTo>
                  <a:cubicBezTo>
                    <a:pt x="302" y="1498"/>
                    <a:pt x="302" y="1473"/>
                    <a:pt x="327" y="1448"/>
                  </a:cubicBezTo>
                  <a:cubicBezTo>
                    <a:pt x="377" y="1323"/>
                    <a:pt x="428" y="1222"/>
                    <a:pt x="503" y="1122"/>
                  </a:cubicBezTo>
                  <a:cubicBezTo>
                    <a:pt x="729" y="821"/>
                    <a:pt x="1055" y="595"/>
                    <a:pt x="1431" y="519"/>
                  </a:cubicBezTo>
                  <a:cubicBezTo>
                    <a:pt x="1482" y="507"/>
                    <a:pt x="1532" y="501"/>
                    <a:pt x="1582" y="501"/>
                  </a:cubicBezTo>
                  <a:cubicBezTo>
                    <a:pt x="1632" y="501"/>
                    <a:pt x="1682" y="507"/>
                    <a:pt x="1733" y="519"/>
                  </a:cubicBezTo>
                  <a:cubicBezTo>
                    <a:pt x="1783" y="519"/>
                    <a:pt x="1833" y="545"/>
                    <a:pt x="1883" y="545"/>
                  </a:cubicBezTo>
                  <a:lnTo>
                    <a:pt x="1933" y="570"/>
                  </a:lnTo>
                  <a:lnTo>
                    <a:pt x="2009" y="595"/>
                  </a:lnTo>
                  <a:cubicBezTo>
                    <a:pt x="2059" y="620"/>
                    <a:pt x="2109" y="645"/>
                    <a:pt x="2134" y="670"/>
                  </a:cubicBezTo>
                  <a:cubicBezTo>
                    <a:pt x="2184" y="695"/>
                    <a:pt x="2210" y="720"/>
                    <a:pt x="2260" y="745"/>
                  </a:cubicBezTo>
                  <a:cubicBezTo>
                    <a:pt x="2335" y="796"/>
                    <a:pt x="2385" y="846"/>
                    <a:pt x="2461" y="921"/>
                  </a:cubicBezTo>
                  <a:cubicBezTo>
                    <a:pt x="2586" y="1046"/>
                    <a:pt x="2686" y="1197"/>
                    <a:pt x="2737" y="1373"/>
                  </a:cubicBezTo>
                  <a:cubicBezTo>
                    <a:pt x="2757" y="1435"/>
                    <a:pt x="2812" y="1480"/>
                    <a:pt x="2859" y="1480"/>
                  </a:cubicBezTo>
                  <a:cubicBezTo>
                    <a:pt x="2869" y="1480"/>
                    <a:pt x="2878" y="1478"/>
                    <a:pt x="2887" y="1473"/>
                  </a:cubicBezTo>
                  <a:cubicBezTo>
                    <a:pt x="2962" y="1473"/>
                    <a:pt x="3013" y="1398"/>
                    <a:pt x="3013" y="1323"/>
                  </a:cubicBezTo>
                  <a:cubicBezTo>
                    <a:pt x="2988" y="1272"/>
                    <a:pt x="2988" y="1197"/>
                    <a:pt x="2962" y="1122"/>
                  </a:cubicBezTo>
                  <a:cubicBezTo>
                    <a:pt x="2937" y="971"/>
                    <a:pt x="2862" y="821"/>
                    <a:pt x="2762" y="670"/>
                  </a:cubicBezTo>
                  <a:cubicBezTo>
                    <a:pt x="2686" y="570"/>
                    <a:pt x="2611" y="494"/>
                    <a:pt x="2536" y="419"/>
                  </a:cubicBezTo>
                  <a:cubicBezTo>
                    <a:pt x="2486" y="369"/>
                    <a:pt x="2435" y="319"/>
                    <a:pt x="2385" y="294"/>
                  </a:cubicBezTo>
                  <a:cubicBezTo>
                    <a:pt x="2335" y="243"/>
                    <a:pt x="2285" y="218"/>
                    <a:pt x="2210" y="193"/>
                  </a:cubicBezTo>
                  <a:lnTo>
                    <a:pt x="2134" y="143"/>
                  </a:lnTo>
                  <a:lnTo>
                    <a:pt x="2034" y="93"/>
                  </a:lnTo>
                  <a:cubicBezTo>
                    <a:pt x="1959" y="68"/>
                    <a:pt x="1908" y="43"/>
                    <a:pt x="1833" y="43"/>
                  </a:cubicBezTo>
                  <a:cubicBezTo>
                    <a:pt x="1745" y="13"/>
                    <a:pt x="1657" y="1"/>
                    <a:pt x="1568" y="1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6884900" y="32085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lnTo>
                    <a:pt x="1" y="26"/>
                  </a:lnTo>
                  <a:close/>
                </a:path>
              </a:pathLst>
            </a:custGeom>
            <a:solidFill>
              <a:srgbClr val="66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6648350" y="3433200"/>
              <a:ext cx="120500" cy="120500"/>
            </a:xfrm>
            <a:custGeom>
              <a:avLst/>
              <a:gdLst/>
              <a:ahLst/>
              <a:cxnLst/>
              <a:rect l="l" t="t" r="r" b="b"/>
              <a:pathLst>
                <a:path w="4820" h="4820" extrusionOk="0">
                  <a:moveTo>
                    <a:pt x="2410" y="0"/>
                  </a:moveTo>
                  <a:cubicBezTo>
                    <a:pt x="1080" y="0"/>
                    <a:pt x="1" y="1079"/>
                    <a:pt x="1" y="2410"/>
                  </a:cubicBezTo>
                  <a:cubicBezTo>
                    <a:pt x="1" y="3740"/>
                    <a:pt x="1080" y="4819"/>
                    <a:pt x="2410" y="4819"/>
                  </a:cubicBezTo>
                  <a:cubicBezTo>
                    <a:pt x="3740" y="4819"/>
                    <a:pt x="4819" y="3740"/>
                    <a:pt x="4819" y="2410"/>
                  </a:cubicBezTo>
                  <a:cubicBezTo>
                    <a:pt x="4819" y="1079"/>
                    <a:pt x="3740" y="0"/>
                    <a:pt x="2410" y="0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7020450" y="3451375"/>
              <a:ext cx="119850" cy="120500"/>
            </a:xfrm>
            <a:custGeom>
              <a:avLst/>
              <a:gdLst/>
              <a:ahLst/>
              <a:cxnLst/>
              <a:rect l="l" t="t" r="r" b="b"/>
              <a:pathLst>
                <a:path w="4794" h="4820" extrusionOk="0">
                  <a:moveTo>
                    <a:pt x="2384" y="1"/>
                  </a:moveTo>
                  <a:cubicBezTo>
                    <a:pt x="1079" y="1"/>
                    <a:pt x="0" y="1080"/>
                    <a:pt x="0" y="2410"/>
                  </a:cubicBezTo>
                  <a:cubicBezTo>
                    <a:pt x="0" y="3741"/>
                    <a:pt x="1079" y="4820"/>
                    <a:pt x="2384" y="4820"/>
                  </a:cubicBezTo>
                  <a:cubicBezTo>
                    <a:pt x="3715" y="4820"/>
                    <a:pt x="4794" y="3741"/>
                    <a:pt x="4794" y="2410"/>
                  </a:cubicBezTo>
                  <a:cubicBezTo>
                    <a:pt x="4794" y="1080"/>
                    <a:pt x="3715" y="1"/>
                    <a:pt x="2384" y="1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6633925" y="32688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4" y="929"/>
                  </a:moveTo>
                  <a:cubicBezTo>
                    <a:pt x="6526" y="979"/>
                    <a:pt x="8007" y="2535"/>
                    <a:pt x="7982" y="4393"/>
                  </a:cubicBezTo>
                  <a:cubicBezTo>
                    <a:pt x="7957" y="6275"/>
                    <a:pt x="6426" y="7781"/>
                    <a:pt x="4568" y="7781"/>
                  </a:cubicBezTo>
                  <a:cubicBezTo>
                    <a:pt x="2686" y="7781"/>
                    <a:pt x="1155" y="6275"/>
                    <a:pt x="1130" y="4393"/>
                  </a:cubicBezTo>
                  <a:cubicBezTo>
                    <a:pt x="1105" y="2535"/>
                    <a:pt x="2585" y="979"/>
                    <a:pt x="4468" y="929"/>
                  </a:cubicBezTo>
                  <a:close/>
                  <a:moveTo>
                    <a:pt x="4367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51"/>
                    <a:pt x="1883" y="8609"/>
                    <a:pt x="4242" y="8659"/>
                  </a:cubicBezTo>
                  <a:lnTo>
                    <a:pt x="4468" y="8659"/>
                  </a:lnTo>
                  <a:cubicBezTo>
                    <a:pt x="6827" y="8609"/>
                    <a:pt x="8710" y="6651"/>
                    <a:pt x="8684" y="4267"/>
                  </a:cubicBezTo>
                  <a:cubicBezTo>
                    <a:pt x="8659" y="1908"/>
                    <a:pt x="6727" y="0"/>
                    <a:pt x="4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6943900" y="32801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3" y="929"/>
                  </a:moveTo>
                  <a:cubicBezTo>
                    <a:pt x="6526" y="979"/>
                    <a:pt x="8057" y="2535"/>
                    <a:pt x="8032" y="4442"/>
                  </a:cubicBezTo>
                  <a:cubicBezTo>
                    <a:pt x="8007" y="6325"/>
                    <a:pt x="6450" y="7856"/>
                    <a:pt x="4543" y="7856"/>
                  </a:cubicBezTo>
                  <a:cubicBezTo>
                    <a:pt x="2635" y="7856"/>
                    <a:pt x="1104" y="6325"/>
                    <a:pt x="1079" y="4442"/>
                  </a:cubicBezTo>
                  <a:cubicBezTo>
                    <a:pt x="1054" y="2535"/>
                    <a:pt x="2560" y="979"/>
                    <a:pt x="4468" y="929"/>
                  </a:cubicBezTo>
                  <a:close/>
                  <a:moveTo>
                    <a:pt x="4342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26"/>
                    <a:pt x="1857" y="8584"/>
                    <a:pt x="4242" y="8659"/>
                  </a:cubicBezTo>
                  <a:lnTo>
                    <a:pt x="4468" y="8659"/>
                  </a:lnTo>
                  <a:cubicBezTo>
                    <a:pt x="6827" y="8584"/>
                    <a:pt x="8709" y="6626"/>
                    <a:pt x="8659" y="4267"/>
                  </a:cubicBezTo>
                  <a:cubicBezTo>
                    <a:pt x="8634" y="1908"/>
                    <a:pt x="6701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6836600" y="3353575"/>
              <a:ext cx="126775" cy="35100"/>
            </a:xfrm>
            <a:custGeom>
              <a:avLst/>
              <a:gdLst/>
              <a:ahLst/>
              <a:cxnLst/>
              <a:rect l="l" t="t" r="r" b="b"/>
              <a:pathLst>
                <a:path w="5071" h="1404" extrusionOk="0">
                  <a:moveTo>
                    <a:pt x="2244" y="1"/>
                  </a:moveTo>
                  <a:cubicBezTo>
                    <a:pt x="1488" y="1"/>
                    <a:pt x="732" y="116"/>
                    <a:pt x="0" y="349"/>
                  </a:cubicBezTo>
                  <a:lnTo>
                    <a:pt x="301" y="1227"/>
                  </a:lnTo>
                  <a:cubicBezTo>
                    <a:pt x="945" y="1039"/>
                    <a:pt x="1604" y="943"/>
                    <a:pt x="2259" y="943"/>
                  </a:cubicBezTo>
                  <a:cubicBezTo>
                    <a:pt x="3087" y="943"/>
                    <a:pt x="3910" y="1095"/>
                    <a:pt x="4694" y="1403"/>
                  </a:cubicBezTo>
                  <a:lnTo>
                    <a:pt x="5070" y="550"/>
                  </a:lnTo>
                  <a:cubicBezTo>
                    <a:pt x="4159" y="185"/>
                    <a:pt x="3201" y="1"/>
                    <a:pt x="2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6" y="2258974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3" cy="2301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1" y="1914205"/>
            <a:ext cx="4860291" cy="3645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7" cy="3111500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858127" y="181505"/>
            <a:ext cx="10848652" cy="2042545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7" name="TextBox 16"/>
          <p:cNvSpPr txBox="1"/>
          <p:nvPr/>
        </p:nvSpPr>
        <p:spPr>
          <a:xfrm>
            <a:off x="1281946" y="631368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Funny Circus</a:t>
            </a:r>
          </a:p>
        </p:txBody>
      </p:sp>
    </p:spTree>
    <p:extLst>
      <p:ext uri="{BB962C8B-B14F-4D97-AF65-F5344CB8AC3E}">
        <p14:creationId xmlns:p14="http://schemas.microsoft.com/office/powerpoint/2010/main" val="181922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ẤM BUÔN BÁN, CẤM REU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Vào http://fb.com/nkpowerskills tải game miễn phí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6" y="2258974"/>
            <a:ext cx="4265135" cy="3198852"/>
          </a:xfrm>
          <a:prstGeom prst="rect">
            <a:avLst/>
          </a:prstGeom>
        </p:spPr>
      </p:pic>
      <p:pic>
        <p:nvPicPr>
          <p:cNvPr id="10" name="ĐC SHARE MIỄN PHÍ BỞI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3" cy="2301523"/>
          </a:xfrm>
          <a:prstGeom prst="rect">
            <a:avLst/>
          </a:prstGeom>
        </p:spPr>
      </p:pic>
      <p:pic>
        <p:nvPicPr>
          <p:cNvPr id="12" name="CẤM BUÔN BÁN, CẤM REU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1" y="1914205"/>
            <a:ext cx="4860291" cy="3645219"/>
          </a:xfrm>
          <a:prstGeom prst="rect">
            <a:avLst/>
          </a:prstGeom>
        </p:spPr>
      </p:pic>
      <p:pic>
        <p:nvPicPr>
          <p:cNvPr id="8" name="Vào http://fb.com/nkpowerskills tải game miễn phí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7" y="-110336"/>
            <a:ext cx="1220881" cy="1201731"/>
          </a:xfrm>
          <a:prstGeom prst="rect">
            <a:avLst/>
          </a:prstGeom>
        </p:spPr>
      </p:pic>
      <p:pic>
        <p:nvPicPr>
          <p:cNvPr id="11" name="ĐC SHARE MIỄN PHÍ BỞI NK POWERSKILL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CẤM BUÔN BÁN, CẤM REUP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1" y="-110336"/>
            <a:ext cx="1230767" cy="1221075"/>
          </a:xfrm>
          <a:prstGeom prst="rect">
            <a:avLst/>
          </a:prstGeom>
        </p:spPr>
      </p:pic>
      <p:pic>
        <p:nvPicPr>
          <p:cNvPr id="14" name="Vào http://fb.com/nkpowerskills tải game miễn phí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3" y="-110336"/>
            <a:ext cx="1206143" cy="1187224"/>
          </a:xfrm>
          <a:prstGeom prst="rect">
            <a:avLst/>
          </a:prstGeom>
        </p:spPr>
      </p:pic>
      <p:pic>
        <p:nvPicPr>
          <p:cNvPr id="16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grpSp>
        <p:nvGrpSpPr>
          <p:cNvPr id="2" name="CẤM BUÔN BÁN, CẤM REUP"/>
          <p:cNvGrpSpPr/>
          <p:nvPr/>
        </p:nvGrpSpPr>
        <p:grpSpPr>
          <a:xfrm>
            <a:off x="10647941" y="3079165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07" y="3239427"/>
            <a:ext cx="3531307" cy="3111500"/>
          </a:xfrm>
          <a:prstGeom prst="rect">
            <a:avLst/>
          </a:prstGeom>
        </p:spPr>
      </p:pic>
      <p:pic>
        <p:nvPicPr>
          <p:cNvPr id="17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589" y="978807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7309" y="5559425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9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0D5577-1C9B-4E89-95BF-278A164240E9}"/>
              </a:ext>
            </a:extLst>
          </p:cNvPr>
          <p:cNvSpPr/>
          <p:nvPr/>
        </p:nvSpPr>
        <p:spPr>
          <a:xfrm>
            <a:off x="1042261" y="96576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06 NK PowerSkills">
            <a:extLst>
              <a:ext uri="{FF2B5EF4-FFF2-40B4-BE49-F238E27FC236}">
                <a16:creationId xmlns:a16="http://schemas.microsoft.com/office/drawing/2014/main" id="{869204E8-7E52-4C0F-826D-743065873C7D}"/>
              </a:ext>
            </a:extLst>
          </p:cNvPr>
          <p:cNvSpPr txBox="1"/>
          <p:nvPr/>
        </p:nvSpPr>
        <p:spPr>
          <a:xfrm>
            <a:off x="4517036" y="282406"/>
            <a:ext cx="6709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Lucy doing?</a:t>
            </a:r>
          </a:p>
        </p:txBody>
      </p:sp>
      <p:sp>
        <p:nvSpPr>
          <p:cNvPr id="24" name="Đ Ghé thăm Fb.com/nkpowerskills">
            <a:extLst>
              <a:ext uri="{FF2B5EF4-FFF2-40B4-BE49-F238E27FC236}">
                <a16:creationId xmlns:a16="http://schemas.microsoft.com/office/drawing/2014/main" id="{3B6748C9-A82F-402C-9AD4-B4F8364E7C27}"/>
              </a:ext>
            </a:extLst>
          </p:cNvPr>
          <p:cNvSpPr/>
          <p:nvPr/>
        </p:nvSpPr>
        <p:spPr>
          <a:xfrm>
            <a:off x="6639495" y="3118995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She is playing hopscotch.</a:t>
            </a:r>
          </a:p>
        </p:txBody>
      </p:sp>
      <p:sp>
        <p:nvSpPr>
          <p:cNvPr id="25" name="Ghé thăm Fb.com/nkpowerskills">
            <a:extLst>
              <a:ext uri="{FF2B5EF4-FFF2-40B4-BE49-F238E27FC236}">
                <a16:creationId xmlns:a16="http://schemas.microsoft.com/office/drawing/2014/main" id="{18F7D867-23C0-4DBC-9293-0A37965D73F8}"/>
              </a:ext>
            </a:extLst>
          </p:cNvPr>
          <p:cNvSpPr/>
          <p:nvPr/>
        </p:nvSpPr>
        <p:spPr>
          <a:xfrm>
            <a:off x="1050312" y="4489879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She is watching TV.</a:t>
            </a:r>
          </a:p>
        </p:txBody>
      </p:sp>
      <p:sp>
        <p:nvSpPr>
          <p:cNvPr id="26" name="Ghé thăm Fb.com/nkpowerskills">
            <a:extLst>
              <a:ext uri="{FF2B5EF4-FFF2-40B4-BE49-F238E27FC236}">
                <a16:creationId xmlns:a16="http://schemas.microsoft.com/office/drawing/2014/main" id="{715ADFCA-2252-40FF-A7E3-ABD34421E045}"/>
              </a:ext>
            </a:extLst>
          </p:cNvPr>
          <p:cNvSpPr/>
          <p:nvPr/>
        </p:nvSpPr>
        <p:spPr>
          <a:xfrm>
            <a:off x="6630347" y="4520227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She is singing.</a:t>
            </a:r>
          </a:p>
        </p:txBody>
      </p:sp>
      <p:sp>
        <p:nvSpPr>
          <p:cNvPr id="27" name="Ghé thăm Fb.com/nkpowerskills">
            <a:extLst>
              <a:ext uri="{FF2B5EF4-FFF2-40B4-BE49-F238E27FC236}">
                <a16:creationId xmlns:a16="http://schemas.microsoft.com/office/drawing/2014/main" id="{6E1611B6-8C1B-4C79-8D1C-8399BC46503A}"/>
              </a:ext>
            </a:extLst>
          </p:cNvPr>
          <p:cNvSpPr/>
          <p:nvPr/>
        </p:nvSpPr>
        <p:spPr>
          <a:xfrm>
            <a:off x="1050312" y="3100530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She is playing soccer.</a:t>
            </a:r>
          </a:p>
        </p:txBody>
      </p:sp>
      <p:pic>
        <p:nvPicPr>
          <p:cNvPr id="28" name="Picture 4" descr="Káº¿t quáº£ hÃ¬nh áº£nh cho right icon">
            <a:extLst>
              <a:ext uri="{FF2B5EF4-FFF2-40B4-BE49-F238E27FC236}">
                <a16:creationId xmlns:a16="http://schemas.microsoft.com/office/drawing/2014/main" id="{6DB8CD10-2CB2-4D14-B071-C8D5B4301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79" y="35600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>
            <a:extLst>
              <a:ext uri="{FF2B5EF4-FFF2-40B4-BE49-F238E27FC236}">
                <a16:creationId xmlns:a16="http://schemas.microsoft.com/office/drawing/2014/main" id="{1470DE03-9C44-47ED-A9B7-A155CE41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03" y="48954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041F06A2-F7D7-4643-9296-83F00921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79" y="351551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2F997883-0168-48D5-A6D7-4B8317F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811" y="49103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01 NK PowerSkills">
            <a:extLst>
              <a:ext uri="{FF2B5EF4-FFF2-40B4-BE49-F238E27FC236}">
                <a16:creationId xmlns:a16="http://schemas.microsoft.com/office/drawing/2014/main" id="{C775B732-4EA2-4439-893D-228FC8A1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9543" y="-697497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79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5FD960A-5009-4099-8966-4DC0F9CF08DB}"/>
              </a:ext>
            </a:extLst>
          </p:cNvPr>
          <p:cNvSpPr/>
          <p:nvPr/>
        </p:nvSpPr>
        <p:spPr>
          <a:xfrm>
            <a:off x="1023211" y="197798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06 NK PowerSkills">
            <a:extLst>
              <a:ext uri="{FF2B5EF4-FFF2-40B4-BE49-F238E27FC236}">
                <a16:creationId xmlns:a16="http://schemas.microsoft.com/office/drawing/2014/main" id="{72618FF6-181C-4F48-A37D-2EA04A1DC802}"/>
              </a:ext>
            </a:extLst>
          </p:cNvPr>
          <p:cNvSpPr txBox="1"/>
          <p:nvPr/>
        </p:nvSpPr>
        <p:spPr>
          <a:xfrm>
            <a:off x="4606978" y="383627"/>
            <a:ext cx="6600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Tom swim?</a:t>
            </a:r>
          </a:p>
        </p:txBody>
      </p:sp>
      <p:sp>
        <p:nvSpPr>
          <p:cNvPr id="16" name="Đ Ghé thăm Fb.com/nkpowerskills">
            <a:extLst>
              <a:ext uri="{FF2B5EF4-FFF2-40B4-BE49-F238E27FC236}">
                <a16:creationId xmlns:a16="http://schemas.microsoft.com/office/drawing/2014/main" id="{1772C7C0-A450-4C5C-A4E5-D07F044F6F2D}"/>
              </a:ext>
            </a:extLst>
          </p:cNvPr>
          <p:cNvSpPr/>
          <p:nvPr/>
        </p:nvSpPr>
        <p:spPr>
          <a:xfrm>
            <a:off x="1023211" y="3189869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Yes, he can.</a:t>
            </a:r>
          </a:p>
        </p:txBody>
      </p:sp>
      <p:sp>
        <p:nvSpPr>
          <p:cNvPr id="17" name="Ghé thăm Fb.com/nkpowerskills">
            <a:extLst>
              <a:ext uri="{FF2B5EF4-FFF2-40B4-BE49-F238E27FC236}">
                <a16:creationId xmlns:a16="http://schemas.microsoft.com/office/drawing/2014/main" id="{F3C7FF90-6E6E-4DD4-AB71-9C1043E7120B}"/>
              </a:ext>
            </a:extLst>
          </p:cNvPr>
          <p:cNvSpPr/>
          <p:nvPr/>
        </p:nvSpPr>
        <p:spPr>
          <a:xfrm>
            <a:off x="6378708" y="45911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No, he can hop.</a:t>
            </a: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875CF414-3E7D-43AD-B669-39A360065270}"/>
              </a:ext>
            </a:extLst>
          </p:cNvPr>
          <p:cNvSpPr/>
          <p:nvPr/>
        </p:nvSpPr>
        <p:spPr>
          <a:xfrm>
            <a:off x="1014063" y="45911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No, he can run.</a:t>
            </a: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9BD1229D-1D3D-4AEE-9325-1B066662796D}"/>
              </a:ext>
            </a:extLst>
          </p:cNvPr>
          <p:cNvSpPr/>
          <p:nvPr/>
        </p:nvSpPr>
        <p:spPr>
          <a:xfrm>
            <a:off x="6378708" y="320175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No, he can’t.</a:t>
            </a:r>
          </a:p>
        </p:txBody>
      </p:sp>
      <p:pic>
        <p:nvPicPr>
          <p:cNvPr id="20" name="Picture 4" descr="Káº¿t quáº£ hÃ¬nh áº£nh cho right icon">
            <a:extLst>
              <a:ext uri="{FF2B5EF4-FFF2-40B4-BE49-F238E27FC236}">
                <a16:creationId xmlns:a16="http://schemas.microsoft.com/office/drawing/2014/main" id="{AD367894-7514-40C4-B4C2-9EBAEBB7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495" y="36309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1AE4C445-314F-465B-90EF-393411BFB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399" y="49967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wrong icon">
            <a:extLst>
              <a:ext uri="{FF2B5EF4-FFF2-40B4-BE49-F238E27FC236}">
                <a16:creationId xmlns:a16="http://schemas.microsoft.com/office/drawing/2014/main" id="{A0B52785-FFC4-4DC4-9703-F2696633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75" y="36167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907A269C-246C-4B4B-95E8-F59C8208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27" y="49811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01 NK PowerSkills">
            <a:extLst>
              <a:ext uri="{FF2B5EF4-FFF2-40B4-BE49-F238E27FC236}">
                <a16:creationId xmlns:a16="http://schemas.microsoft.com/office/drawing/2014/main" id="{591E56E4-576F-4EDA-9214-DCC858B5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07313" y="-748912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9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2C29613-1606-4F5A-ADC9-4066C4AFBD90}"/>
              </a:ext>
            </a:extLst>
          </p:cNvPr>
          <p:cNvSpPr/>
          <p:nvPr/>
        </p:nvSpPr>
        <p:spPr>
          <a:xfrm>
            <a:off x="1042261" y="178748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06 NK PowerSkills">
            <a:extLst>
              <a:ext uri="{FF2B5EF4-FFF2-40B4-BE49-F238E27FC236}">
                <a16:creationId xmlns:a16="http://schemas.microsoft.com/office/drawing/2014/main" id="{0538B968-8018-4835-AC19-04E8B230BEAF}"/>
              </a:ext>
            </a:extLst>
          </p:cNvPr>
          <p:cNvSpPr txBox="1"/>
          <p:nvPr/>
        </p:nvSpPr>
        <p:spPr>
          <a:xfrm>
            <a:off x="2598295" y="364576"/>
            <a:ext cx="862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are Charlie and his friends doing?</a:t>
            </a:r>
          </a:p>
        </p:txBody>
      </p:sp>
      <p:sp>
        <p:nvSpPr>
          <p:cNvPr id="38" name="Đ Ghé thăm Fb.com/nkpowerskills">
            <a:extLst>
              <a:ext uri="{FF2B5EF4-FFF2-40B4-BE49-F238E27FC236}">
                <a16:creationId xmlns:a16="http://schemas.microsoft.com/office/drawing/2014/main" id="{3DCB94E5-103B-4535-A75C-0DC1948B925E}"/>
              </a:ext>
            </a:extLst>
          </p:cNvPr>
          <p:cNvSpPr/>
          <p:nvPr/>
        </p:nvSpPr>
        <p:spPr>
          <a:xfrm>
            <a:off x="1033113" y="4588222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They are jumping rope.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id="{A7AE196E-A840-4DBC-8E42-6C965A015FDE}"/>
              </a:ext>
            </a:extLst>
          </p:cNvPr>
          <p:cNvSpPr/>
          <p:nvPr/>
        </p:nvSpPr>
        <p:spPr>
          <a:xfrm>
            <a:off x="6508803" y="3145114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They are dancing.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id="{F2FFBCC9-A80D-4820-96B1-C691CF9054FE}"/>
              </a:ext>
            </a:extLst>
          </p:cNvPr>
          <p:cNvSpPr/>
          <p:nvPr/>
        </p:nvSpPr>
        <p:spPr>
          <a:xfrm>
            <a:off x="1041323" y="3171834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They are swimming.</a:t>
            </a:r>
          </a:p>
        </p:txBody>
      </p:sp>
      <p:sp>
        <p:nvSpPr>
          <p:cNvPr id="41" name="Ghé thăm Fb.com/nkpowerskills">
            <a:extLst>
              <a:ext uri="{FF2B5EF4-FFF2-40B4-BE49-F238E27FC236}">
                <a16:creationId xmlns:a16="http://schemas.microsoft.com/office/drawing/2014/main" id="{47D97E82-A0BE-4ADD-8658-8B71F1EB5CC4}"/>
              </a:ext>
            </a:extLst>
          </p:cNvPr>
          <p:cNvSpPr/>
          <p:nvPr/>
        </p:nvSpPr>
        <p:spPr>
          <a:xfrm>
            <a:off x="6508803" y="4614282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They are running.</a:t>
            </a:r>
          </a:p>
        </p:txBody>
      </p:sp>
      <p:pic>
        <p:nvPicPr>
          <p:cNvPr id="42" name="Picture 4" descr="Káº¿t quáº£ hÃ¬nh áº£nh cho right icon">
            <a:extLst>
              <a:ext uri="{FF2B5EF4-FFF2-40B4-BE49-F238E27FC236}">
                <a16:creationId xmlns:a16="http://schemas.microsoft.com/office/drawing/2014/main" id="{9651653C-39E0-4699-A930-3C5CE953F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99" y="502926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E76541E5-0A38-44C8-9D1E-92326E1B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849" y="35916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7957A610-700B-477D-9350-436439A3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469" y="502926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wrong icon">
            <a:extLst>
              <a:ext uri="{FF2B5EF4-FFF2-40B4-BE49-F238E27FC236}">
                <a16:creationId xmlns:a16="http://schemas.microsoft.com/office/drawing/2014/main" id="{1AC88ADE-9515-453B-A149-F99F3E1D8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787" y="356192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01 NK PowerSkills">
            <a:extLst>
              <a:ext uri="{FF2B5EF4-FFF2-40B4-BE49-F238E27FC236}">
                <a16:creationId xmlns:a16="http://schemas.microsoft.com/office/drawing/2014/main" id="{128E2ED5-6979-472E-A815-ECEDFBB5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51157" y="-306625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3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05FBB6-D4A6-43A3-92EB-4FBF7D303EC0}"/>
              </a:ext>
            </a:extLst>
          </p:cNvPr>
          <p:cNvSpPr/>
          <p:nvPr/>
        </p:nvSpPr>
        <p:spPr>
          <a:xfrm>
            <a:off x="889861" y="11562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06 NK PowerSkills">
            <a:extLst>
              <a:ext uri="{FF2B5EF4-FFF2-40B4-BE49-F238E27FC236}">
                <a16:creationId xmlns:a16="http://schemas.microsoft.com/office/drawing/2014/main" id="{F848790D-0A2F-4B3D-8F46-2DEBA11F6A43}"/>
              </a:ext>
            </a:extLst>
          </p:cNvPr>
          <p:cNvSpPr txBox="1"/>
          <p:nvPr/>
        </p:nvSpPr>
        <p:spPr>
          <a:xfrm>
            <a:off x="3818991" y="301457"/>
            <a:ext cx="7255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Charlie jump rope?</a:t>
            </a:r>
          </a:p>
        </p:txBody>
      </p:sp>
      <p:sp>
        <p:nvSpPr>
          <p:cNvPr id="16" name="Đ Ghé thăm Fb.com/nkpowerskills">
            <a:extLst>
              <a:ext uri="{FF2B5EF4-FFF2-40B4-BE49-F238E27FC236}">
                <a16:creationId xmlns:a16="http://schemas.microsoft.com/office/drawing/2014/main" id="{1DB51CCB-C9DA-459D-AE67-368AA6ADF5B0}"/>
              </a:ext>
            </a:extLst>
          </p:cNvPr>
          <p:cNvSpPr/>
          <p:nvPr/>
        </p:nvSpPr>
        <p:spPr>
          <a:xfrm>
            <a:off x="6245359" y="4487475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No, he can’t.</a:t>
            </a:r>
          </a:p>
        </p:txBody>
      </p:sp>
      <p:sp>
        <p:nvSpPr>
          <p:cNvPr id="17" name="Ghé thăm Fb.com/nkpowerskills">
            <a:extLst>
              <a:ext uri="{FF2B5EF4-FFF2-40B4-BE49-F238E27FC236}">
                <a16:creationId xmlns:a16="http://schemas.microsoft.com/office/drawing/2014/main" id="{48CDA4D4-6B55-443D-8FAA-AD6412EAF405}"/>
              </a:ext>
            </a:extLst>
          </p:cNvPr>
          <p:cNvSpPr/>
          <p:nvPr/>
        </p:nvSpPr>
        <p:spPr>
          <a:xfrm>
            <a:off x="880713" y="3107698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Yes, he can.</a:t>
            </a: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24064AA8-E562-4048-B929-C77A7D7BB4C5}"/>
              </a:ext>
            </a:extLst>
          </p:cNvPr>
          <p:cNvSpPr/>
          <p:nvPr/>
        </p:nvSpPr>
        <p:spPr>
          <a:xfrm>
            <a:off x="880713" y="4508930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No, he can.</a:t>
            </a: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3DCF289A-897D-463A-9756-383555A616E4}"/>
              </a:ext>
            </a:extLst>
          </p:cNvPr>
          <p:cNvSpPr/>
          <p:nvPr/>
        </p:nvSpPr>
        <p:spPr>
          <a:xfrm>
            <a:off x="6245359" y="311958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Yes, he can jump.</a:t>
            </a:r>
          </a:p>
        </p:txBody>
      </p:sp>
      <p:pic>
        <p:nvPicPr>
          <p:cNvPr id="20" name="Picture 4" descr="Káº¿t quáº£ hÃ¬nh áº£nh cho right icon">
            <a:extLst>
              <a:ext uri="{FF2B5EF4-FFF2-40B4-BE49-F238E27FC236}">
                <a16:creationId xmlns:a16="http://schemas.microsoft.com/office/drawing/2014/main" id="{04098F37-C59C-4BA5-BF54-F0C465BB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643" y="492851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261909A7-6C43-4F89-93AA-893511F2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03" y="35132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wrong icon">
            <a:extLst>
              <a:ext uri="{FF2B5EF4-FFF2-40B4-BE49-F238E27FC236}">
                <a16:creationId xmlns:a16="http://schemas.microsoft.com/office/drawing/2014/main" id="{CBDCB41C-E3B4-43D9-9FDF-DA0312F3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024" y="353456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381DC127-E6D6-439E-B39C-BC288F14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77" y="489901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01 NK PowerSkills">
            <a:extLst>
              <a:ext uri="{FF2B5EF4-FFF2-40B4-BE49-F238E27FC236}">
                <a16:creationId xmlns:a16="http://schemas.microsoft.com/office/drawing/2014/main" id="{46C9D4D8-9BAD-40F6-A06A-CD996160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51243" y="-598780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4CA6B9-22E2-4229-9670-C33BE0A4FFCC}"/>
              </a:ext>
            </a:extLst>
          </p:cNvPr>
          <p:cNvSpPr/>
          <p:nvPr/>
        </p:nvSpPr>
        <p:spPr>
          <a:xfrm>
            <a:off x="1099411" y="121598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06 NK PowerSkills">
            <a:extLst>
              <a:ext uri="{FF2B5EF4-FFF2-40B4-BE49-F238E27FC236}">
                <a16:creationId xmlns:a16="http://schemas.microsoft.com/office/drawing/2014/main" id="{B4595D2A-4027-49CD-8C49-207A17BBF112}"/>
              </a:ext>
            </a:extLst>
          </p:cNvPr>
          <p:cNvSpPr txBox="1"/>
          <p:nvPr/>
        </p:nvSpPr>
        <p:spPr>
          <a:xfrm>
            <a:off x="4890934" y="321497"/>
            <a:ext cx="3127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Alfie fly?</a:t>
            </a:r>
          </a:p>
        </p:txBody>
      </p:sp>
      <p:sp>
        <p:nvSpPr>
          <p:cNvPr id="16" name="Đ Ghé thăm Fb.com/nkpowerskills">
            <a:extLst>
              <a:ext uri="{FF2B5EF4-FFF2-40B4-BE49-F238E27FC236}">
                <a16:creationId xmlns:a16="http://schemas.microsoft.com/office/drawing/2014/main" id="{F21FD1EA-B7CA-4C8B-B836-8AB9081F14E2}"/>
              </a:ext>
            </a:extLst>
          </p:cNvPr>
          <p:cNvSpPr/>
          <p:nvPr/>
        </p:nvSpPr>
        <p:spPr>
          <a:xfrm>
            <a:off x="1099411" y="3113669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Yes, he can.</a:t>
            </a:r>
          </a:p>
        </p:txBody>
      </p:sp>
      <p:sp>
        <p:nvSpPr>
          <p:cNvPr id="17" name="Ghé thăm Fb.com/nkpowerskills">
            <a:extLst>
              <a:ext uri="{FF2B5EF4-FFF2-40B4-BE49-F238E27FC236}">
                <a16:creationId xmlns:a16="http://schemas.microsoft.com/office/drawing/2014/main" id="{A488B95C-9E71-4A95-B847-8CE0BBB0E85F}"/>
              </a:ext>
            </a:extLst>
          </p:cNvPr>
          <p:cNvSpPr/>
          <p:nvPr/>
        </p:nvSpPr>
        <p:spPr>
          <a:xfrm>
            <a:off x="6454908" y="45149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Yes, he can’t.</a:t>
            </a: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CAB58EA1-D737-4FF9-A432-BE55B80BA78F}"/>
              </a:ext>
            </a:extLst>
          </p:cNvPr>
          <p:cNvSpPr/>
          <p:nvPr/>
        </p:nvSpPr>
        <p:spPr>
          <a:xfrm>
            <a:off x="1090263" y="45149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No, he can’t fly.</a:t>
            </a: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C4E88805-74A3-4A7B-91C3-96AD9F25876F}"/>
              </a:ext>
            </a:extLst>
          </p:cNvPr>
          <p:cNvSpPr/>
          <p:nvPr/>
        </p:nvSpPr>
        <p:spPr>
          <a:xfrm>
            <a:off x="6454908" y="312555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No, he can’t.</a:t>
            </a:r>
          </a:p>
        </p:txBody>
      </p:sp>
      <p:pic>
        <p:nvPicPr>
          <p:cNvPr id="20" name="Picture 4" descr="Káº¿t quáº£ hÃ¬nh áº£nh cho right icon">
            <a:extLst>
              <a:ext uri="{FF2B5EF4-FFF2-40B4-BE49-F238E27FC236}">
                <a16:creationId xmlns:a16="http://schemas.microsoft.com/office/drawing/2014/main" id="{2FD8F69E-8130-4516-96EF-0526034B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wrong icon">
            <a:extLst>
              <a:ext uri="{FF2B5EF4-FFF2-40B4-BE49-F238E27FC236}">
                <a16:creationId xmlns:a16="http://schemas.microsoft.com/office/drawing/2014/main" id="{7FE24F9A-BCD6-45CA-A09B-ACE4244B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9" y="49205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wrong icon">
            <a:extLst>
              <a:ext uri="{FF2B5EF4-FFF2-40B4-BE49-F238E27FC236}">
                <a16:creationId xmlns:a16="http://schemas.microsoft.com/office/drawing/2014/main" id="{56D956F2-CACB-462D-AF94-0540242D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5" y="35405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04ACD5E1-2D91-4027-8AED-C11B0E05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01 NK PowerSkills">
            <a:extLst>
              <a:ext uri="{FF2B5EF4-FFF2-40B4-BE49-F238E27FC236}">
                <a16:creationId xmlns:a16="http://schemas.microsoft.com/office/drawing/2014/main" id="{E13B678D-0C8C-4373-B37E-3178BF00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6625" y="-552454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52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A7143CB2-9AB0-2A36-DB9F-35E9E39E6B44}"/>
              </a:ext>
            </a:extLst>
          </p:cNvPr>
          <p:cNvSpPr/>
          <p:nvPr/>
        </p:nvSpPr>
        <p:spPr>
          <a:xfrm>
            <a:off x="157480" y="86360"/>
            <a:ext cx="11877040" cy="668528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oogle Shape;824;p49">
            <a:extLst>
              <a:ext uri="{FF2B5EF4-FFF2-40B4-BE49-F238E27FC236}">
                <a16:creationId xmlns:a16="http://schemas.microsoft.com/office/drawing/2014/main" id="{F79C9264-2EA9-71EE-36A0-440D9ACE1243}"/>
              </a:ext>
            </a:extLst>
          </p:cNvPr>
          <p:cNvGrpSpPr/>
          <p:nvPr/>
        </p:nvGrpSpPr>
        <p:grpSpPr>
          <a:xfrm>
            <a:off x="11338889" y="-234066"/>
            <a:ext cx="934720" cy="1199265"/>
            <a:chOff x="5976359" y="464530"/>
            <a:chExt cx="1259290" cy="1084761"/>
          </a:xfrm>
        </p:grpSpPr>
        <p:sp>
          <p:nvSpPr>
            <p:cNvPr id="17" name="Google Shape;825;p49">
              <a:extLst>
                <a:ext uri="{FF2B5EF4-FFF2-40B4-BE49-F238E27FC236}">
                  <a16:creationId xmlns:a16="http://schemas.microsoft.com/office/drawing/2014/main" id="{A8C820EF-CC15-E2CF-D938-2BBA49D4CAB9}"/>
                </a:ext>
              </a:extLst>
            </p:cNvPr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826;p49">
              <a:extLst>
                <a:ext uri="{FF2B5EF4-FFF2-40B4-BE49-F238E27FC236}">
                  <a16:creationId xmlns:a16="http://schemas.microsoft.com/office/drawing/2014/main" id="{8737586B-C3C3-803E-0CB1-8C034398F4CB}"/>
                </a:ext>
              </a:extLst>
            </p:cNvPr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827;p49">
              <a:extLst>
                <a:ext uri="{FF2B5EF4-FFF2-40B4-BE49-F238E27FC236}">
                  <a16:creationId xmlns:a16="http://schemas.microsoft.com/office/drawing/2014/main" id="{B9786A94-FFBA-88B8-4B7B-D5A4CADFD528}"/>
                </a:ext>
              </a:extLst>
            </p:cNvPr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828;p49">
              <a:extLst>
                <a:ext uri="{FF2B5EF4-FFF2-40B4-BE49-F238E27FC236}">
                  <a16:creationId xmlns:a16="http://schemas.microsoft.com/office/drawing/2014/main" id="{2D01B84F-7A5C-826D-AFAE-E4C678ABA6A3}"/>
                </a:ext>
              </a:extLst>
            </p:cNvPr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2" name="Google Shape;789;p49">
            <a:extLst>
              <a:ext uri="{FF2B5EF4-FFF2-40B4-BE49-F238E27FC236}">
                <a16:creationId xmlns:a16="http://schemas.microsoft.com/office/drawing/2014/main" id="{AEC73921-2F10-F9BE-2C31-07CD1D2E9A04}"/>
              </a:ext>
            </a:extLst>
          </p:cNvPr>
          <p:cNvGrpSpPr/>
          <p:nvPr/>
        </p:nvGrpSpPr>
        <p:grpSpPr>
          <a:xfrm>
            <a:off x="-232206" y="5283201"/>
            <a:ext cx="1654607" cy="1665372"/>
            <a:chOff x="5937550" y="2126525"/>
            <a:chExt cx="1450700" cy="1499900"/>
          </a:xfrm>
        </p:grpSpPr>
        <p:sp>
          <p:nvSpPr>
            <p:cNvPr id="23" name="Google Shape;790;p49">
              <a:extLst>
                <a:ext uri="{FF2B5EF4-FFF2-40B4-BE49-F238E27FC236}">
                  <a16:creationId xmlns:a16="http://schemas.microsoft.com/office/drawing/2014/main" id="{A8251AA6-6ECA-E852-EC75-884FDB6A798C}"/>
                </a:ext>
              </a:extLst>
            </p:cNvPr>
            <p:cNvSpPr/>
            <p:nvPr/>
          </p:nvSpPr>
          <p:spPr>
            <a:xfrm>
              <a:off x="5998325" y="2126525"/>
              <a:ext cx="1389925" cy="1471425"/>
            </a:xfrm>
            <a:custGeom>
              <a:avLst/>
              <a:gdLst/>
              <a:ahLst/>
              <a:cxnLst/>
              <a:rect l="l" t="t" r="r" b="b"/>
              <a:pathLst>
                <a:path w="55597" h="58857" extrusionOk="0">
                  <a:moveTo>
                    <a:pt x="29969" y="0"/>
                  </a:moveTo>
                  <a:cubicBezTo>
                    <a:pt x="29733" y="0"/>
                    <a:pt x="29498" y="64"/>
                    <a:pt x="29295" y="199"/>
                  </a:cubicBezTo>
                  <a:lnTo>
                    <a:pt x="765" y="18158"/>
                  </a:lnTo>
                  <a:cubicBezTo>
                    <a:pt x="128" y="18540"/>
                    <a:pt x="1" y="19368"/>
                    <a:pt x="383" y="20005"/>
                  </a:cubicBezTo>
                  <a:lnTo>
                    <a:pt x="24519" y="58215"/>
                  </a:lnTo>
                  <a:cubicBezTo>
                    <a:pt x="24769" y="58631"/>
                    <a:pt x="25181" y="58857"/>
                    <a:pt x="25615" y="58857"/>
                  </a:cubicBezTo>
                  <a:cubicBezTo>
                    <a:pt x="25845" y="58857"/>
                    <a:pt x="26081" y="58793"/>
                    <a:pt x="26302" y="58661"/>
                  </a:cubicBezTo>
                  <a:lnTo>
                    <a:pt x="54833" y="40702"/>
                  </a:lnTo>
                  <a:cubicBezTo>
                    <a:pt x="55406" y="40320"/>
                    <a:pt x="55597" y="39492"/>
                    <a:pt x="55215" y="38855"/>
                  </a:cubicBezTo>
                  <a:lnTo>
                    <a:pt x="31078" y="581"/>
                  </a:lnTo>
                  <a:cubicBezTo>
                    <a:pt x="30832" y="211"/>
                    <a:pt x="30399" y="0"/>
                    <a:pt x="2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791;p49">
              <a:extLst>
                <a:ext uri="{FF2B5EF4-FFF2-40B4-BE49-F238E27FC236}">
                  <a16:creationId xmlns:a16="http://schemas.microsoft.com/office/drawing/2014/main" id="{7CCB697A-065F-932D-C7B3-0380E699F082}"/>
                </a:ext>
              </a:extLst>
            </p:cNvPr>
            <p:cNvSpPr/>
            <p:nvPr/>
          </p:nvSpPr>
          <p:spPr>
            <a:xfrm>
              <a:off x="6035650" y="2616925"/>
              <a:ext cx="47075" cy="43025"/>
            </a:xfrm>
            <a:custGeom>
              <a:avLst/>
              <a:gdLst/>
              <a:ahLst/>
              <a:cxnLst/>
              <a:rect l="l" t="t" r="r" b="b"/>
              <a:pathLst>
                <a:path w="1883" h="1721" extrusionOk="0">
                  <a:moveTo>
                    <a:pt x="946" y="1"/>
                  </a:moveTo>
                  <a:cubicBezTo>
                    <a:pt x="581" y="1"/>
                    <a:pt x="211" y="236"/>
                    <a:pt x="100" y="644"/>
                  </a:cubicBezTo>
                  <a:cubicBezTo>
                    <a:pt x="0" y="1240"/>
                    <a:pt x="444" y="1720"/>
                    <a:pt x="947" y="1720"/>
                  </a:cubicBezTo>
                  <a:cubicBezTo>
                    <a:pt x="1088" y="1720"/>
                    <a:pt x="1234" y="1683"/>
                    <a:pt x="1373" y="1599"/>
                  </a:cubicBezTo>
                  <a:cubicBezTo>
                    <a:pt x="1819" y="1344"/>
                    <a:pt x="1883" y="771"/>
                    <a:pt x="1628" y="389"/>
                  </a:cubicBezTo>
                  <a:cubicBezTo>
                    <a:pt x="1468" y="122"/>
                    <a:pt x="1208" y="1"/>
                    <a:pt x="94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92;p49">
              <a:extLst>
                <a:ext uri="{FF2B5EF4-FFF2-40B4-BE49-F238E27FC236}">
                  <a16:creationId xmlns:a16="http://schemas.microsoft.com/office/drawing/2014/main" id="{BBC1E0CF-6B6A-8D4A-BF49-15A4A383F358}"/>
                </a:ext>
              </a:extLst>
            </p:cNvPr>
            <p:cNvSpPr/>
            <p:nvPr/>
          </p:nvSpPr>
          <p:spPr>
            <a:xfrm>
              <a:off x="5937550" y="2602250"/>
              <a:ext cx="129275" cy="128325"/>
            </a:xfrm>
            <a:custGeom>
              <a:avLst/>
              <a:gdLst/>
              <a:ahLst/>
              <a:cxnLst/>
              <a:rect l="l" t="t" r="r" b="b"/>
              <a:pathLst>
                <a:path w="5171" h="5133" extrusionOk="0">
                  <a:moveTo>
                    <a:pt x="2897" y="1"/>
                  </a:moveTo>
                  <a:cubicBezTo>
                    <a:pt x="1779" y="1"/>
                    <a:pt x="687" y="714"/>
                    <a:pt x="394" y="1995"/>
                  </a:cubicBezTo>
                  <a:cubicBezTo>
                    <a:pt x="0" y="3716"/>
                    <a:pt x="1391" y="5133"/>
                    <a:pt x="2925" y="5133"/>
                  </a:cubicBezTo>
                  <a:cubicBezTo>
                    <a:pt x="3378" y="5133"/>
                    <a:pt x="3843" y="5009"/>
                    <a:pt x="4278" y="4733"/>
                  </a:cubicBezTo>
                  <a:cubicBezTo>
                    <a:pt x="4470" y="4606"/>
                    <a:pt x="4661" y="4415"/>
                    <a:pt x="4852" y="4224"/>
                  </a:cubicBezTo>
                  <a:lnTo>
                    <a:pt x="4470" y="3651"/>
                  </a:lnTo>
                  <a:lnTo>
                    <a:pt x="4406" y="3714"/>
                  </a:lnTo>
                  <a:cubicBezTo>
                    <a:pt x="4278" y="3905"/>
                    <a:pt x="4087" y="4096"/>
                    <a:pt x="3896" y="4224"/>
                  </a:cubicBezTo>
                  <a:cubicBezTo>
                    <a:pt x="3579" y="4425"/>
                    <a:pt x="3240" y="4516"/>
                    <a:pt x="2908" y="4516"/>
                  </a:cubicBezTo>
                  <a:cubicBezTo>
                    <a:pt x="1774" y="4516"/>
                    <a:pt x="735" y="3453"/>
                    <a:pt x="1031" y="2122"/>
                  </a:cubicBezTo>
                  <a:cubicBezTo>
                    <a:pt x="1250" y="1169"/>
                    <a:pt x="2061" y="638"/>
                    <a:pt x="2891" y="638"/>
                  </a:cubicBezTo>
                  <a:cubicBezTo>
                    <a:pt x="3504" y="638"/>
                    <a:pt x="4128" y="927"/>
                    <a:pt x="4533" y="1549"/>
                  </a:cubicBezTo>
                  <a:cubicBezTo>
                    <a:pt x="4580" y="1642"/>
                    <a:pt x="4695" y="1701"/>
                    <a:pt x="4828" y="1701"/>
                  </a:cubicBezTo>
                  <a:cubicBezTo>
                    <a:pt x="4877" y="1701"/>
                    <a:pt x="4928" y="1693"/>
                    <a:pt x="4979" y="1676"/>
                  </a:cubicBezTo>
                  <a:cubicBezTo>
                    <a:pt x="5106" y="1549"/>
                    <a:pt x="5170" y="1358"/>
                    <a:pt x="5106" y="1231"/>
                  </a:cubicBezTo>
                  <a:cubicBezTo>
                    <a:pt x="4565" y="391"/>
                    <a:pt x="3724" y="1"/>
                    <a:pt x="2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793;p49">
              <a:extLst>
                <a:ext uri="{FF2B5EF4-FFF2-40B4-BE49-F238E27FC236}">
                  <a16:creationId xmlns:a16="http://schemas.microsoft.com/office/drawing/2014/main" id="{DDF9068E-95BF-12A9-0951-4AB846FDE57E}"/>
                </a:ext>
              </a:extLst>
            </p:cNvPr>
            <p:cNvSpPr/>
            <p:nvPr/>
          </p:nvSpPr>
          <p:spPr>
            <a:xfrm>
              <a:off x="6071575" y="2680700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24" y="1"/>
                  </a:moveTo>
                  <a:cubicBezTo>
                    <a:pt x="978" y="1"/>
                    <a:pt x="832" y="43"/>
                    <a:pt x="701" y="130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1"/>
                    <a:pt x="1052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94;p49">
              <a:extLst>
                <a:ext uri="{FF2B5EF4-FFF2-40B4-BE49-F238E27FC236}">
                  <a16:creationId xmlns:a16="http://schemas.microsoft.com/office/drawing/2014/main" id="{1369BACD-BB0F-61F1-C2ED-17DF2A4E6C89}"/>
                </a:ext>
              </a:extLst>
            </p:cNvPr>
            <p:cNvSpPr/>
            <p:nvPr/>
          </p:nvSpPr>
          <p:spPr>
            <a:xfrm>
              <a:off x="5979025" y="2665950"/>
              <a:ext cx="129175" cy="129150"/>
            </a:xfrm>
            <a:custGeom>
              <a:avLst/>
              <a:gdLst/>
              <a:ahLst/>
              <a:cxnLst/>
              <a:rect l="l" t="t" r="r" b="b"/>
              <a:pathLst>
                <a:path w="5167" h="5166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6"/>
                    <a:pt x="2901" y="4516"/>
                  </a:cubicBezTo>
                  <a:cubicBezTo>
                    <a:pt x="1768" y="4516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8"/>
                  </a:cubicBezTo>
                  <a:cubicBezTo>
                    <a:pt x="4570" y="1669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8"/>
                    <a:pt x="5167" y="1357"/>
                    <a:pt x="5039" y="1230"/>
                  </a:cubicBezTo>
                  <a:cubicBezTo>
                    <a:pt x="4525" y="390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5;p49">
              <a:extLst>
                <a:ext uri="{FF2B5EF4-FFF2-40B4-BE49-F238E27FC236}">
                  <a16:creationId xmlns:a16="http://schemas.microsoft.com/office/drawing/2014/main" id="{0BD1DCD5-8D9A-6648-DFC5-5F60F75F0C44}"/>
                </a:ext>
              </a:extLst>
            </p:cNvPr>
            <p:cNvSpPr/>
            <p:nvPr/>
          </p:nvSpPr>
          <p:spPr>
            <a:xfrm>
              <a:off x="6110475" y="2743650"/>
              <a:ext cx="59275" cy="45200"/>
            </a:xfrm>
            <a:custGeom>
              <a:avLst/>
              <a:gdLst/>
              <a:ahLst/>
              <a:cxnLst/>
              <a:rect l="l" t="t" r="r" b="b"/>
              <a:pathLst>
                <a:path w="2371" h="1808" extrusionOk="0">
                  <a:moveTo>
                    <a:pt x="1161" y="0"/>
                  </a:moveTo>
                  <a:cubicBezTo>
                    <a:pt x="571" y="0"/>
                    <a:pt x="1" y="670"/>
                    <a:pt x="482" y="1370"/>
                  </a:cubicBezTo>
                  <a:cubicBezTo>
                    <a:pt x="656" y="1680"/>
                    <a:pt x="919" y="1807"/>
                    <a:pt x="1181" y="1807"/>
                  </a:cubicBezTo>
                  <a:cubicBezTo>
                    <a:pt x="1779" y="1807"/>
                    <a:pt x="2370" y="1143"/>
                    <a:pt x="1883" y="478"/>
                  </a:cubicBezTo>
                  <a:cubicBezTo>
                    <a:pt x="1704" y="139"/>
                    <a:pt x="1430" y="0"/>
                    <a:pt x="1161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96;p49">
              <a:extLst>
                <a:ext uri="{FF2B5EF4-FFF2-40B4-BE49-F238E27FC236}">
                  <a16:creationId xmlns:a16="http://schemas.microsoft.com/office/drawing/2014/main" id="{DCFE7B41-9A29-108C-DC03-CE1A92A1B51E}"/>
                </a:ext>
              </a:extLst>
            </p:cNvPr>
            <p:cNvSpPr/>
            <p:nvPr/>
          </p:nvSpPr>
          <p:spPr>
            <a:xfrm>
              <a:off x="6018825" y="2729625"/>
              <a:ext cx="129175" cy="129175"/>
            </a:xfrm>
            <a:custGeom>
              <a:avLst/>
              <a:gdLst/>
              <a:ahLst/>
              <a:cxnLst/>
              <a:rect l="l" t="t" r="r" b="b"/>
              <a:pathLst>
                <a:path w="5167" h="5167" extrusionOk="0">
                  <a:moveTo>
                    <a:pt x="2881" y="0"/>
                  </a:moveTo>
                  <a:cubicBezTo>
                    <a:pt x="1776" y="0"/>
                    <a:pt x="683" y="713"/>
                    <a:pt x="391" y="1994"/>
                  </a:cubicBezTo>
                  <a:cubicBezTo>
                    <a:pt x="1" y="3748"/>
                    <a:pt x="1362" y="5166"/>
                    <a:pt x="2879" y="5166"/>
                  </a:cubicBezTo>
                  <a:cubicBezTo>
                    <a:pt x="3345" y="5166"/>
                    <a:pt x="3826" y="5032"/>
                    <a:pt x="4275" y="4733"/>
                  </a:cubicBezTo>
                  <a:cubicBezTo>
                    <a:pt x="4466" y="4606"/>
                    <a:pt x="4721" y="4478"/>
                    <a:pt x="4849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75" y="4426"/>
                    <a:pt x="3234" y="4517"/>
                    <a:pt x="2901" y="4517"/>
                  </a:cubicBezTo>
                  <a:cubicBezTo>
                    <a:pt x="1768" y="4517"/>
                    <a:pt x="732" y="3465"/>
                    <a:pt x="1027" y="2186"/>
                  </a:cubicBezTo>
                  <a:cubicBezTo>
                    <a:pt x="1250" y="1222"/>
                    <a:pt x="2077" y="689"/>
                    <a:pt x="2917" y="689"/>
                  </a:cubicBezTo>
                  <a:cubicBezTo>
                    <a:pt x="3521" y="689"/>
                    <a:pt x="4131" y="963"/>
                    <a:pt x="4530" y="1549"/>
                  </a:cubicBezTo>
                  <a:cubicBezTo>
                    <a:pt x="4570" y="1670"/>
                    <a:pt x="4662" y="1714"/>
                    <a:pt x="4772" y="1714"/>
                  </a:cubicBezTo>
                  <a:cubicBezTo>
                    <a:pt x="4836" y="1714"/>
                    <a:pt x="4906" y="1699"/>
                    <a:pt x="4976" y="1676"/>
                  </a:cubicBezTo>
                  <a:cubicBezTo>
                    <a:pt x="5103" y="1549"/>
                    <a:pt x="5167" y="1358"/>
                    <a:pt x="5040" y="1230"/>
                  </a:cubicBezTo>
                  <a:cubicBezTo>
                    <a:pt x="4525" y="391"/>
                    <a:pt x="3699" y="0"/>
                    <a:pt x="2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97;p49">
              <a:extLst>
                <a:ext uri="{FF2B5EF4-FFF2-40B4-BE49-F238E27FC236}">
                  <a16:creationId xmlns:a16="http://schemas.microsoft.com/office/drawing/2014/main" id="{D35C0F0B-6257-AB6E-866F-34B9501F06BA}"/>
                </a:ext>
              </a:extLst>
            </p:cNvPr>
            <p:cNvSpPr/>
            <p:nvPr/>
          </p:nvSpPr>
          <p:spPr>
            <a:xfrm>
              <a:off x="6152750" y="2809175"/>
              <a:ext cx="54925" cy="42325"/>
            </a:xfrm>
            <a:custGeom>
              <a:avLst/>
              <a:gdLst/>
              <a:ahLst/>
              <a:cxnLst/>
              <a:rect l="l" t="t" r="r" b="b"/>
              <a:pathLst>
                <a:path w="2197" h="1693" extrusionOk="0">
                  <a:moveTo>
                    <a:pt x="1114" y="1"/>
                  </a:moveTo>
                  <a:cubicBezTo>
                    <a:pt x="951" y="1"/>
                    <a:pt x="785" y="52"/>
                    <a:pt x="638" y="150"/>
                  </a:cubicBezTo>
                  <a:cubicBezTo>
                    <a:pt x="1" y="532"/>
                    <a:pt x="192" y="1487"/>
                    <a:pt x="893" y="1678"/>
                  </a:cubicBezTo>
                  <a:cubicBezTo>
                    <a:pt x="950" y="1688"/>
                    <a:pt x="1006" y="1692"/>
                    <a:pt x="1060" y="1692"/>
                  </a:cubicBezTo>
                  <a:cubicBezTo>
                    <a:pt x="1737" y="1692"/>
                    <a:pt x="2197" y="994"/>
                    <a:pt x="1784" y="405"/>
                  </a:cubicBezTo>
                  <a:cubicBezTo>
                    <a:pt x="1628" y="131"/>
                    <a:pt x="1375" y="1"/>
                    <a:pt x="111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98;p49">
              <a:extLst>
                <a:ext uri="{FF2B5EF4-FFF2-40B4-BE49-F238E27FC236}">
                  <a16:creationId xmlns:a16="http://schemas.microsoft.com/office/drawing/2014/main" id="{C2CBFBBD-6E84-0321-F7CA-88980C16A6AC}"/>
                </a:ext>
              </a:extLst>
            </p:cNvPr>
            <p:cNvSpPr/>
            <p:nvPr/>
          </p:nvSpPr>
          <p:spPr>
            <a:xfrm>
              <a:off x="6058550" y="2793425"/>
              <a:ext cx="132000" cy="129800"/>
            </a:xfrm>
            <a:custGeom>
              <a:avLst/>
              <a:gdLst/>
              <a:ahLst/>
              <a:cxnLst/>
              <a:rect l="l" t="t" r="r" b="b"/>
              <a:pathLst>
                <a:path w="5280" h="5192" extrusionOk="0">
                  <a:moveTo>
                    <a:pt x="2939" y="1"/>
                  </a:moveTo>
                  <a:cubicBezTo>
                    <a:pt x="1810" y="1"/>
                    <a:pt x="688" y="730"/>
                    <a:pt x="394" y="2054"/>
                  </a:cubicBezTo>
                  <a:cubicBezTo>
                    <a:pt x="0" y="3774"/>
                    <a:pt x="1391" y="5191"/>
                    <a:pt x="2925" y="5191"/>
                  </a:cubicBezTo>
                  <a:cubicBezTo>
                    <a:pt x="3377" y="5191"/>
                    <a:pt x="3843" y="5068"/>
                    <a:pt x="4278" y="4792"/>
                  </a:cubicBezTo>
                  <a:cubicBezTo>
                    <a:pt x="4533" y="4601"/>
                    <a:pt x="4724" y="4474"/>
                    <a:pt x="4852" y="4282"/>
                  </a:cubicBezTo>
                  <a:lnTo>
                    <a:pt x="4470" y="3709"/>
                  </a:lnTo>
                  <a:lnTo>
                    <a:pt x="4470" y="3773"/>
                  </a:lnTo>
                  <a:cubicBezTo>
                    <a:pt x="4278" y="3900"/>
                    <a:pt x="4151" y="4091"/>
                    <a:pt x="3960" y="4219"/>
                  </a:cubicBezTo>
                  <a:cubicBezTo>
                    <a:pt x="3627" y="4421"/>
                    <a:pt x="3278" y="4512"/>
                    <a:pt x="2941" y="4512"/>
                  </a:cubicBezTo>
                  <a:cubicBezTo>
                    <a:pt x="1794" y="4512"/>
                    <a:pt x="784" y="3461"/>
                    <a:pt x="1031" y="2181"/>
                  </a:cubicBezTo>
                  <a:cubicBezTo>
                    <a:pt x="1253" y="1217"/>
                    <a:pt x="2102" y="685"/>
                    <a:pt x="2948" y="685"/>
                  </a:cubicBezTo>
                  <a:cubicBezTo>
                    <a:pt x="3555" y="685"/>
                    <a:pt x="4161" y="959"/>
                    <a:pt x="4533" y="1544"/>
                  </a:cubicBezTo>
                  <a:cubicBezTo>
                    <a:pt x="4614" y="1666"/>
                    <a:pt x="4728" y="1717"/>
                    <a:pt x="4837" y="1717"/>
                  </a:cubicBezTo>
                  <a:cubicBezTo>
                    <a:pt x="5069" y="1717"/>
                    <a:pt x="5280" y="1486"/>
                    <a:pt x="5106" y="1226"/>
                  </a:cubicBezTo>
                  <a:cubicBezTo>
                    <a:pt x="4595" y="391"/>
                    <a:pt x="376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99;p49">
              <a:extLst>
                <a:ext uri="{FF2B5EF4-FFF2-40B4-BE49-F238E27FC236}">
                  <a16:creationId xmlns:a16="http://schemas.microsoft.com/office/drawing/2014/main" id="{E290DEB1-B98A-6FA6-DB2D-D36427F247F2}"/>
                </a:ext>
              </a:extLst>
            </p:cNvPr>
            <p:cNvSpPr/>
            <p:nvPr/>
          </p:nvSpPr>
          <p:spPr>
            <a:xfrm>
              <a:off x="6193225" y="287342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1"/>
                  </a:moveTo>
                  <a:cubicBezTo>
                    <a:pt x="546" y="1"/>
                    <a:pt x="0" y="606"/>
                    <a:pt x="356" y="1274"/>
                  </a:cubicBezTo>
                  <a:cubicBezTo>
                    <a:pt x="531" y="1584"/>
                    <a:pt x="794" y="1711"/>
                    <a:pt x="1057" y="1711"/>
                  </a:cubicBezTo>
                  <a:cubicBezTo>
                    <a:pt x="1659" y="1711"/>
                    <a:pt x="2264" y="1046"/>
                    <a:pt x="1821" y="382"/>
                  </a:cubicBezTo>
                  <a:cubicBezTo>
                    <a:pt x="1629" y="113"/>
                    <a:pt x="1374" y="1"/>
                    <a:pt x="112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800;p49">
              <a:extLst>
                <a:ext uri="{FF2B5EF4-FFF2-40B4-BE49-F238E27FC236}">
                  <a16:creationId xmlns:a16="http://schemas.microsoft.com/office/drawing/2014/main" id="{89701F3A-4FCD-14B1-26A4-EA32F66653E3}"/>
                </a:ext>
              </a:extLst>
            </p:cNvPr>
            <p:cNvSpPr/>
            <p:nvPr/>
          </p:nvSpPr>
          <p:spPr>
            <a:xfrm>
              <a:off x="6099950" y="2858275"/>
              <a:ext cx="130575" cy="128625"/>
            </a:xfrm>
            <a:custGeom>
              <a:avLst/>
              <a:gdLst/>
              <a:ahLst/>
              <a:cxnLst/>
              <a:rect l="l" t="t" r="r" b="b"/>
              <a:pathLst>
                <a:path w="5223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1"/>
                    <a:pt x="4278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1"/>
                    <a:pt x="2859" y="4491"/>
                  </a:cubicBezTo>
                  <a:cubicBezTo>
                    <a:pt x="1722" y="4491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4" y="1673"/>
                    <a:pt x="4646" y="1719"/>
                    <a:pt x="4746" y="1719"/>
                  </a:cubicBezTo>
                  <a:cubicBezTo>
                    <a:pt x="4989" y="1719"/>
                    <a:pt x="5223" y="1449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801;p49">
              <a:extLst>
                <a:ext uri="{FF2B5EF4-FFF2-40B4-BE49-F238E27FC236}">
                  <a16:creationId xmlns:a16="http://schemas.microsoft.com/office/drawing/2014/main" id="{71A2A681-DBF8-F05B-1045-7B879C8F20D2}"/>
                </a:ext>
              </a:extLst>
            </p:cNvPr>
            <p:cNvSpPr/>
            <p:nvPr/>
          </p:nvSpPr>
          <p:spPr>
            <a:xfrm>
              <a:off x="6227700" y="2935850"/>
              <a:ext cx="57225" cy="43975"/>
            </a:xfrm>
            <a:custGeom>
              <a:avLst/>
              <a:gdLst/>
              <a:ahLst/>
              <a:cxnLst/>
              <a:rect l="l" t="t" r="r" b="b"/>
              <a:pathLst>
                <a:path w="2289" h="1759" extrusionOk="0">
                  <a:moveTo>
                    <a:pt x="1354" y="1"/>
                  </a:moveTo>
                  <a:cubicBezTo>
                    <a:pt x="1194" y="1"/>
                    <a:pt x="1032" y="57"/>
                    <a:pt x="888" y="178"/>
                  </a:cubicBezTo>
                  <a:cubicBezTo>
                    <a:pt x="0" y="647"/>
                    <a:pt x="525" y="1759"/>
                    <a:pt x="1269" y="1759"/>
                  </a:cubicBezTo>
                  <a:cubicBezTo>
                    <a:pt x="1433" y="1759"/>
                    <a:pt x="1607" y="1705"/>
                    <a:pt x="1779" y="1579"/>
                  </a:cubicBezTo>
                  <a:cubicBezTo>
                    <a:pt x="2161" y="1388"/>
                    <a:pt x="2289" y="814"/>
                    <a:pt x="2034" y="432"/>
                  </a:cubicBezTo>
                  <a:cubicBezTo>
                    <a:pt x="1875" y="155"/>
                    <a:pt x="1618" y="1"/>
                    <a:pt x="1354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802;p49">
              <a:extLst>
                <a:ext uri="{FF2B5EF4-FFF2-40B4-BE49-F238E27FC236}">
                  <a16:creationId xmlns:a16="http://schemas.microsoft.com/office/drawing/2014/main" id="{9ED08163-E25F-C29D-625E-3862A5E702AE}"/>
                </a:ext>
              </a:extLst>
            </p:cNvPr>
            <p:cNvSpPr/>
            <p:nvPr/>
          </p:nvSpPr>
          <p:spPr>
            <a:xfrm>
              <a:off x="6139750" y="2921950"/>
              <a:ext cx="129250" cy="128650"/>
            </a:xfrm>
            <a:custGeom>
              <a:avLst/>
              <a:gdLst/>
              <a:ahLst/>
              <a:cxnLst/>
              <a:rect l="l" t="t" r="r" b="b"/>
              <a:pathLst>
                <a:path w="5170" h="5146" extrusionOk="0">
                  <a:moveTo>
                    <a:pt x="2913" y="1"/>
                  </a:moveTo>
                  <a:cubicBezTo>
                    <a:pt x="1798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9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2"/>
                  </a:cubicBezTo>
                  <a:cubicBezTo>
                    <a:pt x="3578" y="4375"/>
                    <a:pt x="3237" y="4466"/>
                    <a:pt x="2904" y="4466"/>
                  </a:cubicBezTo>
                  <a:cubicBezTo>
                    <a:pt x="1771" y="4466"/>
                    <a:pt x="735" y="3414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1"/>
                  </a:cubicBezTo>
                  <a:cubicBezTo>
                    <a:pt x="4572" y="1640"/>
                    <a:pt x="4660" y="1695"/>
                    <a:pt x="4767" y="1695"/>
                  </a:cubicBezTo>
                  <a:cubicBezTo>
                    <a:pt x="4833" y="1695"/>
                    <a:pt x="4906" y="1674"/>
                    <a:pt x="4979" y="1625"/>
                  </a:cubicBezTo>
                  <a:cubicBezTo>
                    <a:pt x="5106" y="1561"/>
                    <a:pt x="5170" y="137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803;p49">
              <a:extLst>
                <a:ext uri="{FF2B5EF4-FFF2-40B4-BE49-F238E27FC236}">
                  <a16:creationId xmlns:a16="http://schemas.microsoft.com/office/drawing/2014/main" id="{79A5DF45-7A60-4B0B-AD8A-6096862BE321}"/>
                </a:ext>
              </a:extLst>
            </p:cNvPr>
            <p:cNvSpPr/>
            <p:nvPr/>
          </p:nvSpPr>
          <p:spPr>
            <a:xfrm>
              <a:off x="6272225" y="3000100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0"/>
                  </a:moveTo>
                  <a:cubicBezTo>
                    <a:pt x="577" y="0"/>
                    <a:pt x="0" y="635"/>
                    <a:pt x="444" y="1301"/>
                  </a:cubicBezTo>
                  <a:cubicBezTo>
                    <a:pt x="609" y="1548"/>
                    <a:pt x="879" y="1688"/>
                    <a:pt x="1153" y="1688"/>
                  </a:cubicBezTo>
                  <a:cubicBezTo>
                    <a:pt x="1304" y="1688"/>
                    <a:pt x="1455" y="1646"/>
                    <a:pt x="1590" y="1556"/>
                  </a:cubicBezTo>
                  <a:cubicBezTo>
                    <a:pt x="1972" y="1301"/>
                    <a:pt x="2100" y="792"/>
                    <a:pt x="1845" y="410"/>
                  </a:cubicBezTo>
                  <a:cubicBezTo>
                    <a:pt x="1671" y="120"/>
                    <a:pt x="1416" y="0"/>
                    <a:pt x="1162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804;p49">
              <a:extLst>
                <a:ext uri="{FF2B5EF4-FFF2-40B4-BE49-F238E27FC236}">
                  <a16:creationId xmlns:a16="http://schemas.microsoft.com/office/drawing/2014/main" id="{FBF76500-D96C-182B-34FE-427E531450B1}"/>
                </a:ext>
              </a:extLst>
            </p:cNvPr>
            <p:cNvSpPr/>
            <p:nvPr/>
          </p:nvSpPr>
          <p:spPr>
            <a:xfrm>
              <a:off x="6179550" y="2985650"/>
              <a:ext cx="131050" cy="128625"/>
            </a:xfrm>
            <a:custGeom>
              <a:avLst/>
              <a:gdLst/>
              <a:ahLst/>
              <a:cxnLst/>
              <a:rect l="l" t="t" r="r" b="b"/>
              <a:pathLst>
                <a:path w="5242" h="5145" extrusionOk="0">
                  <a:moveTo>
                    <a:pt x="2952" y="0"/>
                  </a:moveTo>
                  <a:cubicBezTo>
                    <a:pt x="1819" y="0"/>
                    <a:pt x="689" y="714"/>
                    <a:pt x="394" y="2007"/>
                  </a:cubicBezTo>
                  <a:cubicBezTo>
                    <a:pt x="0" y="3727"/>
                    <a:pt x="1391" y="5144"/>
                    <a:pt x="2925" y="5144"/>
                  </a:cubicBezTo>
                  <a:cubicBezTo>
                    <a:pt x="3377" y="5144"/>
                    <a:pt x="3843" y="5021"/>
                    <a:pt x="4278" y="4745"/>
                  </a:cubicBezTo>
                  <a:cubicBezTo>
                    <a:pt x="4533" y="4618"/>
                    <a:pt x="4724" y="4427"/>
                    <a:pt x="4852" y="4236"/>
                  </a:cubicBezTo>
                  <a:lnTo>
                    <a:pt x="4469" y="3662"/>
                  </a:lnTo>
                  <a:lnTo>
                    <a:pt x="4469" y="3726"/>
                  </a:lnTo>
                  <a:cubicBezTo>
                    <a:pt x="4278" y="3917"/>
                    <a:pt x="4151" y="4044"/>
                    <a:pt x="3960" y="4172"/>
                  </a:cubicBezTo>
                  <a:cubicBezTo>
                    <a:pt x="3627" y="4374"/>
                    <a:pt x="3275" y="4465"/>
                    <a:pt x="2933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8" y="1673"/>
                    <a:pt x="4704" y="1719"/>
                    <a:pt x="4799" y="1719"/>
                  </a:cubicBezTo>
                  <a:cubicBezTo>
                    <a:pt x="5026" y="1719"/>
                    <a:pt x="5241" y="1449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805;p49">
              <a:extLst>
                <a:ext uri="{FF2B5EF4-FFF2-40B4-BE49-F238E27FC236}">
                  <a16:creationId xmlns:a16="http://schemas.microsoft.com/office/drawing/2014/main" id="{3F5FF1D8-9554-C307-8066-04276964874B}"/>
                </a:ext>
              </a:extLst>
            </p:cNvPr>
            <p:cNvSpPr/>
            <p:nvPr/>
          </p:nvSpPr>
          <p:spPr>
            <a:xfrm>
              <a:off x="6313575" y="3064325"/>
              <a:ext cx="54775" cy="42250"/>
            </a:xfrm>
            <a:custGeom>
              <a:avLst/>
              <a:gdLst/>
              <a:ahLst/>
              <a:cxnLst/>
              <a:rect l="l" t="t" r="r" b="b"/>
              <a:pathLst>
                <a:path w="2191" h="1690" extrusionOk="0">
                  <a:moveTo>
                    <a:pt x="1092" y="1"/>
                  </a:moveTo>
                  <a:cubicBezTo>
                    <a:pt x="932" y="1"/>
                    <a:pt x="772" y="43"/>
                    <a:pt x="637" y="133"/>
                  </a:cubicBezTo>
                  <a:cubicBezTo>
                    <a:pt x="0" y="515"/>
                    <a:pt x="191" y="1471"/>
                    <a:pt x="892" y="1662"/>
                  </a:cubicBezTo>
                  <a:cubicBezTo>
                    <a:pt x="968" y="1681"/>
                    <a:pt x="1042" y="1690"/>
                    <a:pt x="1114" y="1690"/>
                  </a:cubicBezTo>
                  <a:cubicBezTo>
                    <a:pt x="1761" y="1690"/>
                    <a:pt x="2191" y="961"/>
                    <a:pt x="1847" y="388"/>
                  </a:cubicBezTo>
                  <a:cubicBezTo>
                    <a:pt x="1682" y="141"/>
                    <a:pt x="1385" y="1"/>
                    <a:pt x="10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806;p49">
              <a:extLst>
                <a:ext uri="{FF2B5EF4-FFF2-40B4-BE49-F238E27FC236}">
                  <a16:creationId xmlns:a16="http://schemas.microsoft.com/office/drawing/2014/main" id="{6D785F20-38A5-3D70-7DBB-569392A1DD6E}"/>
                </a:ext>
              </a:extLst>
            </p:cNvPr>
            <p:cNvSpPr/>
            <p:nvPr/>
          </p:nvSpPr>
          <p:spPr>
            <a:xfrm>
              <a:off x="6220950" y="3049325"/>
              <a:ext cx="127675" cy="128625"/>
            </a:xfrm>
            <a:custGeom>
              <a:avLst/>
              <a:gdLst/>
              <a:ahLst/>
              <a:cxnLst/>
              <a:rect l="l" t="t" r="r" b="b"/>
              <a:pathLst>
                <a:path w="5107" h="5145" extrusionOk="0">
                  <a:moveTo>
                    <a:pt x="2893" y="1"/>
                  </a:moveTo>
                  <a:cubicBezTo>
                    <a:pt x="1766" y="1"/>
                    <a:pt x="652" y="715"/>
                    <a:pt x="393" y="2007"/>
                  </a:cubicBezTo>
                  <a:cubicBezTo>
                    <a:pt x="0" y="3728"/>
                    <a:pt x="1353" y="5145"/>
                    <a:pt x="2869" y="5145"/>
                  </a:cubicBezTo>
                  <a:cubicBezTo>
                    <a:pt x="3317" y="5145"/>
                    <a:pt x="3779" y="5021"/>
                    <a:pt x="4215" y="4745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57" y="4393"/>
                    <a:pt x="3201" y="4492"/>
                    <a:pt x="2859" y="4492"/>
                  </a:cubicBezTo>
                  <a:cubicBezTo>
                    <a:pt x="1722" y="4492"/>
                    <a:pt x="737" y="3407"/>
                    <a:pt x="1030" y="2134"/>
                  </a:cubicBezTo>
                  <a:cubicBezTo>
                    <a:pt x="1250" y="1181"/>
                    <a:pt x="2061" y="650"/>
                    <a:pt x="2879" y="650"/>
                  </a:cubicBezTo>
                  <a:cubicBezTo>
                    <a:pt x="3483" y="650"/>
                    <a:pt x="4091" y="939"/>
                    <a:pt x="4469" y="1561"/>
                  </a:cubicBezTo>
                  <a:cubicBezTo>
                    <a:pt x="4548" y="1640"/>
                    <a:pt x="4651" y="1694"/>
                    <a:pt x="4748" y="1694"/>
                  </a:cubicBezTo>
                  <a:cubicBezTo>
                    <a:pt x="4808" y="1694"/>
                    <a:pt x="4866" y="1673"/>
                    <a:pt x="4915" y="1625"/>
                  </a:cubicBezTo>
                  <a:cubicBezTo>
                    <a:pt x="5106" y="1561"/>
                    <a:pt x="5106" y="1370"/>
                    <a:pt x="5042" y="1179"/>
                  </a:cubicBezTo>
                  <a:cubicBezTo>
                    <a:pt x="4534" y="376"/>
                    <a:pt x="3710" y="1"/>
                    <a:pt x="2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807;p49">
              <a:extLst>
                <a:ext uri="{FF2B5EF4-FFF2-40B4-BE49-F238E27FC236}">
                  <a16:creationId xmlns:a16="http://schemas.microsoft.com/office/drawing/2014/main" id="{0FDABE1A-EC19-99B2-9765-1527E80EDDA2}"/>
                </a:ext>
              </a:extLst>
            </p:cNvPr>
            <p:cNvSpPr/>
            <p:nvPr/>
          </p:nvSpPr>
          <p:spPr>
            <a:xfrm>
              <a:off x="6353375" y="3128025"/>
              <a:ext cx="54800" cy="42225"/>
            </a:xfrm>
            <a:custGeom>
              <a:avLst/>
              <a:gdLst/>
              <a:ahLst/>
              <a:cxnLst/>
              <a:rect l="l" t="t" r="r" b="b"/>
              <a:pathLst>
                <a:path w="2192" h="1689" extrusionOk="0">
                  <a:moveTo>
                    <a:pt x="1138" y="0"/>
                  </a:moveTo>
                  <a:cubicBezTo>
                    <a:pt x="987" y="0"/>
                    <a:pt x="836" y="42"/>
                    <a:pt x="701" y="133"/>
                  </a:cubicBezTo>
                  <a:cubicBezTo>
                    <a:pt x="0" y="515"/>
                    <a:pt x="191" y="1534"/>
                    <a:pt x="955" y="1661"/>
                  </a:cubicBezTo>
                  <a:cubicBezTo>
                    <a:pt x="1025" y="1680"/>
                    <a:pt x="1094" y="1689"/>
                    <a:pt x="1160" y="1689"/>
                  </a:cubicBezTo>
                  <a:cubicBezTo>
                    <a:pt x="1761" y="1689"/>
                    <a:pt x="2191" y="961"/>
                    <a:pt x="1847" y="387"/>
                  </a:cubicBezTo>
                  <a:cubicBezTo>
                    <a:pt x="1682" y="141"/>
                    <a:pt x="1412" y="0"/>
                    <a:pt x="1138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808;p49">
              <a:extLst>
                <a:ext uri="{FF2B5EF4-FFF2-40B4-BE49-F238E27FC236}">
                  <a16:creationId xmlns:a16="http://schemas.microsoft.com/office/drawing/2014/main" id="{2EE1686A-9824-E8E9-17BE-F5B47600C293}"/>
                </a:ext>
              </a:extLst>
            </p:cNvPr>
            <p:cNvSpPr/>
            <p:nvPr/>
          </p:nvSpPr>
          <p:spPr>
            <a:xfrm>
              <a:off x="6260750" y="3113000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5223" h="5146" extrusionOk="0">
                  <a:moveTo>
                    <a:pt x="2913" y="1"/>
                  </a:moveTo>
                  <a:cubicBezTo>
                    <a:pt x="1797" y="1"/>
                    <a:pt x="689" y="715"/>
                    <a:pt x="394" y="2007"/>
                  </a:cubicBezTo>
                  <a:cubicBezTo>
                    <a:pt x="0" y="3728"/>
                    <a:pt x="1353" y="5145"/>
                    <a:pt x="2898" y="5145"/>
                  </a:cubicBezTo>
                  <a:cubicBezTo>
                    <a:pt x="3355" y="5145"/>
                    <a:pt x="3828" y="5022"/>
                    <a:pt x="4278" y="4746"/>
                  </a:cubicBezTo>
                  <a:cubicBezTo>
                    <a:pt x="4469" y="4618"/>
                    <a:pt x="4660" y="4427"/>
                    <a:pt x="4851" y="4236"/>
                  </a:cubicBezTo>
                  <a:lnTo>
                    <a:pt x="4469" y="3663"/>
                  </a:lnTo>
                  <a:lnTo>
                    <a:pt x="4406" y="3727"/>
                  </a:lnTo>
                  <a:cubicBezTo>
                    <a:pt x="4278" y="3918"/>
                    <a:pt x="4087" y="4045"/>
                    <a:pt x="3896" y="4173"/>
                  </a:cubicBezTo>
                  <a:cubicBezTo>
                    <a:pt x="3572" y="4394"/>
                    <a:pt x="3224" y="4492"/>
                    <a:pt x="2885" y="4492"/>
                  </a:cubicBezTo>
                  <a:cubicBezTo>
                    <a:pt x="1760" y="4492"/>
                    <a:pt x="737" y="3407"/>
                    <a:pt x="1030" y="2135"/>
                  </a:cubicBezTo>
                  <a:cubicBezTo>
                    <a:pt x="1250" y="1182"/>
                    <a:pt x="2061" y="651"/>
                    <a:pt x="2891" y="651"/>
                  </a:cubicBezTo>
                  <a:cubicBezTo>
                    <a:pt x="3504" y="651"/>
                    <a:pt x="4128" y="940"/>
                    <a:pt x="4533" y="1562"/>
                  </a:cubicBezTo>
                  <a:cubicBezTo>
                    <a:pt x="4589" y="1673"/>
                    <a:pt x="4678" y="1720"/>
                    <a:pt x="4769" y="1720"/>
                  </a:cubicBezTo>
                  <a:cubicBezTo>
                    <a:pt x="4989" y="1720"/>
                    <a:pt x="5223" y="1450"/>
                    <a:pt x="5043" y="1179"/>
                  </a:cubicBezTo>
                  <a:cubicBezTo>
                    <a:pt x="4534" y="376"/>
                    <a:pt x="3722" y="1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809;p49">
              <a:extLst>
                <a:ext uri="{FF2B5EF4-FFF2-40B4-BE49-F238E27FC236}">
                  <a16:creationId xmlns:a16="http://schemas.microsoft.com/office/drawing/2014/main" id="{C5C465B4-A474-DFB7-89E1-6CF8110565D2}"/>
                </a:ext>
              </a:extLst>
            </p:cNvPr>
            <p:cNvSpPr/>
            <p:nvPr/>
          </p:nvSpPr>
          <p:spPr>
            <a:xfrm>
              <a:off x="6390700" y="3191700"/>
              <a:ext cx="55025" cy="43325"/>
            </a:xfrm>
            <a:custGeom>
              <a:avLst/>
              <a:gdLst/>
              <a:ahLst/>
              <a:cxnLst/>
              <a:rect l="l" t="t" r="r" b="b"/>
              <a:pathLst>
                <a:path w="2201" h="1733" extrusionOk="0">
                  <a:moveTo>
                    <a:pt x="1237" y="0"/>
                  </a:moveTo>
                  <a:cubicBezTo>
                    <a:pt x="1086" y="0"/>
                    <a:pt x="935" y="43"/>
                    <a:pt x="800" y="133"/>
                  </a:cubicBezTo>
                  <a:cubicBezTo>
                    <a:pt x="1" y="666"/>
                    <a:pt x="494" y="1732"/>
                    <a:pt x="1235" y="1732"/>
                  </a:cubicBezTo>
                  <a:cubicBezTo>
                    <a:pt x="1380" y="1732"/>
                    <a:pt x="1535" y="1692"/>
                    <a:pt x="1691" y="1598"/>
                  </a:cubicBezTo>
                  <a:cubicBezTo>
                    <a:pt x="2073" y="1343"/>
                    <a:pt x="2201" y="834"/>
                    <a:pt x="1946" y="388"/>
                  </a:cubicBezTo>
                  <a:cubicBezTo>
                    <a:pt x="1782" y="141"/>
                    <a:pt x="1511" y="0"/>
                    <a:pt x="1237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810;p49">
              <a:extLst>
                <a:ext uri="{FF2B5EF4-FFF2-40B4-BE49-F238E27FC236}">
                  <a16:creationId xmlns:a16="http://schemas.microsoft.com/office/drawing/2014/main" id="{23135CD0-B9AB-7007-8C4F-78419A155F47}"/>
                </a:ext>
              </a:extLst>
            </p:cNvPr>
            <p:cNvSpPr/>
            <p:nvPr/>
          </p:nvSpPr>
          <p:spPr>
            <a:xfrm>
              <a:off x="6300550" y="3176700"/>
              <a:ext cx="132175" cy="128625"/>
            </a:xfrm>
            <a:custGeom>
              <a:avLst/>
              <a:gdLst/>
              <a:ahLst/>
              <a:cxnLst/>
              <a:rect l="l" t="t" r="r" b="b"/>
              <a:pathLst>
                <a:path w="5287" h="5145" extrusionOk="0">
                  <a:moveTo>
                    <a:pt x="2925" y="0"/>
                  </a:moveTo>
                  <a:cubicBezTo>
                    <a:pt x="1798" y="0"/>
                    <a:pt x="689" y="715"/>
                    <a:pt x="394" y="2007"/>
                  </a:cubicBezTo>
                  <a:cubicBezTo>
                    <a:pt x="0" y="3727"/>
                    <a:pt x="1391" y="5145"/>
                    <a:pt x="2925" y="5145"/>
                  </a:cubicBezTo>
                  <a:cubicBezTo>
                    <a:pt x="3377" y="5145"/>
                    <a:pt x="3843" y="5021"/>
                    <a:pt x="4278" y="4745"/>
                  </a:cubicBezTo>
                  <a:cubicBezTo>
                    <a:pt x="4469" y="4618"/>
                    <a:pt x="4661" y="4427"/>
                    <a:pt x="4852" y="4236"/>
                  </a:cubicBezTo>
                  <a:lnTo>
                    <a:pt x="4469" y="3662"/>
                  </a:lnTo>
                  <a:lnTo>
                    <a:pt x="4406" y="3726"/>
                  </a:lnTo>
                  <a:cubicBezTo>
                    <a:pt x="4278" y="3917"/>
                    <a:pt x="4087" y="4045"/>
                    <a:pt x="3896" y="4172"/>
                  </a:cubicBezTo>
                  <a:cubicBezTo>
                    <a:pt x="3578" y="4374"/>
                    <a:pt x="3237" y="4465"/>
                    <a:pt x="290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0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589" y="1673"/>
                    <a:pt x="4683" y="1719"/>
                    <a:pt x="4782" y="1719"/>
                  </a:cubicBezTo>
                  <a:cubicBezTo>
                    <a:pt x="5021" y="1719"/>
                    <a:pt x="5286" y="1449"/>
                    <a:pt x="5106" y="1179"/>
                  </a:cubicBezTo>
                  <a:cubicBezTo>
                    <a:pt x="4571" y="376"/>
                    <a:pt x="3743" y="0"/>
                    <a:pt x="2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811;p49">
              <a:extLst>
                <a:ext uri="{FF2B5EF4-FFF2-40B4-BE49-F238E27FC236}">
                  <a16:creationId xmlns:a16="http://schemas.microsoft.com/office/drawing/2014/main" id="{937EF380-A9D9-EBB2-C63A-F8AABE8406E8}"/>
                </a:ext>
              </a:extLst>
            </p:cNvPr>
            <p:cNvSpPr/>
            <p:nvPr/>
          </p:nvSpPr>
          <p:spPr>
            <a:xfrm>
              <a:off x="6431625" y="3255375"/>
              <a:ext cx="53900" cy="42800"/>
            </a:xfrm>
            <a:custGeom>
              <a:avLst/>
              <a:gdLst/>
              <a:ahLst/>
              <a:cxnLst/>
              <a:rect l="l" t="t" r="r" b="b"/>
              <a:pathLst>
                <a:path w="2156" h="1712" extrusionOk="0">
                  <a:moveTo>
                    <a:pt x="1192" y="1"/>
                  </a:moveTo>
                  <a:cubicBezTo>
                    <a:pt x="1042" y="1"/>
                    <a:pt x="890" y="43"/>
                    <a:pt x="755" y="133"/>
                  </a:cubicBezTo>
                  <a:cubicBezTo>
                    <a:pt x="1" y="672"/>
                    <a:pt x="522" y="1711"/>
                    <a:pt x="1240" y="1711"/>
                  </a:cubicBezTo>
                  <a:cubicBezTo>
                    <a:pt x="1371" y="1711"/>
                    <a:pt x="1509" y="1677"/>
                    <a:pt x="1646" y="1598"/>
                  </a:cubicBezTo>
                  <a:cubicBezTo>
                    <a:pt x="2029" y="1343"/>
                    <a:pt x="2156" y="834"/>
                    <a:pt x="1901" y="388"/>
                  </a:cubicBezTo>
                  <a:cubicBezTo>
                    <a:pt x="1737" y="141"/>
                    <a:pt x="1466" y="1"/>
                    <a:pt x="119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812;p49">
              <a:extLst>
                <a:ext uri="{FF2B5EF4-FFF2-40B4-BE49-F238E27FC236}">
                  <a16:creationId xmlns:a16="http://schemas.microsoft.com/office/drawing/2014/main" id="{965EB54F-933F-6ECD-C3B9-8D93EF0E9BB0}"/>
                </a:ext>
              </a:extLst>
            </p:cNvPr>
            <p:cNvSpPr/>
            <p:nvPr/>
          </p:nvSpPr>
          <p:spPr>
            <a:xfrm>
              <a:off x="6340400" y="3240675"/>
              <a:ext cx="132100" cy="128975"/>
            </a:xfrm>
            <a:custGeom>
              <a:avLst/>
              <a:gdLst/>
              <a:ahLst/>
              <a:cxnLst/>
              <a:rect l="l" t="t" r="r" b="b"/>
              <a:pathLst>
                <a:path w="5284" h="5159" extrusionOk="0">
                  <a:moveTo>
                    <a:pt x="2921" y="1"/>
                  </a:moveTo>
                  <a:cubicBezTo>
                    <a:pt x="1798" y="1"/>
                    <a:pt x="685" y="714"/>
                    <a:pt x="392" y="1995"/>
                  </a:cubicBezTo>
                  <a:cubicBezTo>
                    <a:pt x="0" y="3709"/>
                    <a:pt x="1378" y="5159"/>
                    <a:pt x="2904" y="5159"/>
                  </a:cubicBezTo>
                  <a:cubicBezTo>
                    <a:pt x="3363" y="5159"/>
                    <a:pt x="3835" y="5028"/>
                    <a:pt x="4277" y="4733"/>
                  </a:cubicBezTo>
                  <a:cubicBezTo>
                    <a:pt x="4531" y="4606"/>
                    <a:pt x="4722" y="4479"/>
                    <a:pt x="4850" y="4288"/>
                  </a:cubicBezTo>
                  <a:lnTo>
                    <a:pt x="4468" y="3651"/>
                  </a:lnTo>
                  <a:lnTo>
                    <a:pt x="4468" y="3714"/>
                  </a:lnTo>
                  <a:cubicBezTo>
                    <a:pt x="4277" y="3906"/>
                    <a:pt x="4149" y="4097"/>
                    <a:pt x="3958" y="4224"/>
                  </a:cubicBezTo>
                  <a:cubicBezTo>
                    <a:pt x="3625" y="4426"/>
                    <a:pt x="3273" y="4517"/>
                    <a:pt x="2932" y="4517"/>
                  </a:cubicBezTo>
                  <a:cubicBezTo>
                    <a:pt x="1769" y="4517"/>
                    <a:pt x="733" y="3466"/>
                    <a:pt x="1029" y="2186"/>
                  </a:cubicBezTo>
                  <a:cubicBezTo>
                    <a:pt x="1250" y="1190"/>
                    <a:pt x="2090" y="643"/>
                    <a:pt x="2932" y="643"/>
                  </a:cubicBezTo>
                  <a:cubicBezTo>
                    <a:pt x="3544" y="643"/>
                    <a:pt x="4156" y="933"/>
                    <a:pt x="4531" y="1549"/>
                  </a:cubicBezTo>
                  <a:cubicBezTo>
                    <a:pt x="4607" y="1663"/>
                    <a:pt x="4711" y="1709"/>
                    <a:pt x="4814" y="1709"/>
                  </a:cubicBezTo>
                  <a:cubicBezTo>
                    <a:pt x="5054" y="1709"/>
                    <a:pt x="5283" y="1454"/>
                    <a:pt x="5104" y="1231"/>
                  </a:cubicBezTo>
                  <a:cubicBezTo>
                    <a:pt x="4590" y="391"/>
                    <a:pt x="3753" y="1"/>
                    <a:pt x="2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813;p49">
              <a:extLst>
                <a:ext uri="{FF2B5EF4-FFF2-40B4-BE49-F238E27FC236}">
                  <a16:creationId xmlns:a16="http://schemas.microsoft.com/office/drawing/2014/main" id="{D9B85DF2-21EF-3F28-CEDE-4AED622787AC}"/>
                </a:ext>
              </a:extLst>
            </p:cNvPr>
            <p:cNvSpPr/>
            <p:nvPr/>
          </p:nvSpPr>
          <p:spPr>
            <a:xfrm>
              <a:off x="6474375" y="3319125"/>
              <a:ext cx="55075" cy="43400"/>
            </a:xfrm>
            <a:custGeom>
              <a:avLst/>
              <a:gdLst/>
              <a:ahLst/>
              <a:cxnLst/>
              <a:rect l="l" t="t" r="r" b="b"/>
              <a:pathLst>
                <a:path w="2203" h="1736" extrusionOk="0">
                  <a:moveTo>
                    <a:pt x="1106" y="1"/>
                  </a:moveTo>
                  <a:cubicBezTo>
                    <a:pt x="950" y="1"/>
                    <a:pt x="790" y="43"/>
                    <a:pt x="637" y="131"/>
                  </a:cubicBezTo>
                  <a:cubicBezTo>
                    <a:pt x="0" y="576"/>
                    <a:pt x="191" y="1532"/>
                    <a:pt x="955" y="1723"/>
                  </a:cubicBezTo>
                  <a:cubicBezTo>
                    <a:pt x="1004" y="1732"/>
                    <a:pt x="1053" y="1736"/>
                    <a:pt x="1100" y="1736"/>
                  </a:cubicBezTo>
                  <a:cubicBezTo>
                    <a:pt x="1731" y="1736"/>
                    <a:pt x="2202" y="982"/>
                    <a:pt x="1847" y="449"/>
                  </a:cubicBezTo>
                  <a:cubicBezTo>
                    <a:pt x="1680" y="156"/>
                    <a:pt x="1402" y="1"/>
                    <a:pt x="1106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814;p49">
              <a:extLst>
                <a:ext uri="{FF2B5EF4-FFF2-40B4-BE49-F238E27FC236}">
                  <a16:creationId xmlns:a16="http://schemas.microsoft.com/office/drawing/2014/main" id="{59A6F8F1-910A-F879-C8C0-4BA3397982A1}"/>
                </a:ext>
              </a:extLst>
            </p:cNvPr>
            <p:cNvSpPr/>
            <p:nvPr/>
          </p:nvSpPr>
          <p:spPr>
            <a:xfrm>
              <a:off x="6381825" y="3304375"/>
              <a:ext cx="130325" cy="129175"/>
            </a:xfrm>
            <a:custGeom>
              <a:avLst/>
              <a:gdLst/>
              <a:ahLst/>
              <a:cxnLst/>
              <a:rect l="l" t="t" r="r" b="b"/>
              <a:pathLst>
                <a:path w="5213" h="5167" extrusionOk="0">
                  <a:moveTo>
                    <a:pt x="2861" y="0"/>
                  </a:moveTo>
                  <a:cubicBezTo>
                    <a:pt x="1744" y="0"/>
                    <a:pt x="647" y="713"/>
                    <a:pt x="391" y="1994"/>
                  </a:cubicBezTo>
                  <a:cubicBezTo>
                    <a:pt x="1" y="3748"/>
                    <a:pt x="1325" y="5166"/>
                    <a:pt x="2853" y="5166"/>
                  </a:cubicBezTo>
                  <a:cubicBezTo>
                    <a:pt x="3322" y="5166"/>
                    <a:pt x="3811" y="5032"/>
                    <a:pt x="4275" y="4733"/>
                  </a:cubicBezTo>
                  <a:cubicBezTo>
                    <a:pt x="4466" y="4605"/>
                    <a:pt x="4657" y="4478"/>
                    <a:pt x="4848" y="4287"/>
                  </a:cubicBezTo>
                  <a:lnTo>
                    <a:pt x="4466" y="3650"/>
                  </a:lnTo>
                  <a:lnTo>
                    <a:pt x="4403" y="3714"/>
                  </a:lnTo>
                  <a:cubicBezTo>
                    <a:pt x="4275" y="3905"/>
                    <a:pt x="4084" y="4096"/>
                    <a:pt x="3893" y="4223"/>
                  </a:cubicBezTo>
                  <a:cubicBezTo>
                    <a:pt x="3561" y="4426"/>
                    <a:pt x="3211" y="4517"/>
                    <a:pt x="2875" y="4517"/>
                  </a:cubicBezTo>
                  <a:cubicBezTo>
                    <a:pt x="1730" y="4517"/>
                    <a:pt x="732" y="3465"/>
                    <a:pt x="1027" y="2185"/>
                  </a:cubicBezTo>
                  <a:cubicBezTo>
                    <a:pt x="1250" y="1221"/>
                    <a:pt x="2077" y="689"/>
                    <a:pt x="2905" y="689"/>
                  </a:cubicBezTo>
                  <a:cubicBezTo>
                    <a:pt x="3499" y="689"/>
                    <a:pt x="4094" y="963"/>
                    <a:pt x="4466" y="1549"/>
                  </a:cubicBezTo>
                  <a:cubicBezTo>
                    <a:pt x="4548" y="1670"/>
                    <a:pt x="4661" y="1721"/>
                    <a:pt x="4770" y="1721"/>
                  </a:cubicBezTo>
                  <a:cubicBezTo>
                    <a:pt x="5002" y="1721"/>
                    <a:pt x="5213" y="1490"/>
                    <a:pt x="5040" y="1230"/>
                  </a:cubicBezTo>
                  <a:cubicBezTo>
                    <a:pt x="4525" y="391"/>
                    <a:pt x="3688" y="0"/>
                    <a:pt x="2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815;p49">
              <a:extLst>
                <a:ext uri="{FF2B5EF4-FFF2-40B4-BE49-F238E27FC236}">
                  <a16:creationId xmlns:a16="http://schemas.microsoft.com/office/drawing/2014/main" id="{6C1D1375-8C49-6B26-FD25-FF8369BDA642}"/>
                </a:ext>
              </a:extLst>
            </p:cNvPr>
            <p:cNvSpPr/>
            <p:nvPr/>
          </p:nvSpPr>
          <p:spPr>
            <a:xfrm>
              <a:off x="6515750" y="3383525"/>
              <a:ext cx="53450" cy="42725"/>
            </a:xfrm>
            <a:custGeom>
              <a:avLst/>
              <a:gdLst/>
              <a:ahLst/>
              <a:cxnLst/>
              <a:rect l="l" t="t" r="r" b="b"/>
              <a:pathLst>
                <a:path w="2138" h="1709" extrusionOk="0">
                  <a:moveTo>
                    <a:pt x="1063" y="0"/>
                  </a:moveTo>
                  <a:cubicBezTo>
                    <a:pt x="917" y="0"/>
                    <a:pt x="770" y="36"/>
                    <a:pt x="638" y="102"/>
                  </a:cubicBezTo>
                  <a:cubicBezTo>
                    <a:pt x="1" y="548"/>
                    <a:pt x="128" y="1503"/>
                    <a:pt x="893" y="1694"/>
                  </a:cubicBezTo>
                  <a:cubicBezTo>
                    <a:pt x="945" y="1704"/>
                    <a:pt x="996" y="1708"/>
                    <a:pt x="1047" y="1708"/>
                  </a:cubicBezTo>
                  <a:cubicBezTo>
                    <a:pt x="1673" y="1708"/>
                    <a:pt x="2138" y="1010"/>
                    <a:pt x="1784" y="420"/>
                  </a:cubicBezTo>
                  <a:cubicBezTo>
                    <a:pt x="1617" y="129"/>
                    <a:pt x="1341" y="0"/>
                    <a:pt x="1063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816;p49">
              <a:extLst>
                <a:ext uri="{FF2B5EF4-FFF2-40B4-BE49-F238E27FC236}">
                  <a16:creationId xmlns:a16="http://schemas.microsoft.com/office/drawing/2014/main" id="{91A107E7-9284-AFD6-7C33-39CD4DBC6F81}"/>
                </a:ext>
              </a:extLst>
            </p:cNvPr>
            <p:cNvSpPr/>
            <p:nvPr/>
          </p:nvSpPr>
          <p:spPr>
            <a:xfrm>
              <a:off x="6421550" y="3368175"/>
              <a:ext cx="129250" cy="129800"/>
            </a:xfrm>
            <a:custGeom>
              <a:avLst/>
              <a:gdLst/>
              <a:ahLst/>
              <a:cxnLst/>
              <a:rect l="l" t="t" r="r" b="b"/>
              <a:pathLst>
                <a:path w="5170" h="5192" extrusionOk="0">
                  <a:moveTo>
                    <a:pt x="2900" y="0"/>
                  </a:moveTo>
                  <a:cubicBezTo>
                    <a:pt x="1789" y="0"/>
                    <a:pt x="688" y="730"/>
                    <a:pt x="394" y="2053"/>
                  </a:cubicBezTo>
                  <a:cubicBezTo>
                    <a:pt x="0" y="3774"/>
                    <a:pt x="1353" y="5191"/>
                    <a:pt x="2899" y="5191"/>
                  </a:cubicBezTo>
                  <a:cubicBezTo>
                    <a:pt x="3355" y="5191"/>
                    <a:pt x="3828" y="5068"/>
                    <a:pt x="4278" y="4792"/>
                  </a:cubicBezTo>
                  <a:cubicBezTo>
                    <a:pt x="4469" y="4601"/>
                    <a:pt x="4661" y="4473"/>
                    <a:pt x="4852" y="4282"/>
                  </a:cubicBezTo>
                  <a:lnTo>
                    <a:pt x="4469" y="3645"/>
                  </a:lnTo>
                  <a:lnTo>
                    <a:pt x="4406" y="3773"/>
                  </a:lnTo>
                  <a:cubicBezTo>
                    <a:pt x="4278" y="3900"/>
                    <a:pt x="4087" y="4091"/>
                    <a:pt x="3896" y="4219"/>
                  </a:cubicBezTo>
                  <a:cubicBezTo>
                    <a:pt x="3578" y="4421"/>
                    <a:pt x="3237" y="4512"/>
                    <a:pt x="2904" y="4512"/>
                  </a:cubicBezTo>
                  <a:cubicBezTo>
                    <a:pt x="1771" y="4512"/>
                    <a:pt x="735" y="3460"/>
                    <a:pt x="1031" y="2181"/>
                  </a:cubicBezTo>
                  <a:cubicBezTo>
                    <a:pt x="1253" y="1217"/>
                    <a:pt x="2101" y="684"/>
                    <a:pt x="2948" y="684"/>
                  </a:cubicBezTo>
                  <a:cubicBezTo>
                    <a:pt x="3555" y="684"/>
                    <a:pt x="4161" y="959"/>
                    <a:pt x="4533" y="1544"/>
                  </a:cubicBezTo>
                  <a:cubicBezTo>
                    <a:pt x="4574" y="1665"/>
                    <a:pt x="4665" y="1709"/>
                    <a:pt x="4775" y="1709"/>
                  </a:cubicBezTo>
                  <a:cubicBezTo>
                    <a:pt x="4839" y="1709"/>
                    <a:pt x="4909" y="1695"/>
                    <a:pt x="4979" y="1671"/>
                  </a:cubicBezTo>
                  <a:cubicBezTo>
                    <a:pt x="5106" y="1608"/>
                    <a:pt x="5170" y="1353"/>
                    <a:pt x="5043" y="1226"/>
                  </a:cubicBezTo>
                  <a:cubicBezTo>
                    <a:pt x="4531" y="391"/>
                    <a:pt x="3713" y="0"/>
                    <a:pt x="29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817;p49">
              <a:extLst>
                <a:ext uri="{FF2B5EF4-FFF2-40B4-BE49-F238E27FC236}">
                  <a16:creationId xmlns:a16="http://schemas.microsoft.com/office/drawing/2014/main" id="{2B42B75D-0EB0-8AF5-0595-112753AAB077}"/>
                </a:ext>
              </a:extLst>
            </p:cNvPr>
            <p:cNvSpPr/>
            <p:nvPr/>
          </p:nvSpPr>
          <p:spPr>
            <a:xfrm>
              <a:off x="6554025" y="3447475"/>
              <a:ext cx="52500" cy="42225"/>
            </a:xfrm>
            <a:custGeom>
              <a:avLst/>
              <a:gdLst/>
              <a:ahLst/>
              <a:cxnLst/>
              <a:rect l="l" t="t" r="r" b="b"/>
              <a:pathLst>
                <a:path w="2100" h="1689" extrusionOk="0">
                  <a:moveTo>
                    <a:pt x="1162" y="1"/>
                  </a:moveTo>
                  <a:cubicBezTo>
                    <a:pt x="577" y="1"/>
                    <a:pt x="0" y="635"/>
                    <a:pt x="444" y="1301"/>
                  </a:cubicBezTo>
                  <a:cubicBezTo>
                    <a:pt x="609" y="1548"/>
                    <a:pt x="879" y="1689"/>
                    <a:pt x="1153" y="1689"/>
                  </a:cubicBezTo>
                  <a:cubicBezTo>
                    <a:pt x="1304" y="1689"/>
                    <a:pt x="1455" y="1646"/>
                    <a:pt x="1590" y="1556"/>
                  </a:cubicBezTo>
                  <a:cubicBezTo>
                    <a:pt x="1973" y="1301"/>
                    <a:pt x="2100" y="792"/>
                    <a:pt x="1845" y="410"/>
                  </a:cubicBezTo>
                  <a:cubicBezTo>
                    <a:pt x="1672" y="120"/>
                    <a:pt x="1416" y="1"/>
                    <a:pt x="1162" y="1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818;p49">
              <a:extLst>
                <a:ext uri="{FF2B5EF4-FFF2-40B4-BE49-F238E27FC236}">
                  <a16:creationId xmlns:a16="http://schemas.microsoft.com/office/drawing/2014/main" id="{ED24E824-5C47-5E73-84B9-70574F7B3809}"/>
                </a:ext>
              </a:extLst>
            </p:cNvPr>
            <p:cNvSpPr/>
            <p:nvPr/>
          </p:nvSpPr>
          <p:spPr>
            <a:xfrm>
              <a:off x="6461350" y="3433025"/>
              <a:ext cx="131075" cy="128625"/>
            </a:xfrm>
            <a:custGeom>
              <a:avLst/>
              <a:gdLst/>
              <a:ahLst/>
              <a:cxnLst/>
              <a:rect l="l" t="t" r="r" b="b"/>
              <a:pathLst>
                <a:path w="5243" h="5145" extrusionOk="0">
                  <a:moveTo>
                    <a:pt x="2952" y="0"/>
                  </a:moveTo>
                  <a:cubicBezTo>
                    <a:pt x="1819" y="0"/>
                    <a:pt x="689" y="715"/>
                    <a:pt x="394" y="2007"/>
                  </a:cubicBezTo>
                  <a:cubicBezTo>
                    <a:pt x="0" y="3728"/>
                    <a:pt x="1391" y="5145"/>
                    <a:pt x="2925" y="5145"/>
                  </a:cubicBezTo>
                  <a:cubicBezTo>
                    <a:pt x="3378" y="5145"/>
                    <a:pt x="3843" y="5021"/>
                    <a:pt x="4279" y="4745"/>
                  </a:cubicBezTo>
                  <a:cubicBezTo>
                    <a:pt x="4533" y="4554"/>
                    <a:pt x="4724" y="4427"/>
                    <a:pt x="4852" y="4236"/>
                  </a:cubicBezTo>
                  <a:lnTo>
                    <a:pt x="4470" y="3663"/>
                  </a:lnTo>
                  <a:lnTo>
                    <a:pt x="4406" y="3726"/>
                  </a:lnTo>
                  <a:cubicBezTo>
                    <a:pt x="4279" y="3917"/>
                    <a:pt x="4151" y="4045"/>
                    <a:pt x="3960" y="4172"/>
                  </a:cubicBezTo>
                  <a:cubicBezTo>
                    <a:pt x="3627" y="4375"/>
                    <a:pt x="3275" y="4465"/>
                    <a:pt x="2934" y="4465"/>
                  </a:cubicBezTo>
                  <a:cubicBezTo>
                    <a:pt x="1771" y="4465"/>
                    <a:pt x="735" y="3414"/>
                    <a:pt x="1031" y="2134"/>
                  </a:cubicBezTo>
                  <a:cubicBezTo>
                    <a:pt x="1251" y="1181"/>
                    <a:pt x="2082" y="650"/>
                    <a:pt x="2918" y="650"/>
                  </a:cubicBezTo>
                  <a:cubicBezTo>
                    <a:pt x="3535" y="650"/>
                    <a:pt x="4155" y="939"/>
                    <a:pt x="4533" y="1561"/>
                  </a:cubicBezTo>
                  <a:cubicBezTo>
                    <a:pt x="4606" y="1652"/>
                    <a:pt x="4700" y="1691"/>
                    <a:pt x="4793" y="1691"/>
                  </a:cubicBezTo>
                  <a:cubicBezTo>
                    <a:pt x="5023" y="1691"/>
                    <a:pt x="5243" y="1451"/>
                    <a:pt x="5106" y="1179"/>
                  </a:cubicBezTo>
                  <a:cubicBezTo>
                    <a:pt x="4598" y="376"/>
                    <a:pt x="3774" y="0"/>
                    <a:pt x="2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819;p49">
              <a:extLst>
                <a:ext uri="{FF2B5EF4-FFF2-40B4-BE49-F238E27FC236}">
                  <a16:creationId xmlns:a16="http://schemas.microsoft.com/office/drawing/2014/main" id="{96E94BFB-FCCB-D24A-08B8-DF5C8A1D8A5C}"/>
                </a:ext>
              </a:extLst>
            </p:cNvPr>
            <p:cNvSpPr/>
            <p:nvPr/>
          </p:nvSpPr>
          <p:spPr>
            <a:xfrm>
              <a:off x="6596025" y="3511875"/>
              <a:ext cx="56600" cy="42775"/>
            </a:xfrm>
            <a:custGeom>
              <a:avLst/>
              <a:gdLst/>
              <a:ahLst/>
              <a:cxnLst/>
              <a:rect l="l" t="t" r="r" b="b"/>
              <a:pathLst>
                <a:path w="2264" h="1711" extrusionOk="0">
                  <a:moveTo>
                    <a:pt x="1124" y="0"/>
                  </a:moveTo>
                  <a:cubicBezTo>
                    <a:pt x="546" y="0"/>
                    <a:pt x="0" y="605"/>
                    <a:pt x="356" y="1273"/>
                  </a:cubicBezTo>
                  <a:cubicBezTo>
                    <a:pt x="531" y="1583"/>
                    <a:pt x="794" y="1710"/>
                    <a:pt x="1057" y="1710"/>
                  </a:cubicBezTo>
                  <a:cubicBezTo>
                    <a:pt x="1659" y="1710"/>
                    <a:pt x="2264" y="1046"/>
                    <a:pt x="1821" y="381"/>
                  </a:cubicBezTo>
                  <a:cubicBezTo>
                    <a:pt x="1629" y="113"/>
                    <a:pt x="1374" y="0"/>
                    <a:pt x="1124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820;p49">
              <a:extLst>
                <a:ext uri="{FF2B5EF4-FFF2-40B4-BE49-F238E27FC236}">
                  <a16:creationId xmlns:a16="http://schemas.microsoft.com/office/drawing/2014/main" id="{CF30BE9A-B7AF-28F4-2E79-43C759C7B418}"/>
                </a:ext>
              </a:extLst>
            </p:cNvPr>
            <p:cNvSpPr/>
            <p:nvPr/>
          </p:nvSpPr>
          <p:spPr>
            <a:xfrm>
              <a:off x="6475225" y="3495725"/>
              <a:ext cx="159525" cy="130700"/>
            </a:xfrm>
            <a:custGeom>
              <a:avLst/>
              <a:gdLst/>
              <a:ahLst/>
              <a:cxnLst/>
              <a:rect l="l" t="t" r="r" b="b"/>
              <a:pathLst>
                <a:path w="6381" h="5228" extrusionOk="0">
                  <a:moveTo>
                    <a:pt x="4103" y="0"/>
                  </a:moveTo>
                  <a:cubicBezTo>
                    <a:pt x="3831" y="0"/>
                    <a:pt x="3552" y="44"/>
                    <a:pt x="3278" y="136"/>
                  </a:cubicBezTo>
                  <a:lnTo>
                    <a:pt x="3087" y="199"/>
                  </a:lnTo>
                  <a:lnTo>
                    <a:pt x="3023" y="199"/>
                  </a:lnTo>
                  <a:lnTo>
                    <a:pt x="2896" y="263"/>
                  </a:lnTo>
                  <a:lnTo>
                    <a:pt x="2832" y="263"/>
                  </a:lnTo>
                  <a:cubicBezTo>
                    <a:pt x="2768" y="263"/>
                    <a:pt x="2641" y="327"/>
                    <a:pt x="2577" y="390"/>
                  </a:cubicBezTo>
                  <a:cubicBezTo>
                    <a:pt x="0" y="1810"/>
                    <a:pt x="1549" y="5228"/>
                    <a:pt x="3817" y="5228"/>
                  </a:cubicBezTo>
                  <a:cubicBezTo>
                    <a:pt x="4295" y="5228"/>
                    <a:pt x="4805" y="5076"/>
                    <a:pt x="5316" y="4721"/>
                  </a:cubicBezTo>
                  <a:cubicBezTo>
                    <a:pt x="5379" y="4657"/>
                    <a:pt x="5507" y="4593"/>
                    <a:pt x="5570" y="4593"/>
                  </a:cubicBezTo>
                  <a:lnTo>
                    <a:pt x="5634" y="4530"/>
                  </a:lnTo>
                  <a:lnTo>
                    <a:pt x="5698" y="4402"/>
                  </a:lnTo>
                  <a:lnTo>
                    <a:pt x="5761" y="4339"/>
                  </a:lnTo>
                  <a:lnTo>
                    <a:pt x="5889" y="4211"/>
                  </a:lnTo>
                  <a:cubicBezTo>
                    <a:pt x="5952" y="4148"/>
                    <a:pt x="6016" y="4084"/>
                    <a:pt x="6080" y="3957"/>
                  </a:cubicBezTo>
                  <a:cubicBezTo>
                    <a:pt x="5889" y="3893"/>
                    <a:pt x="5698" y="3766"/>
                    <a:pt x="5570" y="3638"/>
                  </a:cubicBezTo>
                  <a:lnTo>
                    <a:pt x="5443" y="3766"/>
                  </a:lnTo>
                  <a:cubicBezTo>
                    <a:pt x="5443" y="3829"/>
                    <a:pt x="5379" y="3829"/>
                    <a:pt x="5379" y="3893"/>
                  </a:cubicBezTo>
                  <a:lnTo>
                    <a:pt x="5252" y="3957"/>
                  </a:lnTo>
                  <a:lnTo>
                    <a:pt x="5061" y="4084"/>
                  </a:lnTo>
                  <a:cubicBezTo>
                    <a:pt x="4695" y="4321"/>
                    <a:pt x="4333" y="4423"/>
                    <a:pt x="3994" y="4423"/>
                  </a:cubicBezTo>
                  <a:cubicBezTo>
                    <a:pt x="2327" y="4423"/>
                    <a:pt x="1223" y="1948"/>
                    <a:pt x="3023" y="836"/>
                  </a:cubicBezTo>
                  <a:lnTo>
                    <a:pt x="3214" y="772"/>
                  </a:lnTo>
                  <a:lnTo>
                    <a:pt x="3278" y="772"/>
                  </a:lnTo>
                  <a:lnTo>
                    <a:pt x="3405" y="709"/>
                  </a:lnTo>
                  <a:lnTo>
                    <a:pt x="3724" y="709"/>
                  </a:lnTo>
                  <a:cubicBezTo>
                    <a:pt x="3835" y="690"/>
                    <a:pt x="3946" y="681"/>
                    <a:pt x="4057" y="681"/>
                  </a:cubicBezTo>
                  <a:cubicBezTo>
                    <a:pt x="4704" y="681"/>
                    <a:pt x="5317" y="993"/>
                    <a:pt x="5698" y="1537"/>
                  </a:cubicBezTo>
                  <a:cubicBezTo>
                    <a:pt x="5759" y="1659"/>
                    <a:pt x="5858" y="1709"/>
                    <a:pt x="5958" y="1709"/>
                  </a:cubicBezTo>
                  <a:cubicBezTo>
                    <a:pt x="6170" y="1709"/>
                    <a:pt x="6381" y="1478"/>
                    <a:pt x="6207" y="1218"/>
                  </a:cubicBezTo>
                  <a:cubicBezTo>
                    <a:pt x="5771" y="443"/>
                    <a:pt x="4967" y="0"/>
                    <a:pt x="4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821;p49">
              <a:extLst>
                <a:ext uri="{FF2B5EF4-FFF2-40B4-BE49-F238E27FC236}">
                  <a16:creationId xmlns:a16="http://schemas.microsoft.com/office/drawing/2014/main" id="{DC0BA719-6B8E-63C3-2CE5-CC89505EF3A8}"/>
                </a:ext>
              </a:extLst>
            </p:cNvPr>
            <p:cNvSpPr/>
            <p:nvPr/>
          </p:nvSpPr>
          <p:spPr>
            <a:xfrm>
              <a:off x="6206900" y="2316125"/>
              <a:ext cx="703725" cy="618350"/>
            </a:xfrm>
            <a:custGeom>
              <a:avLst/>
              <a:gdLst/>
              <a:ahLst/>
              <a:cxnLst/>
              <a:rect l="l" t="t" r="r" b="b"/>
              <a:pathLst>
                <a:path w="28149" h="24734" extrusionOk="0">
                  <a:moveTo>
                    <a:pt x="20338" y="0"/>
                  </a:moveTo>
                  <a:cubicBezTo>
                    <a:pt x="20183" y="0"/>
                    <a:pt x="20023" y="42"/>
                    <a:pt x="19870" y="130"/>
                  </a:cubicBezTo>
                  <a:lnTo>
                    <a:pt x="510" y="12357"/>
                  </a:lnTo>
                  <a:cubicBezTo>
                    <a:pt x="128" y="12612"/>
                    <a:pt x="0" y="13121"/>
                    <a:pt x="255" y="13567"/>
                  </a:cubicBezTo>
                  <a:lnTo>
                    <a:pt x="7069" y="24330"/>
                  </a:lnTo>
                  <a:cubicBezTo>
                    <a:pt x="7226" y="24604"/>
                    <a:pt x="7479" y="24733"/>
                    <a:pt x="7754" y="24733"/>
                  </a:cubicBezTo>
                  <a:cubicBezTo>
                    <a:pt x="7926" y="24733"/>
                    <a:pt x="8107" y="24683"/>
                    <a:pt x="8279" y="24584"/>
                  </a:cubicBezTo>
                  <a:lnTo>
                    <a:pt x="27639" y="12421"/>
                  </a:lnTo>
                  <a:cubicBezTo>
                    <a:pt x="28021" y="12166"/>
                    <a:pt x="28149" y="11593"/>
                    <a:pt x="27894" y="11211"/>
                  </a:cubicBezTo>
                  <a:lnTo>
                    <a:pt x="21080" y="448"/>
                  </a:lnTo>
                  <a:cubicBezTo>
                    <a:pt x="20912" y="155"/>
                    <a:pt x="20635" y="0"/>
                    <a:pt x="20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822;p49">
              <a:extLst>
                <a:ext uri="{FF2B5EF4-FFF2-40B4-BE49-F238E27FC236}">
                  <a16:creationId xmlns:a16="http://schemas.microsoft.com/office/drawing/2014/main" id="{2093B152-CFC7-7F6E-D33E-2A9FDC952895}"/>
                </a:ext>
              </a:extLst>
            </p:cNvPr>
            <p:cNvSpPr/>
            <p:nvPr/>
          </p:nvSpPr>
          <p:spPr>
            <a:xfrm>
              <a:off x="6649500" y="3003750"/>
              <a:ext cx="453775" cy="296575"/>
            </a:xfrm>
            <a:custGeom>
              <a:avLst/>
              <a:gdLst/>
              <a:ahLst/>
              <a:cxnLst/>
              <a:rect l="l" t="t" r="r" b="b"/>
              <a:pathLst>
                <a:path w="18151" h="11863" extrusionOk="0">
                  <a:moveTo>
                    <a:pt x="17279" y="1"/>
                  </a:moveTo>
                  <a:cubicBezTo>
                    <a:pt x="17136" y="1"/>
                    <a:pt x="16994" y="43"/>
                    <a:pt x="16877" y="136"/>
                  </a:cubicBezTo>
                  <a:lnTo>
                    <a:pt x="446" y="10453"/>
                  </a:lnTo>
                  <a:cubicBezTo>
                    <a:pt x="128" y="10708"/>
                    <a:pt x="0" y="11154"/>
                    <a:pt x="191" y="11536"/>
                  </a:cubicBezTo>
                  <a:cubicBezTo>
                    <a:pt x="353" y="11737"/>
                    <a:pt x="590" y="11862"/>
                    <a:pt x="840" y="11862"/>
                  </a:cubicBezTo>
                  <a:cubicBezTo>
                    <a:pt x="985" y="11862"/>
                    <a:pt x="1134" y="11820"/>
                    <a:pt x="1274" y="11727"/>
                  </a:cubicBezTo>
                  <a:lnTo>
                    <a:pt x="17705" y="1410"/>
                  </a:lnTo>
                  <a:cubicBezTo>
                    <a:pt x="18023" y="1155"/>
                    <a:pt x="18150" y="709"/>
                    <a:pt x="17896" y="327"/>
                  </a:cubicBezTo>
                  <a:cubicBezTo>
                    <a:pt x="17775" y="126"/>
                    <a:pt x="17526" y="1"/>
                    <a:pt x="17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823;p49">
              <a:extLst>
                <a:ext uri="{FF2B5EF4-FFF2-40B4-BE49-F238E27FC236}">
                  <a16:creationId xmlns:a16="http://schemas.microsoft.com/office/drawing/2014/main" id="{D15FB33B-7939-E577-DAA9-BF0FACBDC839}"/>
                </a:ext>
              </a:extLst>
            </p:cNvPr>
            <p:cNvSpPr/>
            <p:nvPr/>
          </p:nvSpPr>
          <p:spPr>
            <a:xfrm>
              <a:off x="6592175" y="2915375"/>
              <a:ext cx="453775" cy="296225"/>
            </a:xfrm>
            <a:custGeom>
              <a:avLst/>
              <a:gdLst/>
              <a:ahLst/>
              <a:cxnLst/>
              <a:rect l="l" t="t" r="r" b="b"/>
              <a:pathLst>
                <a:path w="18151" h="11849" extrusionOk="0">
                  <a:moveTo>
                    <a:pt x="17301" y="1"/>
                  </a:moveTo>
                  <a:cubicBezTo>
                    <a:pt x="17159" y="1"/>
                    <a:pt x="17014" y="36"/>
                    <a:pt x="16877" y="105"/>
                  </a:cubicBezTo>
                  <a:lnTo>
                    <a:pt x="447" y="10422"/>
                  </a:lnTo>
                  <a:cubicBezTo>
                    <a:pt x="128" y="10677"/>
                    <a:pt x="1" y="11122"/>
                    <a:pt x="255" y="11504"/>
                  </a:cubicBezTo>
                  <a:cubicBezTo>
                    <a:pt x="385" y="11721"/>
                    <a:pt x="633" y="11849"/>
                    <a:pt x="898" y="11849"/>
                  </a:cubicBezTo>
                  <a:cubicBezTo>
                    <a:pt x="1023" y="11849"/>
                    <a:pt x="1152" y="11820"/>
                    <a:pt x="1274" y="11759"/>
                  </a:cubicBezTo>
                  <a:lnTo>
                    <a:pt x="17705" y="1379"/>
                  </a:lnTo>
                  <a:cubicBezTo>
                    <a:pt x="18023" y="1124"/>
                    <a:pt x="18151" y="678"/>
                    <a:pt x="17960" y="360"/>
                  </a:cubicBezTo>
                  <a:cubicBezTo>
                    <a:pt x="17796" y="115"/>
                    <a:pt x="17554" y="1"/>
                    <a:pt x="17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DB78E46-6A76-2F61-71F4-23F8FB5C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913" y="492656"/>
            <a:ext cx="3732900" cy="964217"/>
          </a:xfrm>
          <a:prstGeom prst="rect">
            <a:avLst/>
          </a:prstGeom>
        </p:spPr>
      </p:pic>
      <p:grpSp>
        <p:nvGrpSpPr>
          <p:cNvPr id="3" name="Google Shape;1779;p64">
            <a:extLst>
              <a:ext uri="{FF2B5EF4-FFF2-40B4-BE49-F238E27FC236}">
                <a16:creationId xmlns:a16="http://schemas.microsoft.com/office/drawing/2014/main" id="{32A42ECB-2967-63B3-3D37-1CCD028B9EE9}"/>
              </a:ext>
            </a:extLst>
          </p:cNvPr>
          <p:cNvGrpSpPr/>
          <p:nvPr/>
        </p:nvGrpSpPr>
        <p:grpSpPr>
          <a:xfrm>
            <a:off x="2646606" y="3099256"/>
            <a:ext cx="1820927" cy="2775616"/>
            <a:chOff x="945920" y="3288978"/>
            <a:chExt cx="948663" cy="1445934"/>
          </a:xfrm>
        </p:grpSpPr>
        <p:sp>
          <p:nvSpPr>
            <p:cNvPr id="4" name="Google Shape;1780;p64">
              <a:extLst>
                <a:ext uri="{FF2B5EF4-FFF2-40B4-BE49-F238E27FC236}">
                  <a16:creationId xmlns:a16="http://schemas.microsoft.com/office/drawing/2014/main" id="{00B5D195-1CE6-E356-3D61-D5F432C5B513}"/>
                </a:ext>
              </a:extLst>
            </p:cNvPr>
            <p:cNvSpPr/>
            <p:nvPr/>
          </p:nvSpPr>
          <p:spPr>
            <a:xfrm>
              <a:off x="1178456" y="4163476"/>
              <a:ext cx="66932" cy="116337"/>
            </a:xfrm>
            <a:custGeom>
              <a:avLst/>
              <a:gdLst/>
              <a:ahLst/>
              <a:cxnLst/>
              <a:rect l="l" t="t" r="r" b="b"/>
              <a:pathLst>
                <a:path w="2906" h="5051" extrusionOk="0">
                  <a:moveTo>
                    <a:pt x="405" y="0"/>
                  </a:moveTo>
                  <a:cubicBezTo>
                    <a:pt x="209" y="0"/>
                    <a:pt x="1" y="3636"/>
                    <a:pt x="245" y="4149"/>
                  </a:cubicBezTo>
                  <a:cubicBezTo>
                    <a:pt x="458" y="4555"/>
                    <a:pt x="1415" y="5050"/>
                    <a:pt x="1992" y="5050"/>
                  </a:cubicBezTo>
                  <a:cubicBezTo>
                    <a:pt x="2165" y="5050"/>
                    <a:pt x="2304" y="5006"/>
                    <a:pt x="2379" y="4902"/>
                  </a:cubicBezTo>
                  <a:cubicBezTo>
                    <a:pt x="2680" y="4450"/>
                    <a:pt x="2906" y="535"/>
                    <a:pt x="2906" y="535"/>
                  </a:cubicBezTo>
                  <a:lnTo>
                    <a:pt x="2906" y="535"/>
                  </a:lnTo>
                  <a:cubicBezTo>
                    <a:pt x="2906" y="535"/>
                    <a:pt x="2498" y="725"/>
                    <a:pt x="1961" y="725"/>
                  </a:cubicBezTo>
                  <a:cubicBezTo>
                    <a:pt x="1484" y="725"/>
                    <a:pt x="905" y="575"/>
                    <a:pt x="421" y="8"/>
                  </a:cubicBezTo>
                  <a:cubicBezTo>
                    <a:pt x="416" y="3"/>
                    <a:pt x="411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1781;p64">
              <a:extLst>
                <a:ext uri="{FF2B5EF4-FFF2-40B4-BE49-F238E27FC236}">
                  <a16:creationId xmlns:a16="http://schemas.microsoft.com/office/drawing/2014/main" id="{C3D2531B-EC84-A0ED-3280-F12773FA47DB}"/>
                </a:ext>
              </a:extLst>
            </p:cNvPr>
            <p:cNvSpPr/>
            <p:nvPr/>
          </p:nvSpPr>
          <p:spPr>
            <a:xfrm>
              <a:off x="1239008" y="4130125"/>
              <a:ext cx="60737" cy="189627"/>
            </a:xfrm>
            <a:custGeom>
              <a:avLst/>
              <a:gdLst/>
              <a:ahLst/>
              <a:cxnLst/>
              <a:rect l="l" t="t" r="r" b="b"/>
              <a:pathLst>
                <a:path w="2637" h="8233" extrusionOk="0">
                  <a:moveTo>
                    <a:pt x="1105" y="0"/>
                  </a:moveTo>
                  <a:cubicBezTo>
                    <a:pt x="954" y="1104"/>
                    <a:pt x="1" y="7304"/>
                    <a:pt x="151" y="8233"/>
                  </a:cubicBezTo>
                  <a:cubicBezTo>
                    <a:pt x="1230" y="6049"/>
                    <a:pt x="2360" y="3865"/>
                    <a:pt x="2636" y="3363"/>
                  </a:cubicBezTo>
                  <a:cubicBezTo>
                    <a:pt x="1657" y="2560"/>
                    <a:pt x="1205" y="1355"/>
                    <a:pt x="1105" y="0"/>
                  </a:cubicBezTo>
                  <a:close/>
                </a:path>
              </a:pathLst>
            </a:custGeom>
            <a:solidFill>
              <a:srgbClr val="D359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1782;p64">
              <a:extLst>
                <a:ext uri="{FF2B5EF4-FFF2-40B4-BE49-F238E27FC236}">
                  <a16:creationId xmlns:a16="http://schemas.microsoft.com/office/drawing/2014/main" id="{2F60836A-9037-6CE3-4304-E4739579FABA}"/>
                </a:ext>
              </a:extLst>
            </p:cNvPr>
            <p:cNvSpPr/>
            <p:nvPr/>
          </p:nvSpPr>
          <p:spPr>
            <a:xfrm>
              <a:off x="1198540" y="3896299"/>
              <a:ext cx="211600" cy="164475"/>
            </a:xfrm>
            <a:custGeom>
              <a:avLst/>
              <a:gdLst/>
              <a:ahLst/>
              <a:cxnLst/>
              <a:rect l="l" t="t" r="r" b="b"/>
              <a:pathLst>
                <a:path w="9187" h="7141" extrusionOk="0">
                  <a:moveTo>
                    <a:pt x="8022" y="0"/>
                  </a:moveTo>
                  <a:cubicBezTo>
                    <a:pt x="6376" y="0"/>
                    <a:pt x="3437" y="206"/>
                    <a:pt x="1984" y="1568"/>
                  </a:cubicBezTo>
                  <a:cubicBezTo>
                    <a:pt x="1205" y="2271"/>
                    <a:pt x="603" y="4229"/>
                    <a:pt x="126" y="6463"/>
                  </a:cubicBezTo>
                  <a:cubicBezTo>
                    <a:pt x="76" y="6638"/>
                    <a:pt x="51" y="6839"/>
                    <a:pt x="1" y="7040"/>
                  </a:cubicBezTo>
                  <a:cubicBezTo>
                    <a:pt x="339" y="7016"/>
                    <a:pt x="677" y="7005"/>
                    <a:pt x="1014" y="7005"/>
                  </a:cubicBezTo>
                  <a:cubicBezTo>
                    <a:pt x="1728" y="7005"/>
                    <a:pt x="2439" y="7055"/>
                    <a:pt x="3138" y="7140"/>
                  </a:cubicBezTo>
                  <a:cubicBezTo>
                    <a:pt x="3565" y="5358"/>
                    <a:pt x="4343" y="3677"/>
                    <a:pt x="5121" y="2698"/>
                  </a:cubicBezTo>
                  <a:cubicBezTo>
                    <a:pt x="5648" y="2095"/>
                    <a:pt x="6301" y="1593"/>
                    <a:pt x="7003" y="1217"/>
                  </a:cubicBezTo>
                  <a:cubicBezTo>
                    <a:pt x="7430" y="991"/>
                    <a:pt x="7882" y="815"/>
                    <a:pt x="8334" y="665"/>
                  </a:cubicBezTo>
                  <a:cubicBezTo>
                    <a:pt x="8610" y="564"/>
                    <a:pt x="8911" y="464"/>
                    <a:pt x="9187" y="414"/>
                  </a:cubicBezTo>
                  <a:lnTo>
                    <a:pt x="9187" y="37"/>
                  </a:lnTo>
                  <a:cubicBezTo>
                    <a:pt x="9090" y="30"/>
                    <a:pt x="8650" y="0"/>
                    <a:pt x="8022" y="0"/>
                  </a:cubicBezTo>
                  <a:close/>
                </a:path>
              </a:pathLst>
            </a:custGeom>
            <a:solidFill>
              <a:srgbClr val="ED4F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783;p64">
              <a:extLst>
                <a:ext uri="{FF2B5EF4-FFF2-40B4-BE49-F238E27FC236}">
                  <a16:creationId xmlns:a16="http://schemas.microsoft.com/office/drawing/2014/main" id="{60894409-4BBD-B933-A107-6C9F5467EBF3}"/>
                </a:ext>
              </a:extLst>
            </p:cNvPr>
            <p:cNvSpPr/>
            <p:nvPr/>
          </p:nvSpPr>
          <p:spPr>
            <a:xfrm>
              <a:off x="1175416" y="4057618"/>
              <a:ext cx="95999" cy="263285"/>
            </a:xfrm>
            <a:custGeom>
              <a:avLst/>
              <a:gdLst/>
              <a:ahLst/>
              <a:cxnLst/>
              <a:rect l="l" t="t" r="r" b="b"/>
              <a:pathLst>
                <a:path w="4168" h="11431" extrusionOk="0">
                  <a:moveTo>
                    <a:pt x="514" y="4596"/>
                  </a:moveTo>
                  <a:cubicBezTo>
                    <a:pt x="519" y="4596"/>
                    <a:pt x="523" y="4599"/>
                    <a:pt x="528" y="4604"/>
                  </a:cubicBezTo>
                  <a:cubicBezTo>
                    <a:pt x="1034" y="5182"/>
                    <a:pt x="1632" y="5332"/>
                    <a:pt x="2118" y="5332"/>
                  </a:cubicBezTo>
                  <a:cubicBezTo>
                    <a:pt x="2644" y="5332"/>
                    <a:pt x="3038" y="5156"/>
                    <a:pt x="3038" y="5156"/>
                  </a:cubicBezTo>
                  <a:lnTo>
                    <a:pt x="3038" y="5156"/>
                  </a:lnTo>
                  <a:cubicBezTo>
                    <a:pt x="3038" y="5156"/>
                    <a:pt x="2812" y="9071"/>
                    <a:pt x="2511" y="9523"/>
                  </a:cubicBezTo>
                  <a:cubicBezTo>
                    <a:pt x="2443" y="9619"/>
                    <a:pt x="2311" y="9661"/>
                    <a:pt x="2145" y="9661"/>
                  </a:cubicBezTo>
                  <a:cubicBezTo>
                    <a:pt x="1573" y="9661"/>
                    <a:pt x="591" y="9173"/>
                    <a:pt x="377" y="8745"/>
                  </a:cubicBezTo>
                  <a:cubicBezTo>
                    <a:pt x="108" y="8232"/>
                    <a:pt x="340" y="4596"/>
                    <a:pt x="514" y="4596"/>
                  </a:cubicBezTo>
                  <a:close/>
                  <a:moveTo>
                    <a:pt x="2018" y="1"/>
                  </a:moveTo>
                  <a:cubicBezTo>
                    <a:pt x="1681" y="1"/>
                    <a:pt x="1343" y="12"/>
                    <a:pt x="1005" y="36"/>
                  </a:cubicBezTo>
                  <a:cubicBezTo>
                    <a:pt x="302" y="3675"/>
                    <a:pt x="1" y="7867"/>
                    <a:pt x="126" y="8770"/>
                  </a:cubicBezTo>
                  <a:cubicBezTo>
                    <a:pt x="302" y="10176"/>
                    <a:pt x="2511" y="11255"/>
                    <a:pt x="2862" y="11431"/>
                  </a:cubicBezTo>
                  <a:cubicBezTo>
                    <a:pt x="2887" y="11406"/>
                    <a:pt x="2887" y="11381"/>
                    <a:pt x="2912" y="11381"/>
                  </a:cubicBezTo>
                  <a:cubicBezTo>
                    <a:pt x="2762" y="10427"/>
                    <a:pt x="3715" y="4227"/>
                    <a:pt x="3866" y="3148"/>
                  </a:cubicBezTo>
                  <a:cubicBezTo>
                    <a:pt x="3816" y="2119"/>
                    <a:pt x="3916" y="1115"/>
                    <a:pt x="4167" y="136"/>
                  </a:cubicBezTo>
                  <a:cubicBezTo>
                    <a:pt x="3451" y="51"/>
                    <a:pt x="2735" y="1"/>
                    <a:pt x="2018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784;p64">
              <a:extLst>
                <a:ext uri="{FF2B5EF4-FFF2-40B4-BE49-F238E27FC236}">
                  <a16:creationId xmlns:a16="http://schemas.microsoft.com/office/drawing/2014/main" id="{427C6221-9240-9A40-916E-FF4577F71215}"/>
                </a:ext>
              </a:extLst>
            </p:cNvPr>
            <p:cNvSpPr/>
            <p:nvPr/>
          </p:nvSpPr>
          <p:spPr>
            <a:xfrm>
              <a:off x="1192183" y="4188512"/>
              <a:ext cx="613954" cy="322110"/>
            </a:xfrm>
            <a:custGeom>
              <a:avLst/>
              <a:gdLst/>
              <a:ahLst/>
              <a:cxnLst/>
              <a:rect l="l" t="t" r="r" b="b"/>
              <a:pathLst>
                <a:path w="26656" h="13985" extrusionOk="0">
                  <a:moveTo>
                    <a:pt x="21008" y="0"/>
                  </a:moveTo>
                  <a:cubicBezTo>
                    <a:pt x="20043" y="590"/>
                    <a:pt x="18991" y="765"/>
                    <a:pt x="17849" y="765"/>
                  </a:cubicBezTo>
                  <a:cubicBezTo>
                    <a:pt x="16855" y="765"/>
                    <a:pt x="15792" y="632"/>
                    <a:pt x="14658" y="527"/>
                  </a:cubicBezTo>
                  <a:cubicBezTo>
                    <a:pt x="14257" y="477"/>
                    <a:pt x="13956" y="427"/>
                    <a:pt x="13604" y="377"/>
                  </a:cubicBezTo>
                  <a:lnTo>
                    <a:pt x="12550" y="226"/>
                  </a:lnTo>
                  <a:cubicBezTo>
                    <a:pt x="12550" y="226"/>
                    <a:pt x="10856" y="1260"/>
                    <a:pt x="8663" y="1260"/>
                  </a:cubicBezTo>
                  <a:cubicBezTo>
                    <a:pt x="7543" y="1260"/>
                    <a:pt x="6292" y="990"/>
                    <a:pt x="5071" y="176"/>
                  </a:cubicBezTo>
                  <a:cubicBezTo>
                    <a:pt x="5067" y="174"/>
                    <a:pt x="5064" y="173"/>
                    <a:pt x="5061" y="173"/>
                  </a:cubicBezTo>
                  <a:cubicBezTo>
                    <a:pt x="4961" y="173"/>
                    <a:pt x="4762" y="833"/>
                    <a:pt x="4680" y="833"/>
                  </a:cubicBezTo>
                  <a:cubicBezTo>
                    <a:pt x="4676" y="833"/>
                    <a:pt x="4672" y="832"/>
                    <a:pt x="4669" y="828"/>
                  </a:cubicBezTo>
                  <a:cubicBezTo>
                    <a:pt x="4393" y="1330"/>
                    <a:pt x="3238" y="3514"/>
                    <a:pt x="2184" y="5698"/>
                  </a:cubicBezTo>
                  <a:cubicBezTo>
                    <a:pt x="2184" y="5723"/>
                    <a:pt x="2184" y="5748"/>
                    <a:pt x="2209" y="5773"/>
                  </a:cubicBezTo>
                  <a:lnTo>
                    <a:pt x="2134" y="5748"/>
                  </a:lnTo>
                  <a:cubicBezTo>
                    <a:pt x="1030" y="8032"/>
                    <a:pt x="1" y="10265"/>
                    <a:pt x="176" y="10516"/>
                  </a:cubicBezTo>
                  <a:cubicBezTo>
                    <a:pt x="528" y="11044"/>
                    <a:pt x="2059" y="11395"/>
                    <a:pt x="4594" y="12198"/>
                  </a:cubicBezTo>
                  <a:cubicBezTo>
                    <a:pt x="5522" y="12474"/>
                    <a:pt x="6426" y="12851"/>
                    <a:pt x="7480" y="13202"/>
                  </a:cubicBezTo>
                  <a:cubicBezTo>
                    <a:pt x="9011" y="13704"/>
                    <a:pt x="10617" y="13955"/>
                    <a:pt x="12224" y="13980"/>
                  </a:cubicBezTo>
                  <a:cubicBezTo>
                    <a:pt x="12343" y="13983"/>
                    <a:pt x="12461" y="13985"/>
                    <a:pt x="12580" y="13985"/>
                  </a:cubicBezTo>
                  <a:cubicBezTo>
                    <a:pt x="13365" y="13985"/>
                    <a:pt x="14150" y="13917"/>
                    <a:pt x="14934" y="13829"/>
                  </a:cubicBezTo>
                  <a:lnTo>
                    <a:pt x="15160" y="13804"/>
                  </a:lnTo>
                  <a:cubicBezTo>
                    <a:pt x="17294" y="13503"/>
                    <a:pt x="18649" y="13001"/>
                    <a:pt x="19653" y="12424"/>
                  </a:cubicBezTo>
                  <a:cubicBezTo>
                    <a:pt x="21234" y="11546"/>
                    <a:pt x="21962" y="10542"/>
                    <a:pt x="23368" y="10065"/>
                  </a:cubicBezTo>
                  <a:cubicBezTo>
                    <a:pt x="25702" y="9262"/>
                    <a:pt x="26656" y="6250"/>
                    <a:pt x="26656" y="6250"/>
                  </a:cubicBezTo>
                  <a:lnTo>
                    <a:pt x="21033" y="25"/>
                  </a:lnTo>
                  <a:lnTo>
                    <a:pt x="2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785;p64">
              <a:extLst>
                <a:ext uri="{FF2B5EF4-FFF2-40B4-BE49-F238E27FC236}">
                  <a16:creationId xmlns:a16="http://schemas.microsoft.com/office/drawing/2014/main" id="{4000A310-F5F1-9ACF-2DCB-6B29CD04939B}"/>
                </a:ext>
              </a:extLst>
            </p:cNvPr>
            <p:cNvSpPr/>
            <p:nvPr/>
          </p:nvSpPr>
          <p:spPr>
            <a:xfrm>
              <a:off x="1667009" y="3597705"/>
              <a:ext cx="114472" cy="139853"/>
            </a:xfrm>
            <a:custGeom>
              <a:avLst/>
              <a:gdLst/>
              <a:ahLst/>
              <a:cxnLst/>
              <a:rect l="l" t="t" r="r" b="b"/>
              <a:pathLst>
                <a:path w="4970" h="6072" extrusionOk="0">
                  <a:moveTo>
                    <a:pt x="1556" y="0"/>
                  </a:moveTo>
                  <a:cubicBezTo>
                    <a:pt x="1004" y="0"/>
                    <a:pt x="452" y="151"/>
                    <a:pt x="0" y="452"/>
                  </a:cubicBezTo>
                  <a:cubicBezTo>
                    <a:pt x="51" y="1280"/>
                    <a:pt x="126" y="2259"/>
                    <a:pt x="226" y="3238"/>
                  </a:cubicBezTo>
                  <a:cubicBezTo>
                    <a:pt x="302" y="4066"/>
                    <a:pt x="251" y="4894"/>
                    <a:pt x="101" y="5698"/>
                  </a:cubicBezTo>
                  <a:cubicBezTo>
                    <a:pt x="572" y="5953"/>
                    <a:pt x="1071" y="6072"/>
                    <a:pt x="1559" y="6072"/>
                  </a:cubicBezTo>
                  <a:cubicBezTo>
                    <a:pt x="2894" y="6072"/>
                    <a:pt x="4144" y="5186"/>
                    <a:pt x="4493" y="3790"/>
                  </a:cubicBezTo>
                  <a:cubicBezTo>
                    <a:pt x="4970" y="1857"/>
                    <a:pt x="3514" y="0"/>
                    <a:pt x="1556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786;p64">
              <a:extLst>
                <a:ext uri="{FF2B5EF4-FFF2-40B4-BE49-F238E27FC236}">
                  <a16:creationId xmlns:a16="http://schemas.microsoft.com/office/drawing/2014/main" id="{323B3919-E4BE-5B9B-D04C-7C1ACFCA97B2}"/>
                </a:ext>
              </a:extLst>
            </p:cNvPr>
            <p:cNvSpPr/>
            <p:nvPr/>
          </p:nvSpPr>
          <p:spPr>
            <a:xfrm>
              <a:off x="1462723" y="3923730"/>
              <a:ext cx="271737" cy="296451"/>
            </a:xfrm>
            <a:custGeom>
              <a:avLst/>
              <a:gdLst/>
              <a:ahLst/>
              <a:cxnLst/>
              <a:rect l="l" t="t" r="r" b="b"/>
              <a:pathLst>
                <a:path w="11798" h="12871" extrusionOk="0">
                  <a:moveTo>
                    <a:pt x="7280" y="1"/>
                  </a:moveTo>
                  <a:cubicBezTo>
                    <a:pt x="7807" y="1984"/>
                    <a:pt x="8133" y="6577"/>
                    <a:pt x="8158" y="6903"/>
                  </a:cubicBezTo>
                  <a:cubicBezTo>
                    <a:pt x="6329" y="8408"/>
                    <a:pt x="4051" y="9230"/>
                    <a:pt x="1699" y="9230"/>
                  </a:cubicBezTo>
                  <a:cubicBezTo>
                    <a:pt x="1502" y="9230"/>
                    <a:pt x="1304" y="9224"/>
                    <a:pt x="1105" y="9212"/>
                  </a:cubicBezTo>
                  <a:lnTo>
                    <a:pt x="1105" y="9262"/>
                  </a:lnTo>
                  <a:cubicBezTo>
                    <a:pt x="1105" y="9262"/>
                    <a:pt x="1557" y="11120"/>
                    <a:pt x="1" y="12324"/>
                  </a:cubicBezTo>
                  <a:lnTo>
                    <a:pt x="1" y="12375"/>
                  </a:lnTo>
                  <a:cubicBezTo>
                    <a:pt x="402" y="12475"/>
                    <a:pt x="829" y="12575"/>
                    <a:pt x="1281" y="12651"/>
                  </a:cubicBezTo>
                  <a:cubicBezTo>
                    <a:pt x="1632" y="12726"/>
                    <a:pt x="2009" y="12776"/>
                    <a:pt x="2410" y="12801"/>
                  </a:cubicBezTo>
                  <a:cubicBezTo>
                    <a:pt x="2860" y="12848"/>
                    <a:pt x="3315" y="12871"/>
                    <a:pt x="3770" y="12871"/>
                  </a:cubicBezTo>
                  <a:cubicBezTo>
                    <a:pt x="5781" y="12871"/>
                    <a:pt x="7789" y="12417"/>
                    <a:pt x="9262" y="11496"/>
                  </a:cubicBezTo>
                  <a:cubicBezTo>
                    <a:pt x="10818" y="10567"/>
                    <a:pt x="11797" y="9137"/>
                    <a:pt x="11571" y="7204"/>
                  </a:cubicBezTo>
                  <a:cubicBezTo>
                    <a:pt x="11396" y="5849"/>
                    <a:pt x="10919" y="4569"/>
                    <a:pt x="10216" y="3414"/>
                  </a:cubicBezTo>
                  <a:cubicBezTo>
                    <a:pt x="9438" y="2109"/>
                    <a:pt x="8434" y="955"/>
                    <a:pt x="7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787;p64">
              <a:extLst>
                <a:ext uri="{FF2B5EF4-FFF2-40B4-BE49-F238E27FC236}">
                  <a16:creationId xmlns:a16="http://schemas.microsoft.com/office/drawing/2014/main" id="{A6C35120-4743-3CED-04FF-6A45AC7C7A0B}"/>
                </a:ext>
              </a:extLst>
            </p:cNvPr>
            <p:cNvSpPr/>
            <p:nvPr/>
          </p:nvSpPr>
          <p:spPr>
            <a:xfrm>
              <a:off x="1136306" y="3497122"/>
              <a:ext cx="540342" cy="369418"/>
            </a:xfrm>
            <a:custGeom>
              <a:avLst/>
              <a:gdLst/>
              <a:ahLst/>
              <a:cxnLst/>
              <a:rect l="l" t="t" r="r" b="b"/>
              <a:pathLst>
                <a:path w="23460" h="16039" extrusionOk="0">
                  <a:moveTo>
                    <a:pt x="8250" y="0"/>
                  </a:moveTo>
                  <a:cubicBezTo>
                    <a:pt x="7948" y="803"/>
                    <a:pt x="7271" y="1606"/>
                    <a:pt x="5890" y="1882"/>
                  </a:cubicBezTo>
                  <a:cubicBezTo>
                    <a:pt x="5790" y="1882"/>
                    <a:pt x="5689" y="1908"/>
                    <a:pt x="5614" y="1908"/>
                  </a:cubicBezTo>
                  <a:cubicBezTo>
                    <a:pt x="5966" y="3388"/>
                    <a:pt x="5664" y="5898"/>
                    <a:pt x="3732" y="6475"/>
                  </a:cubicBezTo>
                  <a:cubicBezTo>
                    <a:pt x="3396" y="6404"/>
                    <a:pt x="3087" y="6371"/>
                    <a:pt x="2803" y="6371"/>
                  </a:cubicBezTo>
                  <a:cubicBezTo>
                    <a:pt x="788" y="6371"/>
                    <a:pt x="17" y="8026"/>
                    <a:pt x="17" y="9412"/>
                  </a:cubicBezTo>
                  <a:cubicBezTo>
                    <a:pt x="0" y="11228"/>
                    <a:pt x="1492" y="12448"/>
                    <a:pt x="3048" y="12448"/>
                  </a:cubicBezTo>
                  <a:cubicBezTo>
                    <a:pt x="3771" y="12448"/>
                    <a:pt x="4507" y="12185"/>
                    <a:pt x="5112" y="11596"/>
                  </a:cubicBezTo>
                  <a:lnTo>
                    <a:pt x="5188" y="11571"/>
                  </a:lnTo>
                  <a:cubicBezTo>
                    <a:pt x="6292" y="13578"/>
                    <a:pt x="8300" y="15486"/>
                    <a:pt x="11814" y="15938"/>
                  </a:cubicBezTo>
                  <a:cubicBezTo>
                    <a:pt x="12366" y="15988"/>
                    <a:pt x="12893" y="16038"/>
                    <a:pt x="13445" y="16038"/>
                  </a:cubicBezTo>
                  <a:cubicBezTo>
                    <a:pt x="14600" y="16038"/>
                    <a:pt x="15729" y="15938"/>
                    <a:pt x="16858" y="15712"/>
                  </a:cubicBezTo>
                  <a:cubicBezTo>
                    <a:pt x="21477" y="14833"/>
                    <a:pt x="22882" y="12173"/>
                    <a:pt x="23284" y="10065"/>
                  </a:cubicBezTo>
                  <a:cubicBezTo>
                    <a:pt x="23434" y="9261"/>
                    <a:pt x="23459" y="8433"/>
                    <a:pt x="23384" y="7605"/>
                  </a:cubicBezTo>
                  <a:cubicBezTo>
                    <a:pt x="23309" y="6626"/>
                    <a:pt x="23234" y="5647"/>
                    <a:pt x="23158" y="4819"/>
                  </a:cubicBezTo>
                  <a:cubicBezTo>
                    <a:pt x="23083" y="3539"/>
                    <a:pt x="23008" y="2560"/>
                    <a:pt x="23008" y="2209"/>
                  </a:cubicBezTo>
                  <a:cubicBezTo>
                    <a:pt x="22848" y="2234"/>
                    <a:pt x="22689" y="2247"/>
                    <a:pt x="22531" y="2247"/>
                  </a:cubicBezTo>
                  <a:cubicBezTo>
                    <a:pt x="22066" y="2247"/>
                    <a:pt x="21612" y="2139"/>
                    <a:pt x="21201" y="1933"/>
                  </a:cubicBezTo>
                  <a:cubicBezTo>
                    <a:pt x="21000" y="2284"/>
                    <a:pt x="20598" y="2535"/>
                    <a:pt x="19845" y="2660"/>
                  </a:cubicBezTo>
                  <a:cubicBezTo>
                    <a:pt x="19610" y="2698"/>
                    <a:pt x="19377" y="2715"/>
                    <a:pt x="19148" y="2715"/>
                  </a:cubicBezTo>
                  <a:cubicBezTo>
                    <a:pt x="17203" y="2715"/>
                    <a:pt x="15517" y="1455"/>
                    <a:pt x="14574" y="176"/>
                  </a:cubicBezTo>
                  <a:cubicBezTo>
                    <a:pt x="13937" y="837"/>
                    <a:pt x="13055" y="1209"/>
                    <a:pt x="12138" y="1209"/>
                  </a:cubicBezTo>
                  <a:cubicBezTo>
                    <a:pt x="12080" y="1209"/>
                    <a:pt x="12022" y="1208"/>
                    <a:pt x="11964" y="1205"/>
                  </a:cubicBezTo>
                  <a:cubicBezTo>
                    <a:pt x="10082" y="1155"/>
                    <a:pt x="8877" y="627"/>
                    <a:pt x="8250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788;p64">
              <a:extLst>
                <a:ext uri="{FF2B5EF4-FFF2-40B4-BE49-F238E27FC236}">
                  <a16:creationId xmlns:a16="http://schemas.microsoft.com/office/drawing/2014/main" id="{3437E038-ACCD-0F57-C1F5-5A2B5DAAA43D}"/>
                </a:ext>
              </a:extLst>
            </p:cNvPr>
            <p:cNvSpPr/>
            <p:nvPr/>
          </p:nvSpPr>
          <p:spPr>
            <a:xfrm>
              <a:off x="1367345" y="3903508"/>
              <a:ext cx="283277" cy="243868"/>
            </a:xfrm>
            <a:custGeom>
              <a:avLst/>
              <a:gdLst/>
              <a:ahLst/>
              <a:cxnLst/>
              <a:rect l="l" t="t" r="r" b="b"/>
              <a:pathLst>
                <a:path w="12299" h="10588" extrusionOk="0">
                  <a:moveTo>
                    <a:pt x="10969" y="0"/>
                  </a:moveTo>
                  <a:cubicBezTo>
                    <a:pt x="10542" y="0"/>
                    <a:pt x="10115" y="51"/>
                    <a:pt x="9714" y="101"/>
                  </a:cubicBezTo>
                  <a:cubicBezTo>
                    <a:pt x="7580" y="327"/>
                    <a:pt x="3414" y="879"/>
                    <a:pt x="1381" y="1230"/>
                  </a:cubicBezTo>
                  <a:cubicBezTo>
                    <a:pt x="979" y="1280"/>
                    <a:pt x="578" y="1356"/>
                    <a:pt x="201" y="1481"/>
                  </a:cubicBezTo>
                  <a:cubicBezTo>
                    <a:pt x="1" y="1657"/>
                    <a:pt x="854" y="9312"/>
                    <a:pt x="854" y="9312"/>
                  </a:cubicBezTo>
                  <a:cubicBezTo>
                    <a:pt x="1006" y="10298"/>
                    <a:pt x="1373" y="10588"/>
                    <a:pt x="1763" y="10588"/>
                  </a:cubicBezTo>
                  <a:cubicBezTo>
                    <a:pt x="2254" y="10588"/>
                    <a:pt x="2784" y="10128"/>
                    <a:pt x="2973" y="10014"/>
                  </a:cubicBezTo>
                  <a:lnTo>
                    <a:pt x="2973" y="10014"/>
                  </a:lnTo>
                  <a:cubicBezTo>
                    <a:pt x="2974" y="10020"/>
                    <a:pt x="2981" y="10024"/>
                    <a:pt x="2994" y="10024"/>
                  </a:cubicBezTo>
                  <a:cubicBezTo>
                    <a:pt x="3024" y="10024"/>
                    <a:pt x="3090" y="10000"/>
                    <a:pt x="3213" y="9914"/>
                  </a:cubicBezTo>
                  <a:cubicBezTo>
                    <a:pt x="3291" y="9856"/>
                    <a:pt x="3416" y="9835"/>
                    <a:pt x="3560" y="9835"/>
                  </a:cubicBezTo>
                  <a:cubicBezTo>
                    <a:pt x="3976" y="9835"/>
                    <a:pt x="4543" y="10015"/>
                    <a:pt x="4543" y="10015"/>
                  </a:cubicBezTo>
                  <a:cubicBezTo>
                    <a:pt x="4794" y="10040"/>
                    <a:pt x="5045" y="10065"/>
                    <a:pt x="5271" y="10065"/>
                  </a:cubicBezTo>
                  <a:cubicBezTo>
                    <a:pt x="5495" y="10081"/>
                    <a:pt x="5719" y="10088"/>
                    <a:pt x="5942" y="10088"/>
                  </a:cubicBezTo>
                  <a:cubicBezTo>
                    <a:pt x="8245" y="10088"/>
                    <a:pt x="10491" y="9268"/>
                    <a:pt x="12299" y="7781"/>
                  </a:cubicBezTo>
                  <a:cubicBezTo>
                    <a:pt x="12274" y="7455"/>
                    <a:pt x="11948" y="2862"/>
                    <a:pt x="11421" y="879"/>
                  </a:cubicBezTo>
                  <a:cubicBezTo>
                    <a:pt x="11295" y="352"/>
                    <a:pt x="11144" y="0"/>
                    <a:pt x="10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789;p64">
              <a:extLst>
                <a:ext uri="{FF2B5EF4-FFF2-40B4-BE49-F238E27FC236}">
                  <a16:creationId xmlns:a16="http://schemas.microsoft.com/office/drawing/2014/main" id="{1AF0C38B-54ED-C0C1-6853-41A6CE59CF2A}"/>
                </a:ext>
              </a:extLst>
            </p:cNvPr>
            <p:cNvSpPr/>
            <p:nvPr/>
          </p:nvSpPr>
          <p:spPr>
            <a:xfrm>
              <a:off x="1536151" y="4474645"/>
              <a:ext cx="108713" cy="91715"/>
            </a:xfrm>
            <a:custGeom>
              <a:avLst/>
              <a:gdLst/>
              <a:ahLst/>
              <a:cxnLst/>
              <a:rect l="l" t="t" r="r" b="b"/>
              <a:pathLst>
                <a:path w="4720" h="3982" extrusionOk="0">
                  <a:moveTo>
                    <a:pt x="4719" y="1"/>
                  </a:moveTo>
                  <a:lnTo>
                    <a:pt x="4719" y="1"/>
                  </a:lnTo>
                  <a:cubicBezTo>
                    <a:pt x="3715" y="578"/>
                    <a:pt x="2360" y="1080"/>
                    <a:pt x="226" y="1381"/>
                  </a:cubicBezTo>
                  <a:lnTo>
                    <a:pt x="0" y="1406"/>
                  </a:lnTo>
                  <a:cubicBezTo>
                    <a:pt x="26" y="2235"/>
                    <a:pt x="51" y="3038"/>
                    <a:pt x="51" y="3791"/>
                  </a:cubicBezTo>
                  <a:lnTo>
                    <a:pt x="101" y="3791"/>
                  </a:lnTo>
                  <a:cubicBezTo>
                    <a:pt x="101" y="3791"/>
                    <a:pt x="947" y="3982"/>
                    <a:pt x="1939" y="3982"/>
                  </a:cubicBezTo>
                  <a:cubicBezTo>
                    <a:pt x="2671" y="3982"/>
                    <a:pt x="3484" y="3877"/>
                    <a:pt x="4092" y="3515"/>
                  </a:cubicBezTo>
                  <a:cubicBezTo>
                    <a:pt x="4343" y="2185"/>
                    <a:pt x="4568" y="930"/>
                    <a:pt x="4719" y="1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790;p64">
              <a:extLst>
                <a:ext uri="{FF2B5EF4-FFF2-40B4-BE49-F238E27FC236}">
                  <a16:creationId xmlns:a16="http://schemas.microsoft.com/office/drawing/2014/main" id="{70A4139B-BCBE-6C14-27F5-1741B94B37F7}"/>
                </a:ext>
              </a:extLst>
            </p:cNvPr>
            <p:cNvSpPr/>
            <p:nvPr/>
          </p:nvSpPr>
          <p:spPr>
            <a:xfrm>
              <a:off x="1539030" y="4690851"/>
              <a:ext cx="91946" cy="39570"/>
            </a:xfrm>
            <a:custGeom>
              <a:avLst/>
              <a:gdLst/>
              <a:ahLst/>
              <a:cxnLst/>
              <a:rect l="l" t="t" r="r" b="b"/>
              <a:pathLst>
                <a:path w="3992" h="1718" extrusionOk="0">
                  <a:moveTo>
                    <a:pt x="2712" y="1"/>
                  </a:moveTo>
                  <a:cubicBezTo>
                    <a:pt x="1842" y="358"/>
                    <a:pt x="555" y="378"/>
                    <a:pt x="121" y="378"/>
                  </a:cubicBezTo>
                  <a:cubicBezTo>
                    <a:pt x="67" y="378"/>
                    <a:pt x="26" y="377"/>
                    <a:pt x="1" y="377"/>
                  </a:cubicBezTo>
                  <a:cubicBezTo>
                    <a:pt x="26" y="628"/>
                    <a:pt x="51" y="904"/>
                    <a:pt x="101" y="1155"/>
                  </a:cubicBezTo>
                  <a:cubicBezTo>
                    <a:pt x="192" y="1571"/>
                    <a:pt x="1228" y="1717"/>
                    <a:pt x="2209" y="1717"/>
                  </a:cubicBezTo>
                  <a:cubicBezTo>
                    <a:pt x="3125" y="1717"/>
                    <a:pt x="3992" y="1589"/>
                    <a:pt x="3992" y="1432"/>
                  </a:cubicBezTo>
                  <a:cubicBezTo>
                    <a:pt x="3992" y="1080"/>
                    <a:pt x="2712" y="1"/>
                    <a:pt x="2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1791;p64">
              <a:extLst>
                <a:ext uri="{FF2B5EF4-FFF2-40B4-BE49-F238E27FC236}">
                  <a16:creationId xmlns:a16="http://schemas.microsoft.com/office/drawing/2014/main" id="{B1B97E7E-5565-7A98-1D74-EB56744EA010}"/>
                </a:ext>
              </a:extLst>
            </p:cNvPr>
            <p:cNvSpPr/>
            <p:nvPr/>
          </p:nvSpPr>
          <p:spPr>
            <a:xfrm>
              <a:off x="1537878" y="4555581"/>
              <a:ext cx="93097" cy="143976"/>
            </a:xfrm>
            <a:custGeom>
              <a:avLst/>
              <a:gdLst/>
              <a:ahLst/>
              <a:cxnLst/>
              <a:rect l="l" t="t" r="r" b="b"/>
              <a:pathLst>
                <a:path w="4042" h="6251" extrusionOk="0">
                  <a:moveTo>
                    <a:pt x="4042" y="1"/>
                  </a:moveTo>
                  <a:lnTo>
                    <a:pt x="4042" y="1"/>
                  </a:lnTo>
                  <a:cubicBezTo>
                    <a:pt x="3407" y="373"/>
                    <a:pt x="2572" y="478"/>
                    <a:pt x="1832" y="478"/>
                  </a:cubicBezTo>
                  <a:cubicBezTo>
                    <a:pt x="875" y="478"/>
                    <a:pt x="76" y="302"/>
                    <a:pt x="76" y="302"/>
                  </a:cubicBezTo>
                  <a:lnTo>
                    <a:pt x="1" y="302"/>
                  </a:lnTo>
                  <a:cubicBezTo>
                    <a:pt x="26" y="3013"/>
                    <a:pt x="26" y="5121"/>
                    <a:pt x="101" y="6250"/>
                  </a:cubicBezTo>
                  <a:cubicBezTo>
                    <a:pt x="123" y="6250"/>
                    <a:pt x="162" y="6251"/>
                    <a:pt x="214" y="6251"/>
                  </a:cubicBezTo>
                  <a:cubicBezTo>
                    <a:pt x="630" y="6251"/>
                    <a:pt x="1917" y="6231"/>
                    <a:pt x="2787" y="5874"/>
                  </a:cubicBezTo>
                  <a:cubicBezTo>
                    <a:pt x="3113" y="4845"/>
                    <a:pt x="3615" y="2360"/>
                    <a:pt x="40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8" name="Google Shape;1792;p64">
              <a:extLst>
                <a:ext uri="{FF2B5EF4-FFF2-40B4-BE49-F238E27FC236}">
                  <a16:creationId xmlns:a16="http://schemas.microsoft.com/office/drawing/2014/main" id="{46A78817-E6AE-0FD4-8848-A1BB63FA915B}"/>
                </a:ext>
              </a:extLst>
            </p:cNvPr>
            <p:cNvSpPr/>
            <p:nvPr/>
          </p:nvSpPr>
          <p:spPr>
            <a:xfrm>
              <a:off x="1390470" y="3887892"/>
              <a:ext cx="200613" cy="43393"/>
            </a:xfrm>
            <a:custGeom>
              <a:avLst/>
              <a:gdLst/>
              <a:ahLst/>
              <a:cxnLst/>
              <a:rect l="l" t="t" r="r" b="b"/>
              <a:pathLst>
                <a:path w="8710" h="1884" extrusionOk="0">
                  <a:moveTo>
                    <a:pt x="5949" y="1"/>
                  </a:moveTo>
                  <a:cubicBezTo>
                    <a:pt x="5329" y="903"/>
                    <a:pt x="4242" y="1152"/>
                    <a:pt x="3233" y="1152"/>
                  </a:cubicBezTo>
                  <a:cubicBezTo>
                    <a:pt x="1997" y="1152"/>
                    <a:pt x="879" y="779"/>
                    <a:pt x="879" y="779"/>
                  </a:cubicBezTo>
                  <a:cubicBezTo>
                    <a:pt x="578" y="829"/>
                    <a:pt x="302" y="929"/>
                    <a:pt x="1" y="1030"/>
                  </a:cubicBezTo>
                  <a:cubicBezTo>
                    <a:pt x="201" y="1281"/>
                    <a:pt x="327" y="1582"/>
                    <a:pt x="377" y="1883"/>
                  </a:cubicBezTo>
                  <a:cubicBezTo>
                    <a:pt x="2410" y="1532"/>
                    <a:pt x="6576" y="980"/>
                    <a:pt x="8710" y="754"/>
                  </a:cubicBezTo>
                  <a:cubicBezTo>
                    <a:pt x="7806" y="427"/>
                    <a:pt x="6878" y="151"/>
                    <a:pt x="59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9" name="Google Shape;1793;p64">
              <a:extLst>
                <a:ext uri="{FF2B5EF4-FFF2-40B4-BE49-F238E27FC236}">
                  <a16:creationId xmlns:a16="http://schemas.microsoft.com/office/drawing/2014/main" id="{2C47C8C8-99BD-7E22-5F6B-1845125B6EFB}"/>
                </a:ext>
              </a:extLst>
            </p:cNvPr>
            <p:cNvSpPr/>
            <p:nvPr/>
          </p:nvSpPr>
          <p:spPr>
            <a:xfrm>
              <a:off x="1408389" y="3858986"/>
              <a:ext cx="119101" cy="54863"/>
            </a:xfrm>
            <a:custGeom>
              <a:avLst/>
              <a:gdLst/>
              <a:ahLst/>
              <a:cxnLst/>
              <a:rect l="l" t="t" r="r" b="b"/>
              <a:pathLst>
                <a:path w="5171" h="2382" extrusionOk="0">
                  <a:moveTo>
                    <a:pt x="5045" y="1"/>
                  </a:moveTo>
                  <a:cubicBezTo>
                    <a:pt x="3916" y="202"/>
                    <a:pt x="2787" y="302"/>
                    <a:pt x="1632" y="302"/>
                  </a:cubicBezTo>
                  <a:cubicBezTo>
                    <a:pt x="1080" y="302"/>
                    <a:pt x="553" y="277"/>
                    <a:pt x="1" y="227"/>
                  </a:cubicBezTo>
                  <a:lnTo>
                    <a:pt x="1" y="227"/>
                  </a:lnTo>
                  <a:lnTo>
                    <a:pt x="76" y="1657"/>
                  </a:lnTo>
                  <a:lnTo>
                    <a:pt x="101" y="2009"/>
                  </a:lnTo>
                  <a:cubicBezTo>
                    <a:pt x="101" y="2009"/>
                    <a:pt x="1219" y="2382"/>
                    <a:pt x="2455" y="2382"/>
                  </a:cubicBezTo>
                  <a:cubicBezTo>
                    <a:pt x="3464" y="2382"/>
                    <a:pt x="4551" y="2133"/>
                    <a:pt x="5171" y="1231"/>
                  </a:cubicBezTo>
                  <a:lnTo>
                    <a:pt x="5045" y="1"/>
                  </a:ln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1" name="Google Shape;1794;p64">
              <a:extLst>
                <a:ext uri="{FF2B5EF4-FFF2-40B4-BE49-F238E27FC236}">
                  <a16:creationId xmlns:a16="http://schemas.microsoft.com/office/drawing/2014/main" id="{A70BF670-D856-625B-4424-69905FEB87BA}"/>
                </a:ext>
              </a:extLst>
            </p:cNvPr>
            <p:cNvSpPr/>
            <p:nvPr/>
          </p:nvSpPr>
          <p:spPr>
            <a:xfrm>
              <a:off x="1263285" y="3924306"/>
              <a:ext cx="228943" cy="313518"/>
            </a:xfrm>
            <a:custGeom>
              <a:avLst/>
              <a:gdLst/>
              <a:ahLst/>
              <a:cxnLst/>
              <a:rect l="l" t="t" r="r" b="b"/>
              <a:pathLst>
                <a:path w="9940" h="13612" extrusionOk="0">
                  <a:moveTo>
                    <a:pt x="4192" y="1"/>
                  </a:moveTo>
                  <a:cubicBezTo>
                    <a:pt x="3490" y="377"/>
                    <a:pt x="2837" y="879"/>
                    <a:pt x="2310" y="1482"/>
                  </a:cubicBezTo>
                  <a:cubicBezTo>
                    <a:pt x="1532" y="2486"/>
                    <a:pt x="754" y="4142"/>
                    <a:pt x="327" y="5924"/>
                  </a:cubicBezTo>
                  <a:cubicBezTo>
                    <a:pt x="101" y="6903"/>
                    <a:pt x="1" y="7932"/>
                    <a:pt x="51" y="8936"/>
                  </a:cubicBezTo>
                  <a:cubicBezTo>
                    <a:pt x="151" y="10291"/>
                    <a:pt x="603" y="11496"/>
                    <a:pt x="1582" y="12299"/>
                  </a:cubicBezTo>
                  <a:cubicBezTo>
                    <a:pt x="1657" y="12375"/>
                    <a:pt x="1758" y="12450"/>
                    <a:pt x="1858" y="12500"/>
                  </a:cubicBezTo>
                  <a:cubicBezTo>
                    <a:pt x="3106" y="13338"/>
                    <a:pt x="4464" y="13612"/>
                    <a:pt x="5704" y="13612"/>
                  </a:cubicBezTo>
                  <a:cubicBezTo>
                    <a:pt x="8029" y="13612"/>
                    <a:pt x="9940" y="12651"/>
                    <a:pt x="9940" y="12651"/>
                  </a:cubicBezTo>
                  <a:lnTo>
                    <a:pt x="9940" y="12626"/>
                  </a:lnTo>
                  <a:cubicBezTo>
                    <a:pt x="9488" y="12550"/>
                    <a:pt x="9061" y="12450"/>
                    <a:pt x="8660" y="12324"/>
                  </a:cubicBezTo>
                  <a:cubicBezTo>
                    <a:pt x="8434" y="12274"/>
                    <a:pt x="8233" y="12048"/>
                    <a:pt x="8032" y="11973"/>
                  </a:cubicBezTo>
                  <a:cubicBezTo>
                    <a:pt x="5673" y="11170"/>
                    <a:pt x="4594" y="10116"/>
                    <a:pt x="4619" y="9990"/>
                  </a:cubicBezTo>
                  <a:lnTo>
                    <a:pt x="4619" y="9965"/>
                  </a:lnTo>
                  <a:lnTo>
                    <a:pt x="4569" y="9890"/>
                  </a:lnTo>
                  <a:cubicBezTo>
                    <a:pt x="4569" y="9890"/>
                    <a:pt x="3866" y="1657"/>
                    <a:pt x="3891" y="1331"/>
                  </a:cubicBezTo>
                  <a:cubicBezTo>
                    <a:pt x="3941" y="1105"/>
                    <a:pt x="4368" y="804"/>
                    <a:pt x="4594" y="628"/>
                  </a:cubicBezTo>
                  <a:cubicBezTo>
                    <a:pt x="4519" y="403"/>
                    <a:pt x="4393" y="177"/>
                    <a:pt x="4192" y="1"/>
                  </a:cubicBezTo>
                  <a:close/>
                </a:path>
              </a:pathLst>
            </a:custGeom>
            <a:solidFill>
              <a:srgbClr val="2F5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3" name="Google Shape;1795;p64">
              <a:extLst>
                <a:ext uri="{FF2B5EF4-FFF2-40B4-BE49-F238E27FC236}">
                  <a16:creationId xmlns:a16="http://schemas.microsoft.com/office/drawing/2014/main" id="{77DBF77D-3C61-70F4-CF16-E840E57B1B02}"/>
                </a:ext>
              </a:extLst>
            </p:cNvPr>
            <p:cNvSpPr/>
            <p:nvPr/>
          </p:nvSpPr>
          <p:spPr>
            <a:xfrm>
              <a:off x="1263285" y="3924306"/>
              <a:ext cx="203515" cy="313219"/>
            </a:xfrm>
            <a:custGeom>
              <a:avLst/>
              <a:gdLst/>
              <a:ahLst/>
              <a:cxnLst/>
              <a:rect l="l" t="t" r="r" b="b"/>
              <a:pathLst>
                <a:path w="8836" h="13599" extrusionOk="0">
                  <a:moveTo>
                    <a:pt x="4192" y="1"/>
                  </a:moveTo>
                  <a:cubicBezTo>
                    <a:pt x="3490" y="352"/>
                    <a:pt x="2837" y="854"/>
                    <a:pt x="2310" y="1482"/>
                  </a:cubicBezTo>
                  <a:cubicBezTo>
                    <a:pt x="1532" y="2461"/>
                    <a:pt x="754" y="4142"/>
                    <a:pt x="327" y="5924"/>
                  </a:cubicBezTo>
                  <a:cubicBezTo>
                    <a:pt x="101" y="6903"/>
                    <a:pt x="1" y="7907"/>
                    <a:pt x="51" y="8911"/>
                  </a:cubicBezTo>
                  <a:cubicBezTo>
                    <a:pt x="151" y="10266"/>
                    <a:pt x="603" y="11496"/>
                    <a:pt x="1582" y="12274"/>
                  </a:cubicBezTo>
                  <a:cubicBezTo>
                    <a:pt x="1657" y="12350"/>
                    <a:pt x="1758" y="12425"/>
                    <a:pt x="1858" y="12500"/>
                  </a:cubicBezTo>
                  <a:cubicBezTo>
                    <a:pt x="3113" y="13328"/>
                    <a:pt x="4468" y="13598"/>
                    <a:pt x="5704" y="13598"/>
                  </a:cubicBezTo>
                  <a:cubicBezTo>
                    <a:pt x="6941" y="13598"/>
                    <a:pt x="8058" y="13328"/>
                    <a:pt x="8836" y="13077"/>
                  </a:cubicBezTo>
                  <a:cubicBezTo>
                    <a:pt x="7129" y="12852"/>
                    <a:pt x="5598" y="11948"/>
                    <a:pt x="4569" y="10593"/>
                  </a:cubicBezTo>
                  <a:cubicBezTo>
                    <a:pt x="4318" y="10342"/>
                    <a:pt x="4468" y="9915"/>
                    <a:pt x="4519" y="9413"/>
                  </a:cubicBezTo>
                  <a:cubicBezTo>
                    <a:pt x="4393" y="7681"/>
                    <a:pt x="3866" y="1582"/>
                    <a:pt x="3891" y="1331"/>
                  </a:cubicBezTo>
                  <a:cubicBezTo>
                    <a:pt x="3941" y="1055"/>
                    <a:pt x="4368" y="779"/>
                    <a:pt x="4594" y="628"/>
                  </a:cubicBezTo>
                  <a:cubicBezTo>
                    <a:pt x="4519" y="377"/>
                    <a:pt x="4393" y="177"/>
                    <a:pt x="4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4" name="Google Shape;1796;p64">
              <a:extLst>
                <a:ext uri="{FF2B5EF4-FFF2-40B4-BE49-F238E27FC236}">
                  <a16:creationId xmlns:a16="http://schemas.microsoft.com/office/drawing/2014/main" id="{3A2EBC53-9B01-F276-A552-2336E3F18CFE}"/>
                </a:ext>
              </a:extLst>
            </p:cNvPr>
            <p:cNvSpPr/>
            <p:nvPr/>
          </p:nvSpPr>
          <p:spPr>
            <a:xfrm>
              <a:off x="1362140" y="4141687"/>
              <a:ext cx="130088" cy="83838"/>
            </a:xfrm>
            <a:custGeom>
              <a:avLst/>
              <a:gdLst/>
              <a:ahLst/>
              <a:cxnLst/>
              <a:rect l="l" t="t" r="r" b="b"/>
              <a:pathLst>
                <a:path w="5648" h="3640" extrusionOk="0">
                  <a:moveTo>
                    <a:pt x="227" y="0"/>
                  </a:moveTo>
                  <a:cubicBezTo>
                    <a:pt x="151" y="477"/>
                    <a:pt x="1" y="929"/>
                    <a:pt x="252" y="1155"/>
                  </a:cubicBezTo>
                  <a:cubicBezTo>
                    <a:pt x="1281" y="2510"/>
                    <a:pt x="2812" y="3414"/>
                    <a:pt x="4518" y="3639"/>
                  </a:cubicBezTo>
                  <a:cubicBezTo>
                    <a:pt x="4895" y="3514"/>
                    <a:pt x="5271" y="3363"/>
                    <a:pt x="5623" y="3213"/>
                  </a:cubicBezTo>
                  <a:lnTo>
                    <a:pt x="5648" y="3188"/>
                  </a:lnTo>
                  <a:cubicBezTo>
                    <a:pt x="5196" y="3087"/>
                    <a:pt x="4769" y="2987"/>
                    <a:pt x="4368" y="2886"/>
                  </a:cubicBezTo>
                  <a:cubicBezTo>
                    <a:pt x="4142" y="2836"/>
                    <a:pt x="3941" y="2610"/>
                    <a:pt x="3740" y="2535"/>
                  </a:cubicBezTo>
                  <a:cubicBezTo>
                    <a:pt x="1381" y="1732"/>
                    <a:pt x="277" y="653"/>
                    <a:pt x="327" y="527"/>
                  </a:cubicBezTo>
                  <a:lnTo>
                    <a:pt x="252" y="452"/>
                  </a:lnTo>
                  <a:cubicBezTo>
                    <a:pt x="252" y="452"/>
                    <a:pt x="252" y="276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5" name="Google Shape;1797;p64">
              <a:extLst>
                <a:ext uri="{FF2B5EF4-FFF2-40B4-BE49-F238E27FC236}">
                  <a16:creationId xmlns:a16="http://schemas.microsoft.com/office/drawing/2014/main" id="{C82CE01D-4BBA-975B-4A28-CFCA3E2ED62B}"/>
                </a:ext>
              </a:extLst>
            </p:cNvPr>
            <p:cNvSpPr/>
            <p:nvPr/>
          </p:nvSpPr>
          <p:spPr>
            <a:xfrm>
              <a:off x="1448282" y="4134155"/>
              <a:ext cx="62464" cy="74026"/>
            </a:xfrm>
            <a:custGeom>
              <a:avLst/>
              <a:gdLst/>
              <a:ahLst/>
              <a:cxnLst/>
              <a:rect l="l" t="t" r="r" b="b"/>
              <a:pathLst>
                <a:path w="2712" h="3214" extrusionOk="0">
                  <a:moveTo>
                    <a:pt x="1029" y="1"/>
                  </a:moveTo>
                  <a:lnTo>
                    <a:pt x="1029" y="1"/>
                  </a:lnTo>
                  <a:cubicBezTo>
                    <a:pt x="1180" y="1080"/>
                    <a:pt x="804" y="2184"/>
                    <a:pt x="26" y="2962"/>
                  </a:cubicBezTo>
                  <a:lnTo>
                    <a:pt x="0" y="3013"/>
                  </a:lnTo>
                  <a:cubicBezTo>
                    <a:pt x="201" y="3088"/>
                    <a:pt x="402" y="3163"/>
                    <a:pt x="628" y="3213"/>
                  </a:cubicBezTo>
                  <a:lnTo>
                    <a:pt x="628" y="3163"/>
                  </a:lnTo>
                  <a:cubicBezTo>
                    <a:pt x="2711" y="2134"/>
                    <a:pt x="1757" y="101"/>
                    <a:pt x="1757" y="101"/>
                  </a:cubicBezTo>
                  <a:lnTo>
                    <a:pt x="1757" y="51"/>
                  </a:lnTo>
                  <a:cubicBezTo>
                    <a:pt x="1506" y="51"/>
                    <a:pt x="1280" y="26"/>
                    <a:pt x="10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6" name="Google Shape;1798;p64">
              <a:extLst>
                <a:ext uri="{FF2B5EF4-FFF2-40B4-BE49-F238E27FC236}">
                  <a16:creationId xmlns:a16="http://schemas.microsoft.com/office/drawing/2014/main" id="{A717FEA1-19BB-6602-1406-DA21B80195C7}"/>
                </a:ext>
              </a:extLst>
            </p:cNvPr>
            <p:cNvSpPr/>
            <p:nvPr/>
          </p:nvSpPr>
          <p:spPr>
            <a:xfrm>
              <a:off x="1374854" y="4549800"/>
              <a:ext cx="102356" cy="148145"/>
            </a:xfrm>
            <a:custGeom>
              <a:avLst/>
              <a:gdLst/>
              <a:ahLst/>
              <a:cxnLst/>
              <a:rect l="l" t="t" r="r" b="b"/>
              <a:pathLst>
                <a:path w="4444" h="6432" extrusionOk="0">
                  <a:moveTo>
                    <a:pt x="1" y="1"/>
                  </a:moveTo>
                  <a:lnTo>
                    <a:pt x="1" y="1"/>
                  </a:lnTo>
                  <a:cubicBezTo>
                    <a:pt x="428" y="2260"/>
                    <a:pt x="955" y="4895"/>
                    <a:pt x="1356" y="6250"/>
                  </a:cubicBezTo>
                  <a:cubicBezTo>
                    <a:pt x="1356" y="6250"/>
                    <a:pt x="2443" y="6432"/>
                    <a:pt x="3400" y="6432"/>
                  </a:cubicBezTo>
                  <a:cubicBezTo>
                    <a:pt x="3775" y="6432"/>
                    <a:pt x="4131" y="6404"/>
                    <a:pt x="4393" y="6326"/>
                  </a:cubicBezTo>
                  <a:lnTo>
                    <a:pt x="4443" y="6326"/>
                  </a:lnTo>
                  <a:cubicBezTo>
                    <a:pt x="4443" y="5121"/>
                    <a:pt x="4393" y="3063"/>
                    <a:pt x="4318" y="453"/>
                  </a:cubicBezTo>
                  <a:cubicBezTo>
                    <a:pt x="4027" y="473"/>
                    <a:pt x="3736" y="483"/>
                    <a:pt x="3445" y="483"/>
                  </a:cubicBezTo>
                  <a:cubicBezTo>
                    <a:pt x="2282" y="483"/>
                    <a:pt x="1125" y="32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7" name="Google Shape;1799;p64">
              <a:extLst>
                <a:ext uri="{FF2B5EF4-FFF2-40B4-BE49-F238E27FC236}">
                  <a16:creationId xmlns:a16="http://schemas.microsoft.com/office/drawing/2014/main" id="{A11FDAF0-C6B1-BCF4-8C21-EBD73C22741A}"/>
                </a:ext>
              </a:extLst>
            </p:cNvPr>
            <p:cNvSpPr/>
            <p:nvPr/>
          </p:nvSpPr>
          <p:spPr>
            <a:xfrm>
              <a:off x="1378908" y="4693753"/>
              <a:ext cx="98303" cy="41159"/>
            </a:xfrm>
            <a:custGeom>
              <a:avLst/>
              <a:gdLst/>
              <a:ahLst/>
              <a:cxnLst/>
              <a:rect l="l" t="t" r="r" b="b"/>
              <a:pathLst>
                <a:path w="4268" h="1787" extrusionOk="0">
                  <a:moveTo>
                    <a:pt x="1180" y="0"/>
                  </a:moveTo>
                  <a:cubicBezTo>
                    <a:pt x="1180" y="0"/>
                    <a:pt x="1" y="1230"/>
                    <a:pt x="1" y="1582"/>
                  </a:cubicBezTo>
                  <a:cubicBezTo>
                    <a:pt x="1" y="1709"/>
                    <a:pt x="613" y="1786"/>
                    <a:pt x="1371" y="1786"/>
                  </a:cubicBezTo>
                  <a:cubicBezTo>
                    <a:pt x="2561" y="1786"/>
                    <a:pt x="4110" y="1595"/>
                    <a:pt x="4217" y="1105"/>
                  </a:cubicBezTo>
                  <a:cubicBezTo>
                    <a:pt x="4242" y="753"/>
                    <a:pt x="4267" y="427"/>
                    <a:pt x="4267" y="101"/>
                  </a:cubicBezTo>
                  <a:lnTo>
                    <a:pt x="4217" y="101"/>
                  </a:lnTo>
                  <a:cubicBezTo>
                    <a:pt x="3973" y="167"/>
                    <a:pt x="3647" y="191"/>
                    <a:pt x="3299" y="191"/>
                  </a:cubicBezTo>
                  <a:cubicBezTo>
                    <a:pt x="2325" y="191"/>
                    <a:pt x="1180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8" name="Google Shape;1800;p64">
              <a:extLst>
                <a:ext uri="{FF2B5EF4-FFF2-40B4-BE49-F238E27FC236}">
                  <a16:creationId xmlns:a16="http://schemas.microsoft.com/office/drawing/2014/main" id="{C0540507-8A0D-39B7-9577-6BECC2BFD555}"/>
                </a:ext>
              </a:extLst>
            </p:cNvPr>
            <p:cNvSpPr/>
            <p:nvPr/>
          </p:nvSpPr>
          <p:spPr>
            <a:xfrm>
              <a:off x="1364466" y="4492587"/>
              <a:ext cx="109842" cy="68337"/>
            </a:xfrm>
            <a:custGeom>
              <a:avLst/>
              <a:gdLst/>
              <a:ahLst/>
              <a:cxnLst/>
              <a:rect l="l" t="t" r="r" b="b"/>
              <a:pathLst>
                <a:path w="4769" h="2967" extrusionOk="0">
                  <a:moveTo>
                    <a:pt x="0" y="0"/>
                  </a:moveTo>
                  <a:lnTo>
                    <a:pt x="0" y="25"/>
                  </a:lnTo>
                  <a:cubicBezTo>
                    <a:pt x="126" y="728"/>
                    <a:pt x="276" y="1581"/>
                    <a:pt x="452" y="2485"/>
                  </a:cubicBezTo>
                  <a:cubicBezTo>
                    <a:pt x="1576" y="2806"/>
                    <a:pt x="2733" y="2967"/>
                    <a:pt x="3896" y="2967"/>
                  </a:cubicBezTo>
                  <a:cubicBezTo>
                    <a:pt x="4187" y="2967"/>
                    <a:pt x="4478" y="2957"/>
                    <a:pt x="4769" y="2937"/>
                  </a:cubicBezTo>
                  <a:cubicBezTo>
                    <a:pt x="4769" y="2259"/>
                    <a:pt x="4744" y="1581"/>
                    <a:pt x="4744" y="828"/>
                  </a:cubicBezTo>
                  <a:lnTo>
                    <a:pt x="4744" y="778"/>
                  </a:lnTo>
                  <a:cubicBezTo>
                    <a:pt x="3112" y="753"/>
                    <a:pt x="1531" y="502"/>
                    <a:pt x="0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9" name="Google Shape;1801;p64">
              <a:extLst>
                <a:ext uri="{FF2B5EF4-FFF2-40B4-BE49-F238E27FC236}">
                  <a16:creationId xmlns:a16="http://schemas.microsoft.com/office/drawing/2014/main" id="{5F44BE02-7BA1-BF87-D2CD-CE7F57D51A1D}"/>
                </a:ext>
              </a:extLst>
            </p:cNvPr>
            <p:cNvSpPr/>
            <p:nvPr/>
          </p:nvSpPr>
          <p:spPr>
            <a:xfrm>
              <a:off x="1359837" y="3911592"/>
              <a:ext cx="39340" cy="27201"/>
            </a:xfrm>
            <a:custGeom>
              <a:avLst/>
              <a:gdLst/>
              <a:ahLst/>
              <a:cxnLst/>
              <a:rect l="l" t="t" r="r" b="b"/>
              <a:pathLst>
                <a:path w="1708" h="1181" extrusionOk="0">
                  <a:moveTo>
                    <a:pt x="1331" y="1"/>
                  </a:moveTo>
                  <a:cubicBezTo>
                    <a:pt x="879" y="151"/>
                    <a:pt x="427" y="327"/>
                    <a:pt x="0" y="553"/>
                  </a:cubicBezTo>
                  <a:cubicBezTo>
                    <a:pt x="201" y="729"/>
                    <a:pt x="327" y="929"/>
                    <a:pt x="402" y="1180"/>
                  </a:cubicBezTo>
                  <a:lnTo>
                    <a:pt x="527" y="1105"/>
                  </a:lnTo>
                  <a:cubicBezTo>
                    <a:pt x="904" y="980"/>
                    <a:pt x="1305" y="904"/>
                    <a:pt x="1707" y="854"/>
                  </a:cubicBezTo>
                  <a:cubicBezTo>
                    <a:pt x="1657" y="553"/>
                    <a:pt x="1531" y="252"/>
                    <a:pt x="1331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0" name="Google Shape;1802;p64">
              <a:extLst>
                <a:ext uri="{FF2B5EF4-FFF2-40B4-BE49-F238E27FC236}">
                  <a16:creationId xmlns:a16="http://schemas.microsoft.com/office/drawing/2014/main" id="{56FD723E-E814-14F4-9DED-6E1C0208ED97}"/>
                </a:ext>
              </a:extLst>
            </p:cNvPr>
            <p:cNvSpPr/>
            <p:nvPr/>
          </p:nvSpPr>
          <p:spPr>
            <a:xfrm>
              <a:off x="1352328" y="3937043"/>
              <a:ext cx="58986" cy="229772"/>
            </a:xfrm>
            <a:custGeom>
              <a:avLst/>
              <a:gdLst/>
              <a:ahLst/>
              <a:cxnLst/>
              <a:rect l="l" t="t" r="r" b="b"/>
              <a:pathLst>
                <a:path w="2561" h="9976" extrusionOk="0">
                  <a:moveTo>
                    <a:pt x="853" y="0"/>
                  </a:moveTo>
                  <a:lnTo>
                    <a:pt x="728" y="75"/>
                  </a:lnTo>
                  <a:cubicBezTo>
                    <a:pt x="502" y="226"/>
                    <a:pt x="75" y="552"/>
                    <a:pt x="25" y="778"/>
                  </a:cubicBezTo>
                  <a:cubicBezTo>
                    <a:pt x="0" y="1104"/>
                    <a:pt x="703" y="9337"/>
                    <a:pt x="703" y="9337"/>
                  </a:cubicBezTo>
                  <a:lnTo>
                    <a:pt x="803" y="9663"/>
                  </a:lnTo>
                  <a:cubicBezTo>
                    <a:pt x="878" y="9897"/>
                    <a:pt x="1046" y="9975"/>
                    <a:pt x="1235" y="9975"/>
                  </a:cubicBezTo>
                  <a:cubicBezTo>
                    <a:pt x="1615" y="9975"/>
                    <a:pt x="2083" y="9663"/>
                    <a:pt x="2083" y="9663"/>
                  </a:cubicBezTo>
                  <a:cubicBezTo>
                    <a:pt x="2083" y="9663"/>
                    <a:pt x="853" y="8785"/>
                    <a:pt x="929" y="8509"/>
                  </a:cubicBezTo>
                  <a:cubicBezTo>
                    <a:pt x="940" y="8471"/>
                    <a:pt x="984" y="8455"/>
                    <a:pt x="1049" y="8455"/>
                  </a:cubicBezTo>
                  <a:cubicBezTo>
                    <a:pt x="1419" y="8455"/>
                    <a:pt x="2496" y="8964"/>
                    <a:pt x="2560" y="8985"/>
                  </a:cubicBezTo>
                  <a:cubicBezTo>
                    <a:pt x="2510" y="8935"/>
                    <a:pt x="1581" y="8207"/>
                    <a:pt x="1506" y="7831"/>
                  </a:cubicBezTo>
                  <a:cubicBezTo>
                    <a:pt x="1506" y="7831"/>
                    <a:pt x="653" y="201"/>
                    <a:pt x="8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1" name="Google Shape;1803;p64">
              <a:extLst>
                <a:ext uri="{FF2B5EF4-FFF2-40B4-BE49-F238E27FC236}">
                  <a16:creationId xmlns:a16="http://schemas.microsoft.com/office/drawing/2014/main" id="{BA1F69D2-D3B9-7659-0D5F-1878B031D8A1}"/>
                </a:ext>
              </a:extLst>
            </p:cNvPr>
            <p:cNvSpPr/>
            <p:nvPr/>
          </p:nvSpPr>
          <p:spPr>
            <a:xfrm>
              <a:off x="945920" y="3288978"/>
              <a:ext cx="948663" cy="756180"/>
            </a:xfrm>
            <a:custGeom>
              <a:avLst/>
              <a:gdLst/>
              <a:ahLst/>
              <a:cxnLst/>
              <a:rect l="l" t="t" r="r" b="b"/>
              <a:pathLst>
                <a:path w="41188" h="32831" extrusionOk="0">
                  <a:moveTo>
                    <a:pt x="22397" y="1"/>
                  </a:moveTo>
                  <a:cubicBezTo>
                    <a:pt x="17086" y="1"/>
                    <a:pt x="13504" y="3842"/>
                    <a:pt x="13504" y="3842"/>
                  </a:cubicBezTo>
                  <a:cubicBezTo>
                    <a:pt x="13504" y="3842"/>
                    <a:pt x="13415" y="3831"/>
                    <a:pt x="13260" y="3831"/>
                  </a:cubicBezTo>
                  <a:cubicBezTo>
                    <a:pt x="12636" y="3831"/>
                    <a:pt x="10934" y="4007"/>
                    <a:pt x="9488" y="5774"/>
                  </a:cubicBezTo>
                  <a:cubicBezTo>
                    <a:pt x="8158" y="7406"/>
                    <a:pt x="8333" y="9213"/>
                    <a:pt x="7179" y="10945"/>
                  </a:cubicBezTo>
                  <a:cubicBezTo>
                    <a:pt x="5823" y="12927"/>
                    <a:pt x="1607" y="14960"/>
                    <a:pt x="2084" y="18675"/>
                  </a:cubicBezTo>
                  <a:cubicBezTo>
                    <a:pt x="2134" y="19327"/>
                    <a:pt x="2360" y="19980"/>
                    <a:pt x="2736" y="20532"/>
                  </a:cubicBezTo>
                  <a:cubicBezTo>
                    <a:pt x="1281" y="21837"/>
                    <a:pt x="1" y="24347"/>
                    <a:pt x="1657" y="27535"/>
                  </a:cubicBezTo>
                  <a:cubicBezTo>
                    <a:pt x="2377" y="28897"/>
                    <a:pt x="3586" y="29380"/>
                    <a:pt x="4802" y="29380"/>
                  </a:cubicBezTo>
                  <a:cubicBezTo>
                    <a:pt x="5535" y="29380"/>
                    <a:pt x="6270" y="29205"/>
                    <a:pt x="6903" y="28940"/>
                  </a:cubicBezTo>
                  <a:cubicBezTo>
                    <a:pt x="7028" y="30547"/>
                    <a:pt x="8158" y="32504"/>
                    <a:pt x="11019" y="32831"/>
                  </a:cubicBezTo>
                  <a:lnTo>
                    <a:pt x="11094" y="32831"/>
                  </a:lnTo>
                  <a:cubicBezTo>
                    <a:pt x="11571" y="30597"/>
                    <a:pt x="12199" y="28639"/>
                    <a:pt x="12952" y="27936"/>
                  </a:cubicBezTo>
                  <a:cubicBezTo>
                    <a:pt x="14405" y="26574"/>
                    <a:pt x="17357" y="26368"/>
                    <a:pt x="19001" y="26368"/>
                  </a:cubicBezTo>
                  <a:cubicBezTo>
                    <a:pt x="19628" y="26368"/>
                    <a:pt x="20065" y="26398"/>
                    <a:pt x="20155" y="26405"/>
                  </a:cubicBezTo>
                  <a:lnTo>
                    <a:pt x="20080" y="24950"/>
                  </a:lnTo>
                  <a:cubicBezTo>
                    <a:pt x="16566" y="24523"/>
                    <a:pt x="14558" y="22615"/>
                    <a:pt x="13454" y="20608"/>
                  </a:cubicBezTo>
                  <a:lnTo>
                    <a:pt x="13378" y="20633"/>
                  </a:lnTo>
                  <a:cubicBezTo>
                    <a:pt x="12773" y="21222"/>
                    <a:pt x="12037" y="21485"/>
                    <a:pt x="11314" y="21485"/>
                  </a:cubicBezTo>
                  <a:cubicBezTo>
                    <a:pt x="9758" y="21485"/>
                    <a:pt x="8266" y="20265"/>
                    <a:pt x="8283" y="18449"/>
                  </a:cubicBezTo>
                  <a:cubicBezTo>
                    <a:pt x="8283" y="17063"/>
                    <a:pt x="9054" y="15408"/>
                    <a:pt x="11069" y="15408"/>
                  </a:cubicBezTo>
                  <a:cubicBezTo>
                    <a:pt x="11353" y="15408"/>
                    <a:pt x="11662" y="15441"/>
                    <a:pt x="11998" y="15512"/>
                  </a:cubicBezTo>
                  <a:cubicBezTo>
                    <a:pt x="13930" y="14935"/>
                    <a:pt x="14232" y="12425"/>
                    <a:pt x="13880" y="10945"/>
                  </a:cubicBezTo>
                  <a:cubicBezTo>
                    <a:pt x="13955" y="10945"/>
                    <a:pt x="14056" y="10919"/>
                    <a:pt x="14156" y="10919"/>
                  </a:cubicBezTo>
                  <a:cubicBezTo>
                    <a:pt x="15537" y="10643"/>
                    <a:pt x="16214" y="9840"/>
                    <a:pt x="16516" y="9037"/>
                  </a:cubicBezTo>
                  <a:cubicBezTo>
                    <a:pt x="17143" y="9664"/>
                    <a:pt x="18348" y="10192"/>
                    <a:pt x="20230" y="10242"/>
                  </a:cubicBezTo>
                  <a:cubicBezTo>
                    <a:pt x="20288" y="10245"/>
                    <a:pt x="20346" y="10246"/>
                    <a:pt x="20404" y="10246"/>
                  </a:cubicBezTo>
                  <a:cubicBezTo>
                    <a:pt x="21321" y="10246"/>
                    <a:pt x="22203" y="9874"/>
                    <a:pt x="22840" y="9213"/>
                  </a:cubicBezTo>
                  <a:cubicBezTo>
                    <a:pt x="23783" y="10492"/>
                    <a:pt x="25469" y="11752"/>
                    <a:pt x="27414" y="11752"/>
                  </a:cubicBezTo>
                  <a:cubicBezTo>
                    <a:pt x="27643" y="11752"/>
                    <a:pt x="27876" y="11735"/>
                    <a:pt x="28111" y="11697"/>
                  </a:cubicBezTo>
                  <a:cubicBezTo>
                    <a:pt x="28864" y="11572"/>
                    <a:pt x="29266" y="11321"/>
                    <a:pt x="29467" y="10970"/>
                  </a:cubicBezTo>
                  <a:cubicBezTo>
                    <a:pt x="29878" y="11176"/>
                    <a:pt x="30332" y="11284"/>
                    <a:pt x="30797" y="11284"/>
                  </a:cubicBezTo>
                  <a:cubicBezTo>
                    <a:pt x="30955" y="11284"/>
                    <a:pt x="31114" y="11271"/>
                    <a:pt x="31274" y="11246"/>
                  </a:cubicBezTo>
                  <a:cubicBezTo>
                    <a:pt x="31274" y="11597"/>
                    <a:pt x="31349" y="12576"/>
                    <a:pt x="31424" y="13856"/>
                  </a:cubicBezTo>
                  <a:cubicBezTo>
                    <a:pt x="31901" y="13555"/>
                    <a:pt x="32453" y="13404"/>
                    <a:pt x="33005" y="13404"/>
                  </a:cubicBezTo>
                  <a:cubicBezTo>
                    <a:pt x="34988" y="13404"/>
                    <a:pt x="36444" y="15261"/>
                    <a:pt x="35942" y="17194"/>
                  </a:cubicBezTo>
                  <a:cubicBezTo>
                    <a:pt x="35593" y="18590"/>
                    <a:pt x="34343" y="19476"/>
                    <a:pt x="33018" y="19476"/>
                  </a:cubicBezTo>
                  <a:cubicBezTo>
                    <a:pt x="32534" y="19476"/>
                    <a:pt x="32039" y="19357"/>
                    <a:pt x="31575" y="19102"/>
                  </a:cubicBezTo>
                  <a:cubicBezTo>
                    <a:pt x="31173" y="21210"/>
                    <a:pt x="29743" y="23870"/>
                    <a:pt x="25124" y="24749"/>
                  </a:cubicBezTo>
                  <a:lnTo>
                    <a:pt x="25250" y="25979"/>
                  </a:lnTo>
                  <a:cubicBezTo>
                    <a:pt x="26204" y="26154"/>
                    <a:pt x="27107" y="26430"/>
                    <a:pt x="28011" y="26757"/>
                  </a:cubicBezTo>
                  <a:cubicBezTo>
                    <a:pt x="28437" y="26707"/>
                    <a:pt x="28839" y="26656"/>
                    <a:pt x="29266" y="26656"/>
                  </a:cubicBezTo>
                  <a:cubicBezTo>
                    <a:pt x="29441" y="26681"/>
                    <a:pt x="29592" y="27033"/>
                    <a:pt x="29743" y="27560"/>
                  </a:cubicBezTo>
                  <a:cubicBezTo>
                    <a:pt x="30897" y="28514"/>
                    <a:pt x="31876" y="29668"/>
                    <a:pt x="32654" y="30973"/>
                  </a:cubicBezTo>
                  <a:lnTo>
                    <a:pt x="32679" y="30973"/>
                  </a:lnTo>
                  <a:cubicBezTo>
                    <a:pt x="32992" y="31161"/>
                    <a:pt x="33268" y="31241"/>
                    <a:pt x="33508" y="31241"/>
                  </a:cubicBezTo>
                  <a:cubicBezTo>
                    <a:pt x="34328" y="31241"/>
                    <a:pt x="34720" y="30297"/>
                    <a:pt x="34662" y="29442"/>
                  </a:cubicBezTo>
                  <a:lnTo>
                    <a:pt x="34662" y="29442"/>
                  </a:lnTo>
                  <a:cubicBezTo>
                    <a:pt x="34710" y="29444"/>
                    <a:pt x="34758" y="29445"/>
                    <a:pt x="34806" y="29445"/>
                  </a:cubicBezTo>
                  <a:cubicBezTo>
                    <a:pt x="37265" y="29445"/>
                    <a:pt x="38985" y="26938"/>
                    <a:pt x="38025" y="24648"/>
                  </a:cubicBezTo>
                  <a:lnTo>
                    <a:pt x="38025" y="24648"/>
                  </a:lnTo>
                  <a:cubicBezTo>
                    <a:pt x="38126" y="24658"/>
                    <a:pt x="38230" y="24664"/>
                    <a:pt x="38335" y="24664"/>
                  </a:cubicBezTo>
                  <a:cubicBezTo>
                    <a:pt x="39561" y="24664"/>
                    <a:pt x="40997" y="23956"/>
                    <a:pt x="41112" y="21737"/>
                  </a:cubicBezTo>
                  <a:cubicBezTo>
                    <a:pt x="41188" y="19905"/>
                    <a:pt x="38954" y="18198"/>
                    <a:pt x="36670" y="15186"/>
                  </a:cubicBezTo>
                  <a:cubicBezTo>
                    <a:pt x="35465" y="13555"/>
                    <a:pt x="34009" y="10166"/>
                    <a:pt x="33859" y="9564"/>
                  </a:cubicBezTo>
                  <a:lnTo>
                    <a:pt x="33834" y="9564"/>
                  </a:lnTo>
                  <a:cubicBezTo>
                    <a:pt x="34813" y="6929"/>
                    <a:pt x="30947" y="1834"/>
                    <a:pt x="25175" y="353"/>
                  </a:cubicBezTo>
                  <a:cubicBezTo>
                    <a:pt x="24207" y="106"/>
                    <a:pt x="23278" y="1"/>
                    <a:pt x="22397" y="1"/>
                  </a:cubicBezTo>
                  <a:close/>
                </a:path>
              </a:pathLst>
            </a:custGeom>
            <a:solidFill>
              <a:srgbClr val="4C3125"/>
            </a:solidFill>
            <a:ln w="9525" cap="flat" cmpd="sng">
              <a:solidFill>
                <a:srgbClr val="4C3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2" name="Google Shape;1804;p64">
              <a:extLst>
                <a:ext uri="{FF2B5EF4-FFF2-40B4-BE49-F238E27FC236}">
                  <a16:creationId xmlns:a16="http://schemas.microsoft.com/office/drawing/2014/main" id="{C09EE275-3DA0-FF3B-5C38-7C4CFB8E3451}"/>
                </a:ext>
              </a:extLst>
            </p:cNvPr>
            <p:cNvSpPr/>
            <p:nvPr/>
          </p:nvSpPr>
          <p:spPr>
            <a:xfrm>
              <a:off x="1368497" y="4112228"/>
              <a:ext cx="106986" cy="90172"/>
            </a:xfrm>
            <a:custGeom>
              <a:avLst/>
              <a:gdLst/>
              <a:ahLst/>
              <a:cxnLst/>
              <a:rect l="l" t="t" r="r" b="b"/>
              <a:pathLst>
                <a:path w="4645" h="3915" extrusionOk="0">
                  <a:moveTo>
                    <a:pt x="2783" y="0"/>
                  </a:moveTo>
                  <a:cubicBezTo>
                    <a:pt x="2744" y="0"/>
                    <a:pt x="2711" y="8"/>
                    <a:pt x="2686" y="24"/>
                  </a:cubicBezTo>
                  <a:cubicBezTo>
                    <a:pt x="2385" y="225"/>
                    <a:pt x="2711" y="852"/>
                    <a:pt x="2787" y="903"/>
                  </a:cubicBezTo>
                  <a:cubicBezTo>
                    <a:pt x="2701" y="860"/>
                    <a:pt x="1614" y="70"/>
                    <a:pt x="1200" y="70"/>
                  </a:cubicBezTo>
                  <a:cubicBezTo>
                    <a:pt x="1129" y="70"/>
                    <a:pt x="1077" y="94"/>
                    <a:pt x="1055" y="150"/>
                  </a:cubicBezTo>
                  <a:cubicBezTo>
                    <a:pt x="980" y="426"/>
                    <a:pt x="1457" y="1229"/>
                    <a:pt x="1532" y="1279"/>
                  </a:cubicBezTo>
                  <a:cubicBezTo>
                    <a:pt x="1470" y="1259"/>
                    <a:pt x="694" y="855"/>
                    <a:pt x="353" y="855"/>
                  </a:cubicBezTo>
                  <a:cubicBezTo>
                    <a:pt x="275" y="855"/>
                    <a:pt x="220" y="876"/>
                    <a:pt x="202" y="928"/>
                  </a:cubicBezTo>
                  <a:cubicBezTo>
                    <a:pt x="126" y="1179"/>
                    <a:pt x="1130" y="1932"/>
                    <a:pt x="1130" y="1932"/>
                  </a:cubicBezTo>
                  <a:cubicBezTo>
                    <a:pt x="1130" y="1932"/>
                    <a:pt x="664" y="1771"/>
                    <a:pt x="414" y="1771"/>
                  </a:cubicBezTo>
                  <a:cubicBezTo>
                    <a:pt x="351" y="1771"/>
                    <a:pt x="302" y="1781"/>
                    <a:pt x="277" y="1806"/>
                  </a:cubicBezTo>
                  <a:cubicBezTo>
                    <a:pt x="26" y="1806"/>
                    <a:pt x="26" y="2082"/>
                    <a:pt x="26" y="2082"/>
                  </a:cubicBezTo>
                  <a:cubicBezTo>
                    <a:pt x="1" y="2208"/>
                    <a:pt x="1758" y="3789"/>
                    <a:pt x="3464" y="3914"/>
                  </a:cubicBezTo>
                  <a:cubicBezTo>
                    <a:pt x="4268" y="3136"/>
                    <a:pt x="4644" y="2032"/>
                    <a:pt x="4493" y="953"/>
                  </a:cubicBezTo>
                  <a:cubicBezTo>
                    <a:pt x="4493" y="953"/>
                    <a:pt x="3223" y="0"/>
                    <a:pt x="2783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3" name="Google Shape;1805;p64">
              <a:extLst>
                <a:ext uri="{FF2B5EF4-FFF2-40B4-BE49-F238E27FC236}">
                  <a16:creationId xmlns:a16="http://schemas.microsoft.com/office/drawing/2014/main" id="{3F953A95-F9AE-04B5-18BC-7B8662408B7B}"/>
                </a:ext>
              </a:extLst>
            </p:cNvPr>
            <p:cNvSpPr/>
            <p:nvPr/>
          </p:nvSpPr>
          <p:spPr>
            <a:xfrm>
              <a:off x="1319369" y="3607517"/>
              <a:ext cx="75178" cy="49566"/>
            </a:xfrm>
            <a:custGeom>
              <a:avLst/>
              <a:gdLst/>
              <a:ahLst/>
              <a:cxnLst/>
              <a:rect l="l" t="t" r="r" b="b"/>
              <a:pathLst>
                <a:path w="3264" h="2152" extrusionOk="0">
                  <a:moveTo>
                    <a:pt x="1807" y="1"/>
                  </a:moveTo>
                  <a:cubicBezTo>
                    <a:pt x="1506" y="1"/>
                    <a:pt x="1205" y="126"/>
                    <a:pt x="1004" y="377"/>
                  </a:cubicBezTo>
                  <a:cubicBezTo>
                    <a:pt x="954" y="377"/>
                    <a:pt x="879" y="352"/>
                    <a:pt x="829" y="327"/>
                  </a:cubicBezTo>
                  <a:cubicBezTo>
                    <a:pt x="570" y="262"/>
                    <a:pt x="217" y="86"/>
                    <a:pt x="92" y="86"/>
                  </a:cubicBezTo>
                  <a:cubicBezTo>
                    <a:pt x="72" y="86"/>
                    <a:pt x="58" y="91"/>
                    <a:pt x="51" y="101"/>
                  </a:cubicBezTo>
                  <a:cubicBezTo>
                    <a:pt x="0" y="177"/>
                    <a:pt x="276" y="779"/>
                    <a:pt x="753" y="1005"/>
                  </a:cubicBezTo>
                  <a:lnTo>
                    <a:pt x="753" y="1080"/>
                  </a:lnTo>
                  <a:cubicBezTo>
                    <a:pt x="753" y="1725"/>
                    <a:pt x="1280" y="2151"/>
                    <a:pt x="1831" y="2151"/>
                  </a:cubicBezTo>
                  <a:cubicBezTo>
                    <a:pt x="2096" y="2151"/>
                    <a:pt x="2366" y="2053"/>
                    <a:pt x="2586" y="1833"/>
                  </a:cubicBezTo>
                  <a:cubicBezTo>
                    <a:pt x="3263" y="1155"/>
                    <a:pt x="2761" y="1"/>
                    <a:pt x="180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4" name="Google Shape;1806;p64">
              <a:extLst>
                <a:ext uri="{FF2B5EF4-FFF2-40B4-BE49-F238E27FC236}">
                  <a16:creationId xmlns:a16="http://schemas.microsoft.com/office/drawing/2014/main" id="{73CE7C92-9F12-7380-3B61-DE640596AE66}"/>
                </a:ext>
              </a:extLst>
            </p:cNvPr>
            <p:cNvSpPr/>
            <p:nvPr/>
          </p:nvSpPr>
          <p:spPr>
            <a:xfrm>
              <a:off x="1539030" y="3589897"/>
              <a:ext cx="69397" cy="54265"/>
            </a:xfrm>
            <a:custGeom>
              <a:avLst/>
              <a:gdLst/>
              <a:ahLst/>
              <a:cxnLst/>
              <a:rect l="l" t="t" r="r" b="b"/>
              <a:pathLst>
                <a:path w="3013" h="2356" extrusionOk="0">
                  <a:moveTo>
                    <a:pt x="2934" y="1"/>
                  </a:moveTo>
                  <a:cubicBezTo>
                    <a:pt x="2827" y="1"/>
                    <a:pt x="2481" y="252"/>
                    <a:pt x="2235" y="364"/>
                  </a:cubicBezTo>
                  <a:cubicBezTo>
                    <a:pt x="2185" y="389"/>
                    <a:pt x="2134" y="414"/>
                    <a:pt x="2084" y="440"/>
                  </a:cubicBezTo>
                  <a:cubicBezTo>
                    <a:pt x="1897" y="290"/>
                    <a:pt x="1669" y="210"/>
                    <a:pt x="1440" y="210"/>
                  </a:cubicBezTo>
                  <a:cubicBezTo>
                    <a:pt x="1361" y="210"/>
                    <a:pt x="1283" y="220"/>
                    <a:pt x="1206" y="239"/>
                  </a:cubicBezTo>
                  <a:cubicBezTo>
                    <a:pt x="277" y="414"/>
                    <a:pt x="1" y="1619"/>
                    <a:pt x="804" y="2171"/>
                  </a:cubicBezTo>
                  <a:cubicBezTo>
                    <a:pt x="992" y="2299"/>
                    <a:pt x="1197" y="2356"/>
                    <a:pt x="1396" y="2356"/>
                  </a:cubicBezTo>
                  <a:cubicBezTo>
                    <a:pt x="2020" y="2356"/>
                    <a:pt x="2594" y="1796"/>
                    <a:pt x="2461" y="1092"/>
                  </a:cubicBezTo>
                  <a:cubicBezTo>
                    <a:pt x="2461" y="1067"/>
                    <a:pt x="2461" y="1042"/>
                    <a:pt x="2436" y="1017"/>
                  </a:cubicBezTo>
                  <a:cubicBezTo>
                    <a:pt x="2862" y="716"/>
                    <a:pt x="3013" y="63"/>
                    <a:pt x="2963" y="13"/>
                  </a:cubicBezTo>
                  <a:cubicBezTo>
                    <a:pt x="2957" y="5"/>
                    <a:pt x="2948" y="1"/>
                    <a:pt x="293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5" name="Google Shape;1807;p64">
              <a:extLst>
                <a:ext uri="{FF2B5EF4-FFF2-40B4-BE49-F238E27FC236}">
                  <a16:creationId xmlns:a16="http://schemas.microsoft.com/office/drawing/2014/main" id="{8E51F689-264A-CAF3-6AE6-FD18C34ED167}"/>
                </a:ext>
              </a:extLst>
            </p:cNvPr>
            <p:cNvSpPr/>
            <p:nvPr/>
          </p:nvSpPr>
          <p:spPr>
            <a:xfrm>
              <a:off x="1439023" y="3597268"/>
              <a:ext cx="54956" cy="33558"/>
            </a:xfrm>
            <a:custGeom>
              <a:avLst/>
              <a:gdLst/>
              <a:ahLst/>
              <a:cxnLst/>
              <a:rect l="l" t="t" r="r" b="b"/>
              <a:pathLst>
                <a:path w="2386" h="1457" extrusionOk="0">
                  <a:moveTo>
                    <a:pt x="1243" y="0"/>
                  </a:moveTo>
                  <a:cubicBezTo>
                    <a:pt x="1180" y="0"/>
                    <a:pt x="1118" y="7"/>
                    <a:pt x="1055" y="19"/>
                  </a:cubicBezTo>
                  <a:cubicBezTo>
                    <a:pt x="955" y="19"/>
                    <a:pt x="854" y="44"/>
                    <a:pt x="754" y="94"/>
                  </a:cubicBezTo>
                  <a:cubicBezTo>
                    <a:pt x="578" y="170"/>
                    <a:pt x="428" y="295"/>
                    <a:pt x="302" y="421"/>
                  </a:cubicBezTo>
                  <a:cubicBezTo>
                    <a:pt x="227" y="521"/>
                    <a:pt x="151" y="622"/>
                    <a:pt x="101" y="722"/>
                  </a:cubicBezTo>
                  <a:cubicBezTo>
                    <a:pt x="76" y="772"/>
                    <a:pt x="51" y="822"/>
                    <a:pt x="26" y="873"/>
                  </a:cubicBezTo>
                  <a:cubicBezTo>
                    <a:pt x="1" y="948"/>
                    <a:pt x="51" y="1048"/>
                    <a:pt x="126" y="1098"/>
                  </a:cubicBezTo>
                  <a:cubicBezTo>
                    <a:pt x="153" y="1116"/>
                    <a:pt x="186" y="1125"/>
                    <a:pt x="220" y="1125"/>
                  </a:cubicBezTo>
                  <a:cubicBezTo>
                    <a:pt x="281" y="1125"/>
                    <a:pt x="345" y="1097"/>
                    <a:pt x="377" y="1048"/>
                  </a:cubicBezTo>
                  <a:lnTo>
                    <a:pt x="453" y="973"/>
                  </a:lnTo>
                  <a:cubicBezTo>
                    <a:pt x="528" y="923"/>
                    <a:pt x="603" y="847"/>
                    <a:pt x="704" y="822"/>
                  </a:cubicBezTo>
                  <a:cubicBezTo>
                    <a:pt x="879" y="691"/>
                    <a:pt x="1092" y="617"/>
                    <a:pt x="1311" y="617"/>
                  </a:cubicBezTo>
                  <a:cubicBezTo>
                    <a:pt x="1343" y="617"/>
                    <a:pt x="1374" y="618"/>
                    <a:pt x="1406" y="622"/>
                  </a:cubicBezTo>
                  <a:cubicBezTo>
                    <a:pt x="1457" y="622"/>
                    <a:pt x="1532" y="647"/>
                    <a:pt x="1582" y="672"/>
                  </a:cubicBezTo>
                  <a:lnTo>
                    <a:pt x="1632" y="697"/>
                  </a:lnTo>
                  <a:cubicBezTo>
                    <a:pt x="1682" y="722"/>
                    <a:pt x="1708" y="722"/>
                    <a:pt x="1733" y="747"/>
                  </a:cubicBezTo>
                  <a:cubicBezTo>
                    <a:pt x="1758" y="797"/>
                    <a:pt x="1808" y="772"/>
                    <a:pt x="1833" y="822"/>
                  </a:cubicBezTo>
                  <a:cubicBezTo>
                    <a:pt x="1883" y="873"/>
                    <a:pt x="1908" y="898"/>
                    <a:pt x="1933" y="948"/>
                  </a:cubicBezTo>
                  <a:cubicBezTo>
                    <a:pt x="1959" y="973"/>
                    <a:pt x="1959" y="1023"/>
                    <a:pt x="1984" y="1073"/>
                  </a:cubicBezTo>
                  <a:cubicBezTo>
                    <a:pt x="2009" y="1098"/>
                    <a:pt x="2009" y="1149"/>
                    <a:pt x="2009" y="1174"/>
                  </a:cubicBezTo>
                  <a:lnTo>
                    <a:pt x="2034" y="1274"/>
                  </a:lnTo>
                  <a:lnTo>
                    <a:pt x="2034" y="1324"/>
                  </a:lnTo>
                  <a:cubicBezTo>
                    <a:pt x="2059" y="1375"/>
                    <a:pt x="2084" y="1425"/>
                    <a:pt x="2134" y="1450"/>
                  </a:cubicBezTo>
                  <a:cubicBezTo>
                    <a:pt x="2152" y="1454"/>
                    <a:pt x="2169" y="1456"/>
                    <a:pt x="2185" y="1456"/>
                  </a:cubicBezTo>
                  <a:cubicBezTo>
                    <a:pt x="2261" y="1456"/>
                    <a:pt x="2319" y="1411"/>
                    <a:pt x="2360" y="1349"/>
                  </a:cubicBezTo>
                  <a:lnTo>
                    <a:pt x="2360" y="1299"/>
                  </a:lnTo>
                  <a:cubicBezTo>
                    <a:pt x="2360" y="1274"/>
                    <a:pt x="2385" y="1224"/>
                    <a:pt x="2385" y="1174"/>
                  </a:cubicBezTo>
                  <a:cubicBezTo>
                    <a:pt x="2385" y="1124"/>
                    <a:pt x="2385" y="1073"/>
                    <a:pt x="2385" y="1023"/>
                  </a:cubicBezTo>
                  <a:cubicBezTo>
                    <a:pt x="2385" y="923"/>
                    <a:pt x="2360" y="847"/>
                    <a:pt x="2360" y="772"/>
                  </a:cubicBezTo>
                  <a:cubicBezTo>
                    <a:pt x="2335" y="672"/>
                    <a:pt x="2285" y="596"/>
                    <a:pt x="2235" y="521"/>
                  </a:cubicBezTo>
                  <a:cubicBezTo>
                    <a:pt x="2184" y="396"/>
                    <a:pt x="2084" y="320"/>
                    <a:pt x="2009" y="245"/>
                  </a:cubicBezTo>
                  <a:cubicBezTo>
                    <a:pt x="1959" y="220"/>
                    <a:pt x="1933" y="195"/>
                    <a:pt x="1883" y="170"/>
                  </a:cubicBezTo>
                  <a:lnTo>
                    <a:pt x="1833" y="145"/>
                  </a:lnTo>
                  <a:lnTo>
                    <a:pt x="1808" y="120"/>
                  </a:lnTo>
                  <a:lnTo>
                    <a:pt x="1758" y="94"/>
                  </a:lnTo>
                  <a:cubicBezTo>
                    <a:pt x="1657" y="44"/>
                    <a:pt x="1532" y="19"/>
                    <a:pt x="1431" y="19"/>
                  </a:cubicBezTo>
                  <a:cubicBezTo>
                    <a:pt x="1369" y="7"/>
                    <a:pt x="1306" y="0"/>
                    <a:pt x="1243" y="0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6" name="Google Shape;1808;p64">
              <a:extLst>
                <a:ext uri="{FF2B5EF4-FFF2-40B4-BE49-F238E27FC236}">
                  <a16:creationId xmlns:a16="http://schemas.microsoft.com/office/drawing/2014/main" id="{8E7CA750-D67D-E2D0-E821-814D670BDFA5}"/>
                </a:ext>
              </a:extLst>
            </p:cNvPr>
            <p:cNvSpPr/>
            <p:nvPr/>
          </p:nvSpPr>
          <p:spPr>
            <a:xfrm>
              <a:off x="1421679" y="3691286"/>
              <a:ext cx="94249" cy="31347"/>
            </a:xfrm>
            <a:custGeom>
              <a:avLst/>
              <a:gdLst/>
              <a:ahLst/>
              <a:cxnLst/>
              <a:rect l="l" t="t" r="r" b="b"/>
              <a:pathLst>
                <a:path w="4092" h="1361" extrusionOk="0">
                  <a:moveTo>
                    <a:pt x="2206" y="0"/>
                  </a:moveTo>
                  <a:cubicBezTo>
                    <a:pt x="961" y="0"/>
                    <a:pt x="1" y="857"/>
                    <a:pt x="1" y="857"/>
                  </a:cubicBezTo>
                  <a:lnTo>
                    <a:pt x="1" y="882"/>
                  </a:lnTo>
                  <a:cubicBezTo>
                    <a:pt x="628" y="1183"/>
                    <a:pt x="1306" y="1333"/>
                    <a:pt x="2009" y="1359"/>
                  </a:cubicBezTo>
                  <a:cubicBezTo>
                    <a:pt x="2051" y="1360"/>
                    <a:pt x="2092" y="1361"/>
                    <a:pt x="2134" y="1361"/>
                  </a:cubicBezTo>
                  <a:cubicBezTo>
                    <a:pt x="2842" y="1361"/>
                    <a:pt x="3523" y="1159"/>
                    <a:pt x="4092" y="756"/>
                  </a:cubicBezTo>
                  <a:cubicBezTo>
                    <a:pt x="3447" y="192"/>
                    <a:pt x="2795" y="0"/>
                    <a:pt x="2206" y="0"/>
                  </a:cubicBezTo>
                  <a:close/>
                </a:path>
              </a:pathLst>
            </a:custGeom>
            <a:solidFill>
              <a:srgbClr val="D76D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7" name="Google Shape;1809;p64">
              <a:extLst>
                <a:ext uri="{FF2B5EF4-FFF2-40B4-BE49-F238E27FC236}">
                  <a16:creationId xmlns:a16="http://schemas.microsoft.com/office/drawing/2014/main" id="{D658DC21-D6EA-32B5-E8C8-685A0D023F69}"/>
                </a:ext>
              </a:extLst>
            </p:cNvPr>
            <p:cNvSpPr/>
            <p:nvPr/>
          </p:nvSpPr>
          <p:spPr>
            <a:xfrm>
              <a:off x="1388167" y="3649298"/>
              <a:ext cx="155515" cy="62303"/>
            </a:xfrm>
            <a:custGeom>
              <a:avLst/>
              <a:gdLst/>
              <a:ahLst/>
              <a:cxnLst/>
              <a:rect l="l" t="t" r="r" b="b"/>
              <a:pathLst>
                <a:path w="6752" h="2705" extrusionOk="0">
                  <a:moveTo>
                    <a:pt x="5777" y="1"/>
                  </a:moveTo>
                  <a:cubicBezTo>
                    <a:pt x="5190" y="1"/>
                    <a:pt x="4613" y="777"/>
                    <a:pt x="3610" y="777"/>
                  </a:cubicBezTo>
                  <a:cubicBezTo>
                    <a:pt x="3562" y="777"/>
                    <a:pt x="3513" y="776"/>
                    <a:pt x="3464" y="772"/>
                  </a:cubicBezTo>
                  <a:cubicBezTo>
                    <a:pt x="2543" y="705"/>
                    <a:pt x="1835" y="370"/>
                    <a:pt x="1242" y="370"/>
                  </a:cubicBezTo>
                  <a:cubicBezTo>
                    <a:pt x="946" y="370"/>
                    <a:pt x="678" y="454"/>
                    <a:pt x="427" y="697"/>
                  </a:cubicBezTo>
                  <a:cubicBezTo>
                    <a:pt x="0" y="1098"/>
                    <a:pt x="276" y="2102"/>
                    <a:pt x="1456" y="2705"/>
                  </a:cubicBezTo>
                  <a:lnTo>
                    <a:pt x="1481" y="2680"/>
                  </a:lnTo>
                  <a:cubicBezTo>
                    <a:pt x="1481" y="2680"/>
                    <a:pt x="2441" y="1823"/>
                    <a:pt x="3686" y="1823"/>
                  </a:cubicBezTo>
                  <a:cubicBezTo>
                    <a:pt x="4275" y="1823"/>
                    <a:pt x="4927" y="2015"/>
                    <a:pt x="5572" y="2579"/>
                  </a:cubicBezTo>
                  <a:cubicBezTo>
                    <a:pt x="6576" y="1851"/>
                    <a:pt x="6752" y="596"/>
                    <a:pt x="6225" y="170"/>
                  </a:cubicBezTo>
                  <a:cubicBezTo>
                    <a:pt x="6070" y="49"/>
                    <a:pt x="5923" y="1"/>
                    <a:pt x="577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8" name="Google Shape;1810;p64">
              <a:extLst>
                <a:ext uri="{FF2B5EF4-FFF2-40B4-BE49-F238E27FC236}">
                  <a16:creationId xmlns:a16="http://schemas.microsoft.com/office/drawing/2014/main" id="{477699B5-DE25-F1D5-6E7A-6935D2481497}"/>
                </a:ext>
              </a:extLst>
            </p:cNvPr>
            <p:cNvSpPr/>
            <p:nvPr/>
          </p:nvSpPr>
          <p:spPr>
            <a:xfrm>
              <a:off x="1263860" y="3680346"/>
              <a:ext cx="132414" cy="112767"/>
            </a:xfrm>
            <a:custGeom>
              <a:avLst/>
              <a:gdLst/>
              <a:ahLst/>
              <a:cxnLst/>
              <a:rect l="l" t="t" r="r" b="b"/>
              <a:pathLst>
                <a:path w="5749" h="4896" extrusionOk="0">
                  <a:moveTo>
                    <a:pt x="3270" y="1"/>
                  </a:moveTo>
                  <a:cubicBezTo>
                    <a:pt x="2666" y="1"/>
                    <a:pt x="2052" y="226"/>
                    <a:pt x="1557" y="729"/>
                  </a:cubicBezTo>
                  <a:cubicBezTo>
                    <a:pt x="1" y="2260"/>
                    <a:pt x="1105" y="4896"/>
                    <a:pt x="3289" y="4896"/>
                  </a:cubicBezTo>
                  <a:cubicBezTo>
                    <a:pt x="4644" y="4896"/>
                    <a:pt x="5749" y="3816"/>
                    <a:pt x="5749" y="2461"/>
                  </a:cubicBezTo>
                  <a:cubicBezTo>
                    <a:pt x="5749" y="984"/>
                    <a:pt x="4531" y="1"/>
                    <a:pt x="3270" y="1"/>
                  </a:cubicBezTo>
                  <a:close/>
                </a:path>
              </a:pathLst>
            </a:custGeom>
            <a:solidFill>
              <a:srgbClr val="E76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9" name="Google Shape;1811;p64">
              <a:extLst>
                <a:ext uri="{FF2B5EF4-FFF2-40B4-BE49-F238E27FC236}">
                  <a16:creationId xmlns:a16="http://schemas.microsoft.com/office/drawing/2014/main" id="{DD6E3B3E-0944-39AF-EC0B-E10A8FC77310}"/>
                </a:ext>
              </a:extLst>
            </p:cNvPr>
            <p:cNvSpPr/>
            <p:nvPr/>
          </p:nvSpPr>
          <p:spPr>
            <a:xfrm>
              <a:off x="1526316" y="3669290"/>
              <a:ext cx="124905" cy="106479"/>
            </a:xfrm>
            <a:custGeom>
              <a:avLst/>
              <a:gdLst/>
              <a:ahLst/>
              <a:cxnLst/>
              <a:rect l="l" t="t" r="r" b="b"/>
              <a:pathLst>
                <a:path w="5423" h="4623" extrusionOk="0">
                  <a:moveTo>
                    <a:pt x="3080" y="0"/>
                  </a:moveTo>
                  <a:cubicBezTo>
                    <a:pt x="2509" y="0"/>
                    <a:pt x="1928" y="211"/>
                    <a:pt x="1456" y="682"/>
                  </a:cubicBezTo>
                  <a:cubicBezTo>
                    <a:pt x="1" y="2138"/>
                    <a:pt x="1055" y="4623"/>
                    <a:pt x="3113" y="4623"/>
                  </a:cubicBezTo>
                  <a:cubicBezTo>
                    <a:pt x="4393" y="4623"/>
                    <a:pt x="5422" y="3594"/>
                    <a:pt x="5422" y="2314"/>
                  </a:cubicBezTo>
                  <a:cubicBezTo>
                    <a:pt x="5422" y="921"/>
                    <a:pt x="4274" y="0"/>
                    <a:pt x="3080" y="0"/>
                  </a:cubicBezTo>
                  <a:close/>
                </a:path>
              </a:pathLst>
            </a:custGeom>
            <a:solidFill>
              <a:srgbClr val="E76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0" name="Google Shape;1812;p64">
              <a:extLst>
                <a:ext uri="{FF2B5EF4-FFF2-40B4-BE49-F238E27FC236}">
                  <a16:creationId xmlns:a16="http://schemas.microsoft.com/office/drawing/2014/main" id="{7FEE17F1-22D8-884F-1856-C67B2F5DA259}"/>
                </a:ext>
              </a:extLst>
            </p:cNvPr>
            <p:cNvSpPr/>
            <p:nvPr/>
          </p:nvSpPr>
          <p:spPr>
            <a:xfrm>
              <a:off x="1166180" y="3670419"/>
              <a:ext cx="68798" cy="40146"/>
            </a:xfrm>
            <a:custGeom>
              <a:avLst/>
              <a:gdLst/>
              <a:ahLst/>
              <a:cxnLst/>
              <a:rect l="l" t="t" r="r" b="b"/>
              <a:pathLst>
                <a:path w="2987" h="1743" extrusionOk="0">
                  <a:moveTo>
                    <a:pt x="1541" y="1"/>
                  </a:moveTo>
                  <a:cubicBezTo>
                    <a:pt x="1285" y="1"/>
                    <a:pt x="1047" y="72"/>
                    <a:pt x="828" y="181"/>
                  </a:cubicBezTo>
                  <a:cubicBezTo>
                    <a:pt x="603" y="307"/>
                    <a:pt x="402" y="457"/>
                    <a:pt x="251" y="633"/>
                  </a:cubicBezTo>
                  <a:cubicBezTo>
                    <a:pt x="151" y="784"/>
                    <a:pt x="50" y="934"/>
                    <a:pt x="25" y="1110"/>
                  </a:cubicBezTo>
                  <a:cubicBezTo>
                    <a:pt x="0" y="1160"/>
                    <a:pt x="0" y="1235"/>
                    <a:pt x="25" y="1286"/>
                  </a:cubicBezTo>
                  <a:lnTo>
                    <a:pt x="25" y="1336"/>
                  </a:lnTo>
                  <a:cubicBezTo>
                    <a:pt x="25" y="1398"/>
                    <a:pt x="76" y="1443"/>
                    <a:pt x="136" y="1443"/>
                  </a:cubicBezTo>
                  <a:cubicBezTo>
                    <a:pt x="149" y="1443"/>
                    <a:pt x="163" y="1441"/>
                    <a:pt x="176" y="1436"/>
                  </a:cubicBezTo>
                  <a:cubicBezTo>
                    <a:pt x="226" y="1436"/>
                    <a:pt x="276" y="1386"/>
                    <a:pt x="301" y="1311"/>
                  </a:cubicBezTo>
                  <a:lnTo>
                    <a:pt x="301" y="1286"/>
                  </a:lnTo>
                  <a:cubicBezTo>
                    <a:pt x="301" y="1261"/>
                    <a:pt x="326" y="1235"/>
                    <a:pt x="326" y="1210"/>
                  </a:cubicBezTo>
                  <a:cubicBezTo>
                    <a:pt x="377" y="1085"/>
                    <a:pt x="477" y="1010"/>
                    <a:pt x="577" y="909"/>
                  </a:cubicBezTo>
                  <a:cubicBezTo>
                    <a:pt x="854" y="658"/>
                    <a:pt x="1230" y="508"/>
                    <a:pt x="1632" y="508"/>
                  </a:cubicBezTo>
                  <a:cubicBezTo>
                    <a:pt x="1707" y="508"/>
                    <a:pt x="1807" y="533"/>
                    <a:pt x="1908" y="558"/>
                  </a:cubicBezTo>
                  <a:cubicBezTo>
                    <a:pt x="1958" y="583"/>
                    <a:pt x="1983" y="608"/>
                    <a:pt x="2033" y="633"/>
                  </a:cubicBezTo>
                  <a:lnTo>
                    <a:pt x="2083" y="658"/>
                  </a:lnTo>
                  <a:lnTo>
                    <a:pt x="2159" y="708"/>
                  </a:lnTo>
                  <a:cubicBezTo>
                    <a:pt x="2209" y="759"/>
                    <a:pt x="2234" y="784"/>
                    <a:pt x="2284" y="809"/>
                  </a:cubicBezTo>
                  <a:cubicBezTo>
                    <a:pt x="2309" y="834"/>
                    <a:pt x="2334" y="859"/>
                    <a:pt x="2385" y="884"/>
                  </a:cubicBezTo>
                  <a:cubicBezTo>
                    <a:pt x="2435" y="959"/>
                    <a:pt x="2485" y="1035"/>
                    <a:pt x="2535" y="1110"/>
                  </a:cubicBezTo>
                  <a:cubicBezTo>
                    <a:pt x="2610" y="1261"/>
                    <a:pt x="2686" y="1436"/>
                    <a:pt x="2736" y="1612"/>
                  </a:cubicBezTo>
                  <a:cubicBezTo>
                    <a:pt x="2711" y="1687"/>
                    <a:pt x="2786" y="1737"/>
                    <a:pt x="2861" y="1737"/>
                  </a:cubicBezTo>
                  <a:cubicBezTo>
                    <a:pt x="2872" y="1741"/>
                    <a:pt x="2881" y="1742"/>
                    <a:pt x="2890" y="1742"/>
                  </a:cubicBezTo>
                  <a:cubicBezTo>
                    <a:pt x="2949" y="1742"/>
                    <a:pt x="2987" y="1677"/>
                    <a:pt x="2987" y="1612"/>
                  </a:cubicBezTo>
                  <a:cubicBezTo>
                    <a:pt x="2987" y="1562"/>
                    <a:pt x="2987" y="1486"/>
                    <a:pt x="2987" y="1411"/>
                  </a:cubicBezTo>
                  <a:cubicBezTo>
                    <a:pt x="2987" y="1261"/>
                    <a:pt x="2937" y="1085"/>
                    <a:pt x="2887" y="934"/>
                  </a:cubicBezTo>
                  <a:cubicBezTo>
                    <a:pt x="2836" y="834"/>
                    <a:pt x="2786" y="733"/>
                    <a:pt x="2711" y="633"/>
                  </a:cubicBezTo>
                  <a:cubicBezTo>
                    <a:pt x="2661" y="583"/>
                    <a:pt x="2636" y="533"/>
                    <a:pt x="2585" y="482"/>
                  </a:cubicBezTo>
                  <a:cubicBezTo>
                    <a:pt x="2535" y="432"/>
                    <a:pt x="2485" y="382"/>
                    <a:pt x="2435" y="332"/>
                  </a:cubicBezTo>
                  <a:lnTo>
                    <a:pt x="2385" y="282"/>
                  </a:lnTo>
                  <a:lnTo>
                    <a:pt x="2284" y="232"/>
                  </a:lnTo>
                  <a:cubicBezTo>
                    <a:pt x="2209" y="181"/>
                    <a:pt x="2159" y="156"/>
                    <a:pt x="2083" y="106"/>
                  </a:cubicBezTo>
                  <a:cubicBezTo>
                    <a:pt x="1958" y="56"/>
                    <a:pt x="1807" y="6"/>
                    <a:pt x="1657" y="6"/>
                  </a:cubicBezTo>
                  <a:cubicBezTo>
                    <a:pt x="1618" y="2"/>
                    <a:pt x="1579" y="1"/>
                    <a:pt x="1541" y="1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1" name="Google Shape;1813;p64">
              <a:extLst>
                <a:ext uri="{FF2B5EF4-FFF2-40B4-BE49-F238E27FC236}">
                  <a16:creationId xmlns:a16="http://schemas.microsoft.com/office/drawing/2014/main" id="{F1C3C37E-49C7-602E-E5E4-5064E089ED03}"/>
                </a:ext>
              </a:extLst>
            </p:cNvPr>
            <p:cNvSpPr/>
            <p:nvPr/>
          </p:nvSpPr>
          <p:spPr>
            <a:xfrm>
              <a:off x="1684710" y="3627763"/>
              <a:ext cx="68821" cy="40491"/>
            </a:xfrm>
            <a:custGeom>
              <a:avLst/>
              <a:gdLst/>
              <a:ahLst/>
              <a:cxnLst/>
              <a:rect l="l" t="t" r="r" b="b"/>
              <a:pathLst>
                <a:path w="2988" h="1758" extrusionOk="0">
                  <a:moveTo>
                    <a:pt x="1657" y="0"/>
                  </a:moveTo>
                  <a:cubicBezTo>
                    <a:pt x="1356" y="0"/>
                    <a:pt x="1080" y="51"/>
                    <a:pt x="829" y="176"/>
                  </a:cubicBezTo>
                  <a:cubicBezTo>
                    <a:pt x="603" y="302"/>
                    <a:pt x="402" y="452"/>
                    <a:pt x="252" y="628"/>
                  </a:cubicBezTo>
                  <a:cubicBezTo>
                    <a:pt x="151" y="778"/>
                    <a:pt x="51" y="929"/>
                    <a:pt x="26" y="1105"/>
                  </a:cubicBezTo>
                  <a:cubicBezTo>
                    <a:pt x="1" y="1155"/>
                    <a:pt x="1" y="1230"/>
                    <a:pt x="26" y="1280"/>
                  </a:cubicBezTo>
                  <a:lnTo>
                    <a:pt x="26" y="1331"/>
                  </a:lnTo>
                  <a:cubicBezTo>
                    <a:pt x="26" y="1393"/>
                    <a:pt x="77" y="1437"/>
                    <a:pt x="137" y="1437"/>
                  </a:cubicBezTo>
                  <a:cubicBezTo>
                    <a:pt x="150" y="1437"/>
                    <a:pt x="163" y="1435"/>
                    <a:pt x="177" y="1431"/>
                  </a:cubicBezTo>
                  <a:cubicBezTo>
                    <a:pt x="227" y="1431"/>
                    <a:pt x="277" y="1381"/>
                    <a:pt x="302" y="1331"/>
                  </a:cubicBezTo>
                  <a:cubicBezTo>
                    <a:pt x="277" y="1305"/>
                    <a:pt x="277" y="1305"/>
                    <a:pt x="302" y="1280"/>
                  </a:cubicBezTo>
                  <a:lnTo>
                    <a:pt x="327" y="1205"/>
                  </a:lnTo>
                  <a:cubicBezTo>
                    <a:pt x="377" y="1105"/>
                    <a:pt x="453" y="1004"/>
                    <a:pt x="553" y="929"/>
                  </a:cubicBezTo>
                  <a:cubicBezTo>
                    <a:pt x="854" y="653"/>
                    <a:pt x="1231" y="527"/>
                    <a:pt x="1607" y="502"/>
                  </a:cubicBezTo>
                  <a:cubicBezTo>
                    <a:pt x="1708" y="527"/>
                    <a:pt x="1808" y="552"/>
                    <a:pt x="1908" y="578"/>
                  </a:cubicBezTo>
                  <a:cubicBezTo>
                    <a:pt x="1933" y="603"/>
                    <a:pt x="1984" y="603"/>
                    <a:pt x="2034" y="628"/>
                  </a:cubicBezTo>
                  <a:lnTo>
                    <a:pt x="2084" y="678"/>
                  </a:lnTo>
                  <a:lnTo>
                    <a:pt x="2159" y="728"/>
                  </a:lnTo>
                  <a:cubicBezTo>
                    <a:pt x="2210" y="753"/>
                    <a:pt x="2235" y="778"/>
                    <a:pt x="2260" y="803"/>
                  </a:cubicBezTo>
                  <a:cubicBezTo>
                    <a:pt x="2310" y="829"/>
                    <a:pt x="2335" y="854"/>
                    <a:pt x="2360" y="904"/>
                  </a:cubicBezTo>
                  <a:cubicBezTo>
                    <a:pt x="2435" y="954"/>
                    <a:pt x="2486" y="1029"/>
                    <a:pt x="2536" y="1105"/>
                  </a:cubicBezTo>
                  <a:cubicBezTo>
                    <a:pt x="2611" y="1255"/>
                    <a:pt x="2686" y="1431"/>
                    <a:pt x="2711" y="1607"/>
                  </a:cubicBezTo>
                  <a:cubicBezTo>
                    <a:pt x="2711" y="1707"/>
                    <a:pt x="2781" y="1757"/>
                    <a:pt x="2850" y="1757"/>
                  </a:cubicBezTo>
                  <a:cubicBezTo>
                    <a:pt x="2919" y="1757"/>
                    <a:pt x="2988" y="1707"/>
                    <a:pt x="2988" y="1607"/>
                  </a:cubicBezTo>
                  <a:cubicBezTo>
                    <a:pt x="2988" y="1556"/>
                    <a:pt x="2988" y="1481"/>
                    <a:pt x="2988" y="1431"/>
                  </a:cubicBezTo>
                  <a:cubicBezTo>
                    <a:pt x="2962" y="1255"/>
                    <a:pt x="2937" y="1080"/>
                    <a:pt x="2862" y="929"/>
                  </a:cubicBezTo>
                  <a:cubicBezTo>
                    <a:pt x="2837" y="829"/>
                    <a:pt x="2762" y="728"/>
                    <a:pt x="2711" y="628"/>
                  </a:cubicBezTo>
                  <a:cubicBezTo>
                    <a:pt x="2661" y="578"/>
                    <a:pt x="2636" y="527"/>
                    <a:pt x="2586" y="477"/>
                  </a:cubicBezTo>
                  <a:cubicBezTo>
                    <a:pt x="2536" y="427"/>
                    <a:pt x="2486" y="377"/>
                    <a:pt x="2435" y="352"/>
                  </a:cubicBezTo>
                  <a:lnTo>
                    <a:pt x="2360" y="276"/>
                  </a:lnTo>
                  <a:lnTo>
                    <a:pt x="2285" y="226"/>
                  </a:lnTo>
                  <a:cubicBezTo>
                    <a:pt x="2210" y="176"/>
                    <a:pt x="2159" y="151"/>
                    <a:pt x="2084" y="126"/>
                  </a:cubicBezTo>
                  <a:cubicBezTo>
                    <a:pt x="1933" y="51"/>
                    <a:pt x="1808" y="25"/>
                    <a:pt x="1657" y="0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2" name="Google Shape;1814;p64">
              <a:extLst>
                <a:ext uri="{FF2B5EF4-FFF2-40B4-BE49-F238E27FC236}">
                  <a16:creationId xmlns:a16="http://schemas.microsoft.com/office/drawing/2014/main" id="{8630FC10-4C38-8358-60B4-7AB6D7DD7E82}"/>
                </a:ext>
              </a:extLst>
            </p:cNvPr>
            <p:cNvSpPr/>
            <p:nvPr/>
          </p:nvSpPr>
          <p:spPr>
            <a:xfrm>
              <a:off x="1473134" y="4075353"/>
              <a:ext cx="185596" cy="62303"/>
            </a:xfrm>
            <a:custGeom>
              <a:avLst/>
              <a:gdLst/>
              <a:ahLst/>
              <a:cxnLst/>
              <a:rect l="l" t="t" r="r" b="b"/>
              <a:pathLst>
                <a:path w="8058" h="2705" extrusionOk="0">
                  <a:moveTo>
                    <a:pt x="7954" y="0"/>
                  </a:moveTo>
                  <a:cubicBezTo>
                    <a:pt x="7932" y="0"/>
                    <a:pt x="7907" y="6"/>
                    <a:pt x="7882" y="19"/>
                  </a:cubicBezTo>
                  <a:lnTo>
                    <a:pt x="7831" y="94"/>
                  </a:lnTo>
                  <a:cubicBezTo>
                    <a:pt x="7781" y="144"/>
                    <a:pt x="7731" y="220"/>
                    <a:pt x="7656" y="295"/>
                  </a:cubicBezTo>
                  <a:cubicBezTo>
                    <a:pt x="7555" y="395"/>
                    <a:pt x="7430" y="471"/>
                    <a:pt x="7330" y="571"/>
                  </a:cubicBezTo>
                  <a:cubicBezTo>
                    <a:pt x="7204" y="646"/>
                    <a:pt x="7053" y="772"/>
                    <a:pt x="6903" y="872"/>
                  </a:cubicBezTo>
                  <a:cubicBezTo>
                    <a:pt x="6727" y="973"/>
                    <a:pt x="6551" y="1098"/>
                    <a:pt x="6351" y="1198"/>
                  </a:cubicBezTo>
                  <a:cubicBezTo>
                    <a:pt x="6175" y="1324"/>
                    <a:pt x="5949" y="1424"/>
                    <a:pt x="5723" y="1525"/>
                  </a:cubicBezTo>
                  <a:cubicBezTo>
                    <a:pt x="5497" y="1600"/>
                    <a:pt x="5271" y="1726"/>
                    <a:pt x="5020" y="1801"/>
                  </a:cubicBezTo>
                  <a:cubicBezTo>
                    <a:pt x="4769" y="1876"/>
                    <a:pt x="4518" y="1951"/>
                    <a:pt x="4267" y="2027"/>
                  </a:cubicBezTo>
                  <a:cubicBezTo>
                    <a:pt x="4016" y="2102"/>
                    <a:pt x="3740" y="2152"/>
                    <a:pt x="3489" y="2202"/>
                  </a:cubicBezTo>
                  <a:cubicBezTo>
                    <a:pt x="3238" y="2253"/>
                    <a:pt x="2987" y="2303"/>
                    <a:pt x="2736" y="2328"/>
                  </a:cubicBezTo>
                  <a:cubicBezTo>
                    <a:pt x="2485" y="2353"/>
                    <a:pt x="2260" y="2403"/>
                    <a:pt x="2034" y="2403"/>
                  </a:cubicBezTo>
                  <a:lnTo>
                    <a:pt x="1406" y="2453"/>
                  </a:lnTo>
                  <a:cubicBezTo>
                    <a:pt x="1005" y="2504"/>
                    <a:pt x="678" y="2504"/>
                    <a:pt x="452" y="2504"/>
                  </a:cubicBezTo>
                  <a:lnTo>
                    <a:pt x="76" y="2504"/>
                  </a:lnTo>
                  <a:cubicBezTo>
                    <a:pt x="26" y="2504"/>
                    <a:pt x="1" y="2529"/>
                    <a:pt x="1" y="2579"/>
                  </a:cubicBezTo>
                  <a:cubicBezTo>
                    <a:pt x="1" y="2629"/>
                    <a:pt x="26" y="2654"/>
                    <a:pt x="76" y="2654"/>
                  </a:cubicBezTo>
                  <a:lnTo>
                    <a:pt x="452" y="2679"/>
                  </a:lnTo>
                  <a:lnTo>
                    <a:pt x="879" y="2704"/>
                  </a:lnTo>
                  <a:lnTo>
                    <a:pt x="1406" y="2704"/>
                  </a:lnTo>
                  <a:lnTo>
                    <a:pt x="2059" y="2679"/>
                  </a:lnTo>
                  <a:cubicBezTo>
                    <a:pt x="2310" y="2654"/>
                    <a:pt x="2536" y="2629"/>
                    <a:pt x="2787" y="2604"/>
                  </a:cubicBezTo>
                  <a:cubicBezTo>
                    <a:pt x="3063" y="2579"/>
                    <a:pt x="3314" y="2529"/>
                    <a:pt x="3565" y="2479"/>
                  </a:cubicBezTo>
                  <a:cubicBezTo>
                    <a:pt x="3841" y="2453"/>
                    <a:pt x="4092" y="2378"/>
                    <a:pt x="4368" y="2303"/>
                  </a:cubicBezTo>
                  <a:cubicBezTo>
                    <a:pt x="4619" y="2228"/>
                    <a:pt x="4870" y="2152"/>
                    <a:pt x="5146" y="2077"/>
                  </a:cubicBezTo>
                  <a:cubicBezTo>
                    <a:pt x="5397" y="1977"/>
                    <a:pt x="5623" y="1901"/>
                    <a:pt x="5874" y="1776"/>
                  </a:cubicBezTo>
                  <a:cubicBezTo>
                    <a:pt x="6100" y="1650"/>
                    <a:pt x="6326" y="1550"/>
                    <a:pt x="6526" y="1424"/>
                  </a:cubicBezTo>
                  <a:cubicBezTo>
                    <a:pt x="6702" y="1324"/>
                    <a:pt x="6878" y="1198"/>
                    <a:pt x="7079" y="1073"/>
                  </a:cubicBezTo>
                  <a:cubicBezTo>
                    <a:pt x="7330" y="872"/>
                    <a:pt x="7581" y="646"/>
                    <a:pt x="7806" y="420"/>
                  </a:cubicBezTo>
                  <a:cubicBezTo>
                    <a:pt x="7882" y="320"/>
                    <a:pt x="7957" y="245"/>
                    <a:pt x="7982" y="195"/>
                  </a:cubicBezTo>
                  <a:lnTo>
                    <a:pt x="8032" y="119"/>
                  </a:lnTo>
                  <a:cubicBezTo>
                    <a:pt x="8057" y="69"/>
                    <a:pt x="8032" y="44"/>
                    <a:pt x="8007" y="19"/>
                  </a:cubicBezTo>
                  <a:cubicBezTo>
                    <a:pt x="7995" y="6"/>
                    <a:pt x="7976" y="0"/>
                    <a:pt x="7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193" name="Google Shape;1815;p64">
            <a:extLst>
              <a:ext uri="{FF2B5EF4-FFF2-40B4-BE49-F238E27FC236}">
                <a16:creationId xmlns:a16="http://schemas.microsoft.com/office/drawing/2014/main" id="{936E7BA0-AB49-EE6D-DD09-5C00169DCDB9}"/>
              </a:ext>
            </a:extLst>
          </p:cNvPr>
          <p:cNvGrpSpPr/>
          <p:nvPr/>
        </p:nvGrpSpPr>
        <p:grpSpPr>
          <a:xfrm>
            <a:off x="7748454" y="3040910"/>
            <a:ext cx="1309415" cy="2744047"/>
            <a:chOff x="2141974" y="3314981"/>
            <a:chExt cx="682177" cy="1429489"/>
          </a:xfrm>
        </p:grpSpPr>
        <p:sp>
          <p:nvSpPr>
            <p:cNvPr id="7194" name="Google Shape;1816;p64">
              <a:extLst>
                <a:ext uri="{FF2B5EF4-FFF2-40B4-BE49-F238E27FC236}">
                  <a16:creationId xmlns:a16="http://schemas.microsoft.com/office/drawing/2014/main" id="{5E258DF3-E11D-4E18-7092-B56563C3C169}"/>
                </a:ext>
              </a:extLst>
            </p:cNvPr>
            <p:cNvSpPr/>
            <p:nvPr/>
          </p:nvSpPr>
          <p:spPr>
            <a:xfrm>
              <a:off x="2541450" y="3864191"/>
              <a:ext cx="220260" cy="194832"/>
            </a:xfrm>
            <a:custGeom>
              <a:avLst/>
              <a:gdLst/>
              <a:ahLst/>
              <a:cxnLst/>
              <a:rect l="l" t="t" r="r" b="b"/>
              <a:pathLst>
                <a:path w="9563" h="8459" extrusionOk="0">
                  <a:moveTo>
                    <a:pt x="4694" y="1"/>
                  </a:moveTo>
                  <a:lnTo>
                    <a:pt x="4694" y="51"/>
                  </a:lnTo>
                  <a:cubicBezTo>
                    <a:pt x="4543" y="44"/>
                    <a:pt x="4392" y="40"/>
                    <a:pt x="4241" y="40"/>
                  </a:cubicBezTo>
                  <a:cubicBezTo>
                    <a:pt x="2783" y="40"/>
                    <a:pt x="1320" y="370"/>
                    <a:pt x="0" y="1030"/>
                  </a:cubicBezTo>
                  <a:lnTo>
                    <a:pt x="3991" y="3213"/>
                  </a:lnTo>
                  <a:cubicBezTo>
                    <a:pt x="4056" y="3304"/>
                    <a:pt x="4188" y="3340"/>
                    <a:pt x="4356" y="3340"/>
                  </a:cubicBezTo>
                  <a:cubicBezTo>
                    <a:pt x="5031" y="3340"/>
                    <a:pt x="6300" y="2762"/>
                    <a:pt x="6300" y="2762"/>
                  </a:cubicBezTo>
                  <a:cubicBezTo>
                    <a:pt x="7856" y="4368"/>
                    <a:pt x="8961" y="6326"/>
                    <a:pt x="9563" y="8459"/>
                  </a:cubicBezTo>
                  <a:cubicBezTo>
                    <a:pt x="9312" y="6777"/>
                    <a:pt x="9011" y="5146"/>
                    <a:pt x="8785" y="3966"/>
                  </a:cubicBezTo>
                  <a:cubicBezTo>
                    <a:pt x="8684" y="3364"/>
                    <a:pt x="8584" y="2862"/>
                    <a:pt x="8459" y="2536"/>
                  </a:cubicBezTo>
                  <a:cubicBezTo>
                    <a:pt x="8057" y="478"/>
                    <a:pt x="4694" y="1"/>
                    <a:pt x="4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5" name="Google Shape;1817;p64">
              <a:extLst>
                <a:ext uri="{FF2B5EF4-FFF2-40B4-BE49-F238E27FC236}">
                  <a16:creationId xmlns:a16="http://schemas.microsoft.com/office/drawing/2014/main" id="{1A940BB7-1767-D269-3694-DD190DF1442F}"/>
                </a:ext>
              </a:extLst>
            </p:cNvPr>
            <p:cNvSpPr/>
            <p:nvPr/>
          </p:nvSpPr>
          <p:spPr>
            <a:xfrm>
              <a:off x="2501926" y="3461952"/>
              <a:ext cx="71907" cy="72184"/>
            </a:xfrm>
            <a:custGeom>
              <a:avLst/>
              <a:gdLst/>
              <a:ahLst/>
              <a:cxnLst/>
              <a:rect l="l" t="t" r="r" b="b"/>
              <a:pathLst>
                <a:path w="3122" h="3134" extrusionOk="0">
                  <a:moveTo>
                    <a:pt x="2133" y="1"/>
                  </a:moveTo>
                  <a:cubicBezTo>
                    <a:pt x="1194" y="1"/>
                    <a:pt x="0" y="1971"/>
                    <a:pt x="1139" y="3133"/>
                  </a:cubicBezTo>
                  <a:cubicBezTo>
                    <a:pt x="2846" y="1979"/>
                    <a:pt x="3122" y="247"/>
                    <a:pt x="2294" y="21"/>
                  </a:cubicBezTo>
                  <a:cubicBezTo>
                    <a:pt x="2241" y="7"/>
                    <a:pt x="2188" y="1"/>
                    <a:pt x="2133" y="1"/>
                  </a:cubicBezTo>
                  <a:close/>
                </a:path>
              </a:pathLst>
            </a:custGeom>
            <a:solidFill>
              <a:srgbClr val="A571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6" name="Google Shape;1818;p64">
              <a:extLst>
                <a:ext uri="{FF2B5EF4-FFF2-40B4-BE49-F238E27FC236}">
                  <a16:creationId xmlns:a16="http://schemas.microsoft.com/office/drawing/2014/main" id="{6C61B40F-C6A6-01D6-FE2F-AD80DB161AFF}"/>
                </a:ext>
              </a:extLst>
            </p:cNvPr>
            <p:cNvSpPr/>
            <p:nvPr/>
          </p:nvSpPr>
          <p:spPr>
            <a:xfrm>
              <a:off x="2153813" y="3314981"/>
              <a:ext cx="648365" cy="314532"/>
            </a:xfrm>
            <a:custGeom>
              <a:avLst/>
              <a:gdLst/>
              <a:ahLst/>
              <a:cxnLst/>
              <a:rect l="l" t="t" r="r" b="b"/>
              <a:pathLst>
                <a:path w="28150" h="13656" extrusionOk="0">
                  <a:moveTo>
                    <a:pt x="12246" y="0"/>
                  </a:moveTo>
                  <a:cubicBezTo>
                    <a:pt x="3691" y="0"/>
                    <a:pt x="1" y="7331"/>
                    <a:pt x="1394" y="10368"/>
                  </a:cubicBezTo>
                  <a:cubicBezTo>
                    <a:pt x="1791" y="11255"/>
                    <a:pt x="2458" y="11603"/>
                    <a:pt x="3256" y="11603"/>
                  </a:cubicBezTo>
                  <a:cubicBezTo>
                    <a:pt x="3518" y="11603"/>
                    <a:pt x="3794" y="11565"/>
                    <a:pt x="4080" y="11497"/>
                  </a:cubicBezTo>
                  <a:cubicBezTo>
                    <a:pt x="5611" y="11121"/>
                    <a:pt x="7418" y="9816"/>
                    <a:pt x="8774" y="8535"/>
                  </a:cubicBezTo>
                  <a:cubicBezTo>
                    <a:pt x="8698" y="7205"/>
                    <a:pt x="9928" y="5699"/>
                    <a:pt x="10756" y="5674"/>
                  </a:cubicBezTo>
                  <a:cubicBezTo>
                    <a:pt x="10761" y="5674"/>
                    <a:pt x="10766" y="5674"/>
                    <a:pt x="10771" y="5674"/>
                  </a:cubicBezTo>
                  <a:cubicBezTo>
                    <a:pt x="11317" y="5674"/>
                    <a:pt x="10341" y="7092"/>
                    <a:pt x="8774" y="8535"/>
                  </a:cubicBezTo>
                  <a:cubicBezTo>
                    <a:pt x="8849" y="9539"/>
                    <a:pt x="9652" y="10443"/>
                    <a:pt x="11961" y="10568"/>
                  </a:cubicBezTo>
                  <a:cubicBezTo>
                    <a:pt x="12102" y="10574"/>
                    <a:pt x="12240" y="10577"/>
                    <a:pt x="12376" y="10577"/>
                  </a:cubicBezTo>
                  <a:cubicBezTo>
                    <a:pt x="14096" y="10577"/>
                    <a:pt x="15369" y="10143"/>
                    <a:pt x="16253" y="9514"/>
                  </a:cubicBezTo>
                  <a:cubicBezTo>
                    <a:pt x="15114" y="8352"/>
                    <a:pt x="16308" y="6382"/>
                    <a:pt x="17247" y="6382"/>
                  </a:cubicBezTo>
                  <a:cubicBezTo>
                    <a:pt x="17302" y="6382"/>
                    <a:pt x="17355" y="6388"/>
                    <a:pt x="17408" y="6402"/>
                  </a:cubicBezTo>
                  <a:cubicBezTo>
                    <a:pt x="18211" y="6628"/>
                    <a:pt x="17960" y="8360"/>
                    <a:pt x="16253" y="9514"/>
                  </a:cubicBezTo>
                  <a:cubicBezTo>
                    <a:pt x="16629" y="9916"/>
                    <a:pt x="17282" y="10217"/>
                    <a:pt x="18286" y="10343"/>
                  </a:cubicBezTo>
                  <a:cubicBezTo>
                    <a:pt x="18538" y="10370"/>
                    <a:pt x="18778" y="10383"/>
                    <a:pt x="19008" y="10383"/>
                  </a:cubicBezTo>
                  <a:cubicBezTo>
                    <a:pt x="22585" y="10383"/>
                    <a:pt x="23582" y="7281"/>
                    <a:pt x="23582" y="7281"/>
                  </a:cubicBezTo>
                  <a:cubicBezTo>
                    <a:pt x="23582" y="7281"/>
                    <a:pt x="23607" y="11723"/>
                    <a:pt x="25188" y="13631"/>
                  </a:cubicBezTo>
                  <a:cubicBezTo>
                    <a:pt x="25188" y="13631"/>
                    <a:pt x="25188" y="13631"/>
                    <a:pt x="25188" y="13656"/>
                  </a:cubicBezTo>
                  <a:cubicBezTo>
                    <a:pt x="25439" y="13555"/>
                    <a:pt x="25715" y="13480"/>
                    <a:pt x="25991" y="13455"/>
                  </a:cubicBezTo>
                  <a:lnTo>
                    <a:pt x="25991" y="13354"/>
                  </a:lnTo>
                  <a:cubicBezTo>
                    <a:pt x="25991" y="13354"/>
                    <a:pt x="28150" y="9113"/>
                    <a:pt x="26443" y="5524"/>
                  </a:cubicBezTo>
                  <a:cubicBezTo>
                    <a:pt x="25460" y="3442"/>
                    <a:pt x="23861" y="3000"/>
                    <a:pt x="22681" y="3000"/>
                  </a:cubicBezTo>
                  <a:cubicBezTo>
                    <a:pt x="21813" y="3000"/>
                    <a:pt x="21172" y="3240"/>
                    <a:pt x="21172" y="3240"/>
                  </a:cubicBezTo>
                  <a:cubicBezTo>
                    <a:pt x="21172" y="3240"/>
                    <a:pt x="19164" y="127"/>
                    <a:pt x="12463" y="2"/>
                  </a:cubicBezTo>
                  <a:cubicBezTo>
                    <a:pt x="12390" y="1"/>
                    <a:pt x="12318" y="0"/>
                    <a:pt x="12246" y="0"/>
                  </a:cubicBezTo>
                  <a:close/>
                </a:path>
              </a:pathLst>
            </a:custGeom>
            <a:solidFill>
              <a:srgbClr val="A5712D"/>
            </a:solidFill>
            <a:ln w="9525" cap="flat" cmpd="sng">
              <a:solidFill>
                <a:srgbClr val="A571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7" name="Google Shape;1819;p64">
              <a:extLst>
                <a:ext uri="{FF2B5EF4-FFF2-40B4-BE49-F238E27FC236}">
                  <a16:creationId xmlns:a16="http://schemas.microsoft.com/office/drawing/2014/main" id="{B1CE9F70-AA19-195F-D425-AC990D6AA2D4}"/>
                </a:ext>
              </a:extLst>
            </p:cNvPr>
            <p:cNvSpPr/>
            <p:nvPr/>
          </p:nvSpPr>
          <p:spPr>
            <a:xfrm>
              <a:off x="2354150" y="3445645"/>
              <a:ext cx="60322" cy="65942"/>
            </a:xfrm>
            <a:custGeom>
              <a:avLst/>
              <a:gdLst/>
              <a:ahLst/>
              <a:cxnLst/>
              <a:rect l="l" t="t" r="r" b="b"/>
              <a:pathLst>
                <a:path w="2619" h="2863" extrusionOk="0">
                  <a:moveTo>
                    <a:pt x="2073" y="1"/>
                  </a:moveTo>
                  <a:cubicBezTo>
                    <a:pt x="2068" y="1"/>
                    <a:pt x="2063" y="1"/>
                    <a:pt x="2058" y="1"/>
                  </a:cubicBezTo>
                  <a:cubicBezTo>
                    <a:pt x="1230" y="26"/>
                    <a:pt x="0" y="1507"/>
                    <a:pt x="101" y="2862"/>
                  </a:cubicBezTo>
                  <a:cubicBezTo>
                    <a:pt x="1643" y="1419"/>
                    <a:pt x="2619" y="1"/>
                    <a:pt x="2073" y="1"/>
                  </a:cubicBezTo>
                  <a:close/>
                </a:path>
              </a:pathLst>
            </a:custGeom>
            <a:solidFill>
              <a:srgbClr val="A571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8" name="Google Shape;1820;p64">
              <a:extLst>
                <a:ext uri="{FF2B5EF4-FFF2-40B4-BE49-F238E27FC236}">
                  <a16:creationId xmlns:a16="http://schemas.microsoft.com/office/drawing/2014/main" id="{B4C4386F-6A1B-0FA1-7F33-529A3BB79C7B}"/>
                </a:ext>
              </a:extLst>
            </p:cNvPr>
            <p:cNvSpPr/>
            <p:nvPr/>
          </p:nvSpPr>
          <p:spPr>
            <a:xfrm>
              <a:off x="2723545" y="3954962"/>
              <a:ext cx="93673" cy="365940"/>
            </a:xfrm>
            <a:custGeom>
              <a:avLst/>
              <a:gdLst/>
              <a:ahLst/>
              <a:cxnLst/>
              <a:rect l="l" t="t" r="r" b="b"/>
              <a:pathLst>
                <a:path w="4067" h="15888" extrusionOk="0">
                  <a:moveTo>
                    <a:pt x="879" y="0"/>
                  </a:moveTo>
                  <a:lnTo>
                    <a:pt x="879" y="0"/>
                  </a:lnTo>
                  <a:cubicBezTo>
                    <a:pt x="1130" y="1205"/>
                    <a:pt x="1431" y="2836"/>
                    <a:pt x="1682" y="4518"/>
                  </a:cubicBezTo>
                  <a:cubicBezTo>
                    <a:pt x="1858" y="5145"/>
                    <a:pt x="1933" y="5798"/>
                    <a:pt x="1933" y="6476"/>
                  </a:cubicBezTo>
                  <a:cubicBezTo>
                    <a:pt x="2184" y="8484"/>
                    <a:pt x="2309" y="10366"/>
                    <a:pt x="2134" y="11495"/>
                  </a:cubicBezTo>
                  <a:cubicBezTo>
                    <a:pt x="1833" y="13127"/>
                    <a:pt x="1080" y="14633"/>
                    <a:pt x="0" y="15888"/>
                  </a:cubicBezTo>
                  <a:cubicBezTo>
                    <a:pt x="1180" y="15386"/>
                    <a:pt x="2209" y="14532"/>
                    <a:pt x="2912" y="13478"/>
                  </a:cubicBezTo>
                  <a:cubicBezTo>
                    <a:pt x="4066" y="11847"/>
                    <a:pt x="3590" y="5020"/>
                    <a:pt x="2811" y="929"/>
                  </a:cubicBezTo>
                  <a:cubicBezTo>
                    <a:pt x="2184" y="904"/>
                    <a:pt x="1105" y="176"/>
                    <a:pt x="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9" name="Google Shape;1821;p64">
              <a:extLst>
                <a:ext uri="{FF2B5EF4-FFF2-40B4-BE49-F238E27FC236}">
                  <a16:creationId xmlns:a16="http://schemas.microsoft.com/office/drawing/2014/main" id="{FF3D1FB6-0865-7D8E-828E-5F95080E78C0}"/>
                </a:ext>
              </a:extLst>
            </p:cNvPr>
            <p:cNvSpPr/>
            <p:nvPr/>
          </p:nvSpPr>
          <p:spPr>
            <a:xfrm>
              <a:off x="2629895" y="3852629"/>
              <a:ext cx="158418" cy="123731"/>
            </a:xfrm>
            <a:custGeom>
              <a:avLst/>
              <a:gdLst/>
              <a:ahLst/>
              <a:cxnLst/>
              <a:rect l="l" t="t" r="r" b="b"/>
              <a:pathLst>
                <a:path w="6878" h="5372" extrusionOk="0">
                  <a:moveTo>
                    <a:pt x="1055" y="1"/>
                  </a:moveTo>
                  <a:cubicBezTo>
                    <a:pt x="728" y="202"/>
                    <a:pt x="377" y="377"/>
                    <a:pt x="0" y="553"/>
                  </a:cubicBezTo>
                  <a:cubicBezTo>
                    <a:pt x="151" y="515"/>
                    <a:pt x="302" y="496"/>
                    <a:pt x="452" y="496"/>
                  </a:cubicBezTo>
                  <a:cubicBezTo>
                    <a:pt x="603" y="496"/>
                    <a:pt x="753" y="515"/>
                    <a:pt x="904" y="553"/>
                  </a:cubicBezTo>
                  <a:lnTo>
                    <a:pt x="904" y="503"/>
                  </a:lnTo>
                  <a:cubicBezTo>
                    <a:pt x="904" y="503"/>
                    <a:pt x="4242" y="980"/>
                    <a:pt x="4669" y="3038"/>
                  </a:cubicBezTo>
                  <a:cubicBezTo>
                    <a:pt x="4744" y="3364"/>
                    <a:pt x="4844" y="3866"/>
                    <a:pt x="4945" y="4468"/>
                  </a:cubicBezTo>
                  <a:cubicBezTo>
                    <a:pt x="5171" y="4619"/>
                    <a:pt x="6250" y="5372"/>
                    <a:pt x="6877" y="5372"/>
                  </a:cubicBezTo>
                  <a:cubicBezTo>
                    <a:pt x="6752" y="4644"/>
                    <a:pt x="6576" y="3916"/>
                    <a:pt x="6375" y="3213"/>
                  </a:cubicBezTo>
                  <a:cubicBezTo>
                    <a:pt x="5447" y="377"/>
                    <a:pt x="1808" y="26"/>
                    <a:pt x="1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4" name="Google Shape;1822;p64">
              <a:extLst>
                <a:ext uri="{FF2B5EF4-FFF2-40B4-BE49-F238E27FC236}">
                  <a16:creationId xmlns:a16="http://schemas.microsoft.com/office/drawing/2014/main" id="{05A84455-ABD5-CCC9-1F1A-2864BC067973}"/>
                </a:ext>
              </a:extLst>
            </p:cNvPr>
            <p:cNvSpPr/>
            <p:nvPr/>
          </p:nvSpPr>
          <p:spPr>
            <a:xfrm>
              <a:off x="2693488" y="4104674"/>
              <a:ext cx="83262" cy="219707"/>
            </a:xfrm>
            <a:custGeom>
              <a:avLst/>
              <a:gdLst/>
              <a:ahLst/>
              <a:cxnLst/>
              <a:rect l="l" t="t" r="r" b="b"/>
              <a:pathLst>
                <a:path w="3615" h="9539" extrusionOk="0">
                  <a:moveTo>
                    <a:pt x="3238" y="1"/>
                  </a:moveTo>
                  <a:cubicBezTo>
                    <a:pt x="3238" y="1130"/>
                    <a:pt x="2836" y="2059"/>
                    <a:pt x="1958" y="2511"/>
                  </a:cubicBezTo>
                  <a:cubicBezTo>
                    <a:pt x="1504" y="2757"/>
                    <a:pt x="993" y="2874"/>
                    <a:pt x="489" y="2874"/>
                  </a:cubicBezTo>
                  <a:cubicBezTo>
                    <a:pt x="325" y="2874"/>
                    <a:pt x="161" y="2862"/>
                    <a:pt x="0" y="2837"/>
                  </a:cubicBezTo>
                  <a:lnTo>
                    <a:pt x="0" y="2837"/>
                  </a:lnTo>
                  <a:lnTo>
                    <a:pt x="803" y="9538"/>
                  </a:lnTo>
                  <a:lnTo>
                    <a:pt x="829" y="9538"/>
                  </a:lnTo>
                  <a:cubicBezTo>
                    <a:pt x="1004" y="9513"/>
                    <a:pt x="1155" y="9463"/>
                    <a:pt x="1305" y="9413"/>
                  </a:cubicBezTo>
                  <a:cubicBezTo>
                    <a:pt x="2385" y="8158"/>
                    <a:pt x="3138" y="6627"/>
                    <a:pt x="3439" y="5021"/>
                  </a:cubicBezTo>
                  <a:cubicBezTo>
                    <a:pt x="3614" y="3891"/>
                    <a:pt x="3489" y="2009"/>
                    <a:pt x="3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5" name="Google Shape;1823;p64">
              <a:extLst>
                <a:ext uri="{FF2B5EF4-FFF2-40B4-BE49-F238E27FC236}">
                  <a16:creationId xmlns:a16="http://schemas.microsoft.com/office/drawing/2014/main" id="{0B84BBA6-D541-F372-D5C9-074D03117682}"/>
                </a:ext>
              </a:extLst>
            </p:cNvPr>
            <p:cNvSpPr/>
            <p:nvPr/>
          </p:nvSpPr>
          <p:spPr>
            <a:xfrm>
              <a:off x="2578440" y="3893097"/>
              <a:ext cx="191377" cy="277795"/>
            </a:xfrm>
            <a:custGeom>
              <a:avLst/>
              <a:gdLst/>
              <a:ahLst/>
              <a:cxnLst/>
              <a:rect l="l" t="t" r="r" b="b"/>
              <a:pathLst>
                <a:path w="8309" h="12061" extrusionOk="0">
                  <a:moveTo>
                    <a:pt x="2686" y="1"/>
                  </a:moveTo>
                  <a:cubicBezTo>
                    <a:pt x="2661" y="76"/>
                    <a:pt x="2636" y="126"/>
                    <a:pt x="2611" y="176"/>
                  </a:cubicBezTo>
                  <a:cubicBezTo>
                    <a:pt x="2259" y="1406"/>
                    <a:pt x="1983" y="2636"/>
                    <a:pt x="1808" y="3891"/>
                  </a:cubicBezTo>
                  <a:cubicBezTo>
                    <a:pt x="2837" y="3966"/>
                    <a:pt x="2510" y="5397"/>
                    <a:pt x="2510" y="5397"/>
                  </a:cubicBezTo>
                  <a:cubicBezTo>
                    <a:pt x="2510" y="5397"/>
                    <a:pt x="2561" y="5472"/>
                    <a:pt x="2636" y="5573"/>
                  </a:cubicBezTo>
                  <a:cubicBezTo>
                    <a:pt x="2812" y="5798"/>
                    <a:pt x="2987" y="6024"/>
                    <a:pt x="3163" y="6225"/>
                  </a:cubicBezTo>
                  <a:cubicBezTo>
                    <a:pt x="2862" y="6752"/>
                    <a:pt x="1657" y="8459"/>
                    <a:pt x="26" y="8610"/>
                  </a:cubicBezTo>
                  <a:lnTo>
                    <a:pt x="1" y="8635"/>
                  </a:lnTo>
                  <a:cubicBezTo>
                    <a:pt x="1256" y="10040"/>
                    <a:pt x="3113" y="11722"/>
                    <a:pt x="4995" y="12023"/>
                  </a:cubicBezTo>
                  <a:cubicBezTo>
                    <a:pt x="5156" y="12048"/>
                    <a:pt x="5320" y="12060"/>
                    <a:pt x="5484" y="12060"/>
                  </a:cubicBezTo>
                  <a:cubicBezTo>
                    <a:pt x="5988" y="12060"/>
                    <a:pt x="6499" y="11943"/>
                    <a:pt x="6953" y="11697"/>
                  </a:cubicBezTo>
                  <a:cubicBezTo>
                    <a:pt x="7857" y="11245"/>
                    <a:pt x="8258" y="10316"/>
                    <a:pt x="8258" y="9162"/>
                  </a:cubicBezTo>
                  <a:cubicBezTo>
                    <a:pt x="8308" y="8509"/>
                    <a:pt x="8208" y="7831"/>
                    <a:pt x="7982" y="7229"/>
                  </a:cubicBezTo>
                  <a:cubicBezTo>
                    <a:pt x="7380" y="5071"/>
                    <a:pt x="6250" y="3113"/>
                    <a:pt x="4719" y="1532"/>
                  </a:cubicBezTo>
                  <a:cubicBezTo>
                    <a:pt x="4142" y="904"/>
                    <a:pt x="3439" y="377"/>
                    <a:pt x="2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6" name="Google Shape;1824;p64">
              <a:extLst>
                <a:ext uri="{FF2B5EF4-FFF2-40B4-BE49-F238E27FC236}">
                  <a16:creationId xmlns:a16="http://schemas.microsoft.com/office/drawing/2014/main" id="{21C9407E-BF7D-E887-4794-AA7BF62954A9}"/>
                </a:ext>
              </a:extLst>
            </p:cNvPr>
            <p:cNvSpPr/>
            <p:nvPr/>
          </p:nvSpPr>
          <p:spPr>
            <a:xfrm>
              <a:off x="2306173" y="4331866"/>
              <a:ext cx="395998" cy="384067"/>
            </a:xfrm>
            <a:custGeom>
              <a:avLst/>
              <a:gdLst/>
              <a:ahLst/>
              <a:cxnLst/>
              <a:rect l="l" t="t" r="r" b="b"/>
              <a:pathLst>
                <a:path w="17193" h="16675" extrusionOk="0">
                  <a:moveTo>
                    <a:pt x="17193" y="1"/>
                  </a:moveTo>
                  <a:cubicBezTo>
                    <a:pt x="14077" y="768"/>
                    <a:pt x="10999" y="1014"/>
                    <a:pt x="8326" y="1014"/>
                  </a:cubicBezTo>
                  <a:cubicBezTo>
                    <a:pt x="3742" y="1014"/>
                    <a:pt x="349" y="290"/>
                    <a:pt x="0" y="226"/>
                  </a:cubicBezTo>
                  <a:lnTo>
                    <a:pt x="0" y="226"/>
                  </a:lnTo>
                  <a:cubicBezTo>
                    <a:pt x="25" y="427"/>
                    <a:pt x="25" y="603"/>
                    <a:pt x="25" y="804"/>
                  </a:cubicBezTo>
                  <a:cubicBezTo>
                    <a:pt x="75" y="1707"/>
                    <a:pt x="151" y="2485"/>
                    <a:pt x="201" y="3163"/>
                  </a:cubicBezTo>
                  <a:cubicBezTo>
                    <a:pt x="226" y="3263"/>
                    <a:pt x="226" y="3339"/>
                    <a:pt x="251" y="3439"/>
                  </a:cubicBezTo>
                  <a:cubicBezTo>
                    <a:pt x="728" y="7831"/>
                    <a:pt x="1682" y="12148"/>
                    <a:pt x="3137" y="16315"/>
                  </a:cubicBezTo>
                  <a:cubicBezTo>
                    <a:pt x="3137" y="16315"/>
                    <a:pt x="4371" y="16569"/>
                    <a:pt x="5485" y="16569"/>
                  </a:cubicBezTo>
                  <a:cubicBezTo>
                    <a:pt x="5896" y="16569"/>
                    <a:pt x="6290" y="16535"/>
                    <a:pt x="6601" y="16440"/>
                  </a:cubicBezTo>
                  <a:cubicBezTo>
                    <a:pt x="6576" y="13303"/>
                    <a:pt x="6174" y="4016"/>
                    <a:pt x="6601" y="2285"/>
                  </a:cubicBezTo>
                  <a:cubicBezTo>
                    <a:pt x="6952" y="2310"/>
                    <a:pt x="7454" y="2335"/>
                    <a:pt x="8132" y="2335"/>
                  </a:cubicBezTo>
                  <a:cubicBezTo>
                    <a:pt x="8709" y="2335"/>
                    <a:pt x="9287" y="2310"/>
                    <a:pt x="9864" y="2234"/>
                  </a:cubicBezTo>
                  <a:lnTo>
                    <a:pt x="9864" y="2310"/>
                  </a:lnTo>
                  <a:cubicBezTo>
                    <a:pt x="11546" y="13328"/>
                    <a:pt x="12298" y="16315"/>
                    <a:pt x="12298" y="16315"/>
                  </a:cubicBezTo>
                  <a:cubicBezTo>
                    <a:pt x="12836" y="16604"/>
                    <a:pt x="13738" y="16674"/>
                    <a:pt x="14495" y="16674"/>
                  </a:cubicBezTo>
                  <a:cubicBezTo>
                    <a:pt x="15116" y="16674"/>
                    <a:pt x="15640" y="16627"/>
                    <a:pt x="15787" y="16616"/>
                  </a:cubicBezTo>
                  <a:cubicBezTo>
                    <a:pt x="16239" y="14081"/>
                    <a:pt x="16816" y="6476"/>
                    <a:pt x="17193" y="26"/>
                  </a:cubicBezTo>
                  <a:lnTo>
                    <a:pt x="171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7" name="Google Shape;1825;p64">
              <a:extLst>
                <a:ext uri="{FF2B5EF4-FFF2-40B4-BE49-F238E27FC236}">
                  <a16:creationId xmlns:a16="http://schemas.microsoft.com/office/drawing/2014/main" id="{254BBF14-49E6-97D1-8DDB-156FE4A60F15}"/>
                </a:ext>
              </a:extLst>
            </p:cNvPr>
            <p:cNvSpPr/>
            <p:nvPr/>
          </p:nvSpPr>
          <p:spPr>
            <a:xfrm>
              <a:off x="2640306" y="3877827"/>
              <a:ext cx="48576" cy="49981"/>
            </a:xfrm>
            <a:custGeom>
              <a:avLst/>
              <a:gdLst/>
              <a:ahLst/>
              <a:cxnLst/>
              <a:rect l="l" t="t" r="r" b="b"/>
              <a:pathLst>
                <a:path w="2109" h="2170" extrusionOk="0">
                  <a:moveTo>
                    <a:pt x="928" y="0"/>
                  </a:moveTo>
                  <a:cubicBezTo>
                    <a:pt x="601" y="0"/>
                    <a:pt x="243" y="145"/>
                    <a:pt x="0" y="664"/>
                  </a:cubicBezTo>
                  <a:cubicBezTo>
                    <a:pt x="753" y="1040"/>
                    <a:pt x="1456" y="1542"/>
                    <a:pt x="2033" y="2170"/>
                  </a:cubicBezTo>
                  <a:lnTo>
                    <a:pt x="2033" y="2144"/>
                  </a:lnTo>
                  <a:cubicBezTo>
                    <a:pt x="2033" y="2144"/>
                    <a:pt x="2108" y="839"/>
                    <a:pt x="1807" y="388"/>
                  </a:cubicBezTo>
                  <a:cubicBezTo>
                    <a:pt x="1782" y="388"/>
                    <a:pt x="1707" y="237"/>
                    <a:pt x="1707" y="237"/>
                  </a:cubicBezTo>
                  <a:cubicBezTo>
                    <a:pt x="1707" y="237"/>
                    <a:pt x="1344" y="0"/>
                    <a:pt x="928" y="0"/>
                  </a:cubicBezTo>
                  <a:close/>
                </a:path>
              </a:pathLst>
            </a:custGeom>
            <a:solidFill>
              <a:srgbClr val="E37E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8" name="Google Shape;1826;p64">
              <a:extLst>
                <a:ext uri="{FF2B5EF4-FFF2-40B4-BE49-F238E27FC236}">
                  <a16:creationId xmlns:a16="http://schemas.microsoft.com/office/drawing/2014/main" id="{97CB0812-98D0-04C1-0F51-7BD46096D5FB}"/>
                </a:ext>
              </a:extLst>
            </p:cNvPr>
            <p:cNvSpPr/>
            <p:nvPr/>
          </p:nvSpPr>
          <p:spPr>
            <a:xfrm>
              <a:off x="2577289" y="3864053"/>
              <a:ext cx="108690" cy="138932"/>
            </a:xfrm>
            <a:custGeom>
              <a:avLst/>
              <a:gdLst/>
              <a:ahLst/>
              <a:cxnLst/>
              <a:rect l="l" t="t" r="r" b="b"/>
              <a:pathLst>
                <a:path w="4719" h="6032" extrusionOk="0">
                  <a:moveTo>
                    <a:pt x="2711" y="0"/>
                  </a:moveTo>
                  <a:cubicBezTo>
                    <a:pt x="2560" y="0"/>
                    <a:pt x="2410" y="19"/>
                    <a:pt x="2259" y="57"/>
                  </a:cubicBezTo>
                  <a:cubicBezTo>
                    <a:pt x="1908" y="82"/>
                    <a:pt x="1582" y="233"/>
                    <a:pt x="1306" y="458"/>
                  </a:cubicBezTo>
                  <a:cubicBezTo>
                    <a:pt x="1255" y="484"/>
                    <a:pt x="1205" y="509"/>
                    <a:pt x="1155" y="534"/>
                  </a:cubicBezTo>
                  <a:cubicBezTo>
                    <a:pt x="1055" y="609"/>
                    <a:pt x="954" y="709"/>
                    <a:pt x="879" y="810"/>
                  </a:cubicBezTo>
                  <a:cubicBezTo>
                    <a:pt x="25" y="1990"/>
                    <a:pt x="0" y="5303"/>
                    <a:pt x="0" y="5303"/>
                  </a:cubicBezTo>
                  <a:cubicBezTo>
                    <a:pt x="409" y="5759"/>
                    <a:pt x="1002" y="6032"/>
                    <a:pt x="1625" y="6032"/>
                  </a:cubicBezTo>
                  <a:cubicBezTo>
                    <a:pt x="1652" y="6032"/>
                    <a:pt x="1680" y="6031"/>
                    <a:pt x="1707" y="6030"/>
                  </a:cubicBezTo>
                  <a:lnTo>
                    <a:pt x="1707" y="5955"/>
                  </a:lnTo>
                  <a:cubicBezTo>
                    <a:pt x="1707" y="5955"/>
                    <a:pt x="1757" y="5629"/>
                    <a:pt x="1833" y="5152"/>
                  </a:cubicBezTo>
                  <a:cubicBezTo>
                    <a:pt x="2008" y="3897"/>
                    <a:pt x="2284" y="2642"/>
                    <a:pt x="2661" y="1437"/>
                  </a:cubicBezTo>
                  <a:cubicBezTo>
                    <a:pt x="2661" y="1387"/>
                    <a:pt x="2686" y="1312"/>
                    <a:pt x="2711" y="1262"/>
                  </a:cubicBezTo>
                  <a:cubicBezTo>
                    <a:pt x="2937" y="780"/>
                    <a:pt x="3276" y="637"/>
                    <a:pt x="3597" y="637"/>
                  </a:cubicBezTo>
                  <a:cubicBezTo>
                    <a:pt x="4063" y="637"/>
                    <a:pt x="4493" y="935"/>
                    <a:pt x="4493" y="935"/>
                  </a:cubicBezTo>
                  <a:cubicBezTo>
                    <a:pt x="4493" y="935"/>
                    <a:pt x="4518" y="960"/>
                    <a:pt x="4518" y="986"/>
                  </a:cubicBezTo>
                  <a:lnTo>
                    <a:pt x="4644" y="1211"/>
                  </a:lnTo>
                  <a:cubicBezTo>
                    <a:pt x="4644" y="1211"/>
                    <a:pt x="4719" y="233"/>
                    <a:pt x="3163" y="57"/>
                  </a:cubicBezTo>
                  <a:cubicBezTo>
                    <a:pt x="3012" y="19"/>
                    <a:pt x="2862" y="0"/>
                    <a:pt x="27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9" name="Google Shape;1827;p64">
              <a:extLst>
                <a:ext uri="{FF2B5EF4-FFF2-40B4-BE49-F238E27FC236}">
                  <a16:creationId xmlns:a16="http://schemas.microsoft.com/office/drawing/2014/main" id="{A41BBE13-7101-8C70-A036-B941245CF6C0}"/>
                </a:ext>
              </a:extLst>
            </p:cNvPr>
            <p:cNvSpPr/>
            <p:nvPr/>
          </p:nvSpPr>
          <p:spPr>
            <a:xfrm>
              <a:off x="2556467" y="4707618"/>
              <a:ext cx="113919" cy="36852"/>
            </a:xfrm>
            <a:custGeom>
              <a:avLst/>
              <a:gdLst/>
              <a:ahLst/>
              <a:cxnLst/>
              <a:rect l="l" t="t" r="r" b="b"/>
              <a:pathLst>
                <a:path w="4946" h="1600" extrusionOk="0">
                  <a:moveTo>
                    <a:pt x="1457" y="1"/>
                  </a:moveTo>
                  <a:cubicBezTo>
                    <a:pt x="1457" y="1"/>
                    <a:pt x="1" y="955"/>
                    <a:pt x="327" y="1406"/>
                  </a:cubicBezTo>
                  <a:cubicBezTo>
                    <a:pt x="436" y="1546"/>
                    <a:pt x="893" y="1600"/>
                    <a:pt x="1477" y="1600"/>
                  </a:cubicBezTo>
                  <a:cubicBezTo>
                    <a:pt x="2778" y="1600"/>
                    <a:pt x="4714" y="1336"/>
                    <a:pt x="4870" y="1180"/>
                  </a:cubicBezTo>
                  <a:cubicBezTo>
                    <a:pt x="4920" y="879"/>
                    <a:pt x="4945" y="578"/>
                    <a:pt x="4920" y="302"/>
                  </a:cubicBezTo>
                  <a:lnTo>
                    <a:pt x="4920" y="302"/>
                  </a:lnTo>
                  <a:cubicBezTo>
                    <a:pt x="4785" y="313"/>
                    <a:pt x="4262" y="360"/>
                    <a:pt x="3641" y="360"/>
                  </a:cubicBezTo>
                  <a:cubicBezTo>
                    <a:pt x="2884" y="360"/>
                    <a:pt x="1981" y="290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0" name="Google Shape;1828;p64">
              <a:extLst>
                <a:ext uri="{FF2B5EF4-FFF2-40B4-BE49-F238E27FC236}">
                  <a16:creationId xmlns:a16="http://schemas.microsoft.com/office/drawing/2014/main" id="{F905A05C-6821-A0BF-BF3D-BC00D86B6557}"/>
                </a:ext>
              </a:extLst>
            </p:cNvPr>
            <p:cNvSpPr/>
            <p:nvPr/>
          </p:nvSpPr>
          <p:spPr>
            <a:xfrm>
              <a:off x="2567454" y="4021434"/>
              <a:ext cx="83861" cy="70549"/>
            </a:xfrm>
            <a:custGeom>
              <a:avLst/>
              <a:gdLst/>
              <a:ahLst/>
              <a:cxnLst/>
              <a:rect l="l" t="t" r="r" b="b"/>
              <a:pathLst>
                <a:path w="3641" h="3063" extrusionOk="0">
                  <a:moveTo>
                    <a:pt x="3113" y="1"/>
                  </a:moveTo>
                  <a:cubicBezTo>
                    <a:pt x="2787" y="578"/>
                    <a:pt x="1607" y="2435"/>
                    <a:pt x="26" y="2485"/>
                  </a:cubicBezTo>
                  <a:lnTo>
                    <a:pt x="1" y="2510"/>
                  </a:lnTo>
                  <a:cubicBezTo>
                    <a:pt x="51" y="2561"/>
                    <a:pt x="101" y="2636"/>
                    <a:pt x="151" y="2686"/>
                  </a:cubicBezTo>
                  <a:lnTo>
                    <a:pt x="478" y="3063"/>
                  </a:lnTo>
                  <a:lnTo>
                    <a:pt x="503" y="3012"/>
                  </a:lnTo>
                  <a:cubicBezTo>
                    <a:pt x="567" y="3016"/>
                    <a:pt x="630" y="3018"/>
                    <a:pt x="692" y="3018"/>
                  </a:cubicBezTo>
                  <a:cubicBezTo>
                    <a:pt x="2632" y="3018"/>
                    <a:pt x="3348" y="1164"/>
                    <a:pt x="3640" y="653"/>
                  </a:cubicBezTo>
                  <a:cubicBezTo>
                    <a:pt x="3439" y="452"/>
                    <a:pt x="3264" y="226"/>
                    <a:pt x="31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1" name="Google Shape;1829;p64">
              <a:extLst>
                <a:ext uri="{FF2B5EF4-FFF2-40B4-BE49-F238E27FC236}">
                  <a16:creationId xmlns:a16="http://schemas.microsoft.com/office/drawing/2014/main" id="{816F91EB-EEC5-4340-04A9-167CF051CBF7}"/>
                </a:ext>
              </a:extLst>
            </p:cNvPr>
            <p:cNvSpPr/>
            <p:nvPr/>
          </p:nvSpPr>
          <p:spPr>
            <a:xfrm>
              <a:off x="2541450" y="3976682"/>
              <a:ext cx="101758" cy="102587"/>
            </a:xfrm>
            <a:custGeom>
              <a:avLst/>
              <a:gdLst/>
              <a:ahLst/>
              <a:cxnLst/>
              <a:rect l="l" t="t" r="r" b="b"/>
              <a:pathLst>
                <a:path w="4418" h="4454" extrusionOk="0">
                  <a:moveTo>
                    <a:pt x="962" y="1"/>
                  </a:moveTo>
                  <a:cubicBezTo>
                    <a:pt x="847" y="1"/>
                    <a:pt x="776" y="92"/>
                    <a:pt x="728" y="212"/>
                  </a:cubicBezTo>
                  <a:cubicBezTo>
                    <a:pt x="678" y="287"/>
                    <a:pt x="678" y="387"/>
                    <a:pt x="678" y="488"/>
                  </a:cubicBezTo>
                  <a:cubicBezTo>
                    <a:pt x="427" y="689"/>
                    <a:pt x="276" y="1015"/>
                    <a:pt x="327" y="1341"/>
                  </a:cubicBezTo>
                  <a:lnTo>
                    <a:pt x="301" y="1341"/>
                  </a:lnTo>
                  <a:cubicBezTo>
                    <a:pt x="301" y="1341"/>
                    <a:pt x="50" y="1341"/>
                    <a:pt x="25" y="1918"/>
                  </a:cubicBezTo>
                  <a:cubicBezTo>
                    <a:pt x="0" y="2220"/>
                    <a:pt x="327" y="3399"/>
                    <a:pt x="1130" y="4453"/>
                  </a:cubicBezTo>
                  <a:lnTo>
                    <a:pt x="1155" y="4428"/>
                  </a:lnTo>
                  <a:cubicBezTo>
                    <a:pt x="2736" y="4353"/>
                    <a:pt x="3916" y="2521"/>
                    <a:pt x="4217" y="1944"/>
                  </a:cubicBezTo>
                  <a:cubicBezTo>
                    <a:pt x="4142" y="1843"/>
                    <a:pt x="4091" y="1768"/>
                    <a:pt x="4091" y="1768"/>
                  </a:cubicBezTo>
                  <a:cubicBezTo>
                    <a:pt x="4091" y="1768"/>
                    <a:pt x="4418" y="337"/>
                    <a:pt x="3414" y="262"/>
                  </a:cubicBezTo>
                  <a:lnTo>
                    <a:pt x="3389" y="262"/>
                  </a:lnTo>
                  <a:cubicBezTo>
                    <a:pt x="3313" y="764"/>
                    <a:pt x="3263" y="1065"/>
                    <a:pt x="3263" y="1065"/>
                  </a:cubicBezTo>
                  <a:lnTo>
                    <a:pt x="3263" y="1140"/>
                  </a:lnTo>
                  <a:cubicBezTo>
                    <a:pt x="3236" y="1141"/>
                    <a:pt x="3208" y="1142"/>
                    <a:pt x="3181" y="1142"/>
                  </a:cubicBezTo>
                  <a:cubicBezTo>
                    <a:pt x="2558" y="1142"/>
                    <a:pt x="1964" y="869"/>
                    <a:pt x="1531" y="413"/>
                  </a:cubicBezTo>
                  <a:cubicBezTo>
                    <a:pt x="1269" y="111"/>
                    <a:pt x="1089" y="1"/>
                    <a:pt x="962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2" name="Google Shape;1830;p64">
              <a:extLst>
                <a:ext uri="{FF2B5EF4-FFF2-40B4-BE49-F238E27FC236}">
                  <a16:creationId xmlns:a16="http://schemas.microsoft.com/office/drawing/2014/main" id="{54ACAAD9-AE47-ADFB-339B-66167F1268A8}"/>
                </a:ext>
              </a:extLst>
            </p:cNvPr>
            <p:cNvSpPr/>
            <p:nvPr/>
          </p:nvSpPr>
          <p:spPr>
            <a:xfrm>
              <a:off x="2444898" y="3886187"/>
              <a:ext cx="97151" cy="48553"/>
            </a:xfrm>
            <a:custGeom>
              <a:avLst/>
              <a:gdLst/>
              <a:ahLst/>
              <a:cxnLst/>
              <a:rect l="l" t="t" r="r" b="b"/>
              <a:pathLst>
                <a:path w="4218" h="2108" extrusionOk="0">
                  <a:moveTo>
                    <a:pt x="3062" y="1"/>
                  </a:moveTo>
                  <a:cubicBezTo>
                    <a:pt x="2298" y="1"/>
                    <a:pt x="1576" y="198"/>
                    <a:pt x="737" y="198"/>
                  </a:cubicBezTo>
                  <a:cubicBezTo>
                    <a:pt x="517" y="198"/>
                    <a:pt x="290" y="184"/>
                    <a:pt x="51" y="150"/>
                  </a:cubicBezTo>
                  <a:lnTo>
                    <a:pt x="1" y="527"/>
                  </a:lnTo>
                  <a:lnTo>
                    <a:pt x="1" y="878"/>
                  </a:lnTo>
                  <a:cubicBezTo>
                    <a:pt x="1" y="878"/>
                    <a:pt x="402" y="2108"/>
                    <a:pt x="2285" y="2108"/>
                  </a:cubicBezTo>
                  <a:cubicBezTo>
                    <a:pt x="3991" y="2083"/>
                    <a:pt x="4192" y="702"/>
                    <a:pt x="4192" y="702"/>
                  </a:cubicBezTo>
                  <a:lnTo>
                    <a:pt x="4217" y="702"/>
                  </a:lnTo>
                  <a:cubicBezTo>
                    <a:pt x="4217" y="552"/>
                    <a:pt x="4192" y="326"/>
                    <a:pt x="4192" y="175"/>
                  </a:cubicBezTo>
                  <a:cubicBezTo>
                    <a:pt x="3795" y="45"/>
                    <a:pt x="3424" y="1"/>
                    <a:pt x="3062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1831;p64">
              <a:extLst>
                <a:ext uri="{FF2B5EF4-FFF2-40B4-BE49-F238E27FC236}">
                  <a16:creationId xmlns:a16="http://schemas.microsoft.com/office/drawing/2014/main" id="{252C6FC6-43A8-7A64-5A04-460F98A2194E}"/>
                </a:ext>
              </a:extLst>
            </p:cNvPr>
            <p:cNvSpPr/>
            <p:nvPr/>
          </p:nvSpPr>
          <p:spPr>
            <a:xfrm>
              <a:off x="2344315" y="4707618"/>
              <a:ext cx="113919" cy="36852"/>
            </a:xfrm>
            <a:custGeom>
              <a:avLst/>
              <a:gdLst/>
              <a:ahLst/>
              <a:cxnLst/>
              <a:rect l="l" t="t" r="r" b="b"/>
              <a:pathLst>
                <a:path w="4946" h="1600" extrusionOk="0">
                  <a:moveTo>
                    <a:pt x="1456" y="1"/>
                  </a:moveTo>
                  <a:cubicBezTo>
                    <a:pt x="1456" y="1"/>
                    <a:pt x="1" y="955"/>
                    <a:pt x="327" y="1406"/>
                  </a:cubicBezTo>
                  <a:cubicBezTo>
                    <a:pt x="436" y="1546"/>
                    <a:pt x="892" y="1600"/>
                    <a:pt x="1478" y="1600"/>
                  </a:cubicBezTo>
                  <a:cubicBezTo>
                    <a:pt x="2781" y="1600"/>
                    <a:pt x="4722" y="1336"/>
                    <a:pt x="4895" y="1180"/>
                  </a:cubicBezTo>
                  <a:cubicBezTo>
                    <a:pt x="4945" y="829"/>
                    <a:pt x="4945" y="478"/>
                    <a:pt x="4920" y="151"/>
                  </a:cubicBezTo>
                  <a:lnTo>
                    <a:pt x="4920" y="151"/>
                  </a:lnTo>
                  <a:cubicBezTo>
                    <a:pt x="4627" y="242"/>
                    <a:pt x="4253" y="276"/>
                    <a:pt x="3860" y="276"/>
                  </a:cubicBezTo>
                  <a:cubicBezTo>
                    <a:pt x="2737" y="276"/>
                    <a:pt x="1456" y="1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4" name="Google Shape;1832;p64">
              <a:extLst>
                <a:ext uri="{FF2B5EF4-FFF2-40B4-BE49-F238E27FC236}">
                  <a16:creationId xmlns:a16="http://schemas.microsoft.com/office/drawing/2014/main" id="{6E8BF47D-9F54-57D2-6D40-3B4C12D06CB7}"/>
                </a:ext>
              </a:extLst>
            </p:cNvPr>
            <p:cNvSpPr/>
            <p:nvPr/>
          </p:nvSpPr>
          <p:spPr>
            <a:xfrm>
              <a:off x="2229866" y="4346906"/>
              <a:ext cx="80936" cy="59562"/>
            </a:xfrm>
            <a:custGeom>
              <a:avLst/>
              <a:gdLst/>
              <a:ahLst/>
              <a:cxnLst/>
              <a:rect l="l" t="t" r="r" b="b"/>
              <a:pathLst>
                <a:path w="3514" h="2586" extrusionOk="0">
                  <a:moveTo>
                    <a:pt x="50" y="0"/>
                  </a:moveTo>
                  <a:lnTo>
                    <a:pt x="0" y="151"/>
                  </a:lnTo>
                  <a:cubicBezTo>
                    <a:pt x="0" y="151"/>
                    <a:pt x="126" y="2159"/>
                    <a:pt x="502" y="2309"/>
                  </a:cubicBezTo>
                  <a:cubicBezTo>
                    <a:pt x="553" y="2328"/>
                    <a:pt x="608" y="2338"/>
                    <a:pt x="663" y="2338"/>
                  </a:cubicBezTo>
                  <a:cubicBezTo>
                    <a:pt x="823" y="2338"/>
                    <a:pt x="986" y="2258"/>
                    <a:pt x="1079" y="2108"/>
                  </a:cubicBezTo>
                  <a:cubicBezTo>
                    <a:pt x="1205" y="2385"/>
                    <a:pt x="1456" y="2560"/>
                    <a:pt x="1757" y="2585"/>
                  </a:cubicBezTo>
                  <a:cubicBezTo>
                    <a:pt x="2083" y="2535"/>
                    <a:pt x="2359" y="2385"/>
                    <a:pt x="2560" y="2108"/>
                  </a:cubicBezTo>
                  <a:cubicBezTo>
                    <a:pt x="2560" y="2108"/>
                    <a:pt x="3141" y="2523"/>
                    <a:pt x="3435" y="2523"/>
                  </a:cubicBezTo>
                  <a:cubicBezTo>
                    <a:pt x="3464" y="2523"/>
                    <a:pt x="3491" y="2519"/>
                    <a:pt x="3514" y="2510"/>
                  </a:cubicBezTo>
                  <a:cubicBezTo>
                    <a:pt x="3464" y="1832"/>
                    <a:pt x="3388" y="1029"/>
                    <a:pt x="3338" y="151"/>
                  </a:cubicBezTo>
                  <a:lnTo>
                    <a:pt x="3263" y="151"/>
                  </a:lnTo>
                  <a:cubicBezTo>
                    <a:pt x="2817" y="268"/>
                    <a:pt x="2357" y="326"/>
                    <a:pt x="1898" y="326"/>
                  </a:cubicBezTo>
                  <a:cubicBezTo>
                    <a:pt x="1271" y="326"/>
                    <a:pt x="644" y="217"/>
                    <a:pt x="50" y="0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5" name="Google Shape;1833;p64">
              <a:extLst>
                <a:ext uri="{FF2B5EF4-FFF2-40B4-BE49-F238E27FC236}">
                  <a16:creationId xmlns:a16="http://schemas.microsoft.com/office/drawing/2014/main" id="{1050F5FA-9DE0-2A7B-22BE-41C25D4DE477}"/>
                </a:ext>
              </a:extLst>
            </p:cNvPr>
            <p:cNvSpPr/>
            <p:nvPr/>
          </p:nvSpPr>
          <p:spPr>
            <a:xfrm>
              <a:off x="2141974" y="3482658"/>
              <a:ext cx="682177" cy="410716"/>
            </a:xfrm>
            <a:custGeom>
              <a:avLst/>
              <a:gdLst/>
              <a:ahLst/>
              <a:cxnLst/>
              <a:rect l="l" t="t" r="r" b="b"/>
              <a:pathLst>
                <a:path w="29618" h="17832" extrusionOk="0">
                  <a:moveTo>
                    <a:pt x="24096" y="1"/>
                  </a:moveTo>
                  <a:cubicBezTo>
                    <a:pt x="24096" y="1"/>
                    <a:pt x="23105" y="3082"/>
                    <a:pt x="19558" y="3082"/>
                  </a:cubicBezTo>
                  <a:cubicBezTo>
                    <a:pt x="19317" y="3082"/>
                    <a:pt x="19065" y="3068"/>
                    <a:pt x="18800" y="3037"/>
                  </a:cubicBezTo>
                  <a:cubicBezTo>
                    <a:pt x="17796" y="2937"/>
                    <a:pt x="17169" y="2636"/>
                    <a:pt x="16792" y="2234"/>
                  </a:cubicBezTo>
                  <a:cubicBezTo>
                    <a:pt x="15901" y="2828"/>
                    <a:pt x="14657" y="3277"/>
                    <a:pt x="12983" y="3277"/>
                  </a:cubicBezTo>
                  <a:cubicBezTo>
                    <a:pt x="12818" y="3277"/>
                    <a:pt x="12649" y="3272"/>
                    <a:pt x="12475" y="3263"/>
                  </a:cubicBezTo>
                  <a:cubicBezTo>
                    <a:pt x="10166" y="3163"/>
                    <a:pt x="9363" y="2234"/>
                    <a:pt x="9313" y="1230"/>
                  </a:cubicBezTo>
                  <a:cubicBezTo>
                    <a:pt x="7932" y="2510"/>
                    <a:pt x="6150" y="3816"/>
                    <a:pt x="4594" y="4217"/>
                  </a:cubicBezTo>
                  <a:lnTo>
                    <a:pt x="4619" y="4292"/>
                  </a:lnTo>
                  <a:cubicBezTo>
                    <a:pt x="4418" y="5020"/>
                    <a:pt x="4293" y="5773"/>
                    <a:pt x="4243" y="6526"/>
                  </a:cubicBezTo>
                  <a:cubicBezTo>
                    <a:pt x="3866" y="6300"/>
                    <a:pt x="3440" y="6175"/>
                    <a:pt x="2988" y="6150"/>
                  </a:cubicBezTo>
                  <a:cubicBezTo>
                    <a:pt x="1407" y="6150"/>
                    <a:pt x="126" y="7405"/>
                    <a:pt x="51" y="8986"/>
                  </a:cubicBezTo>
                  <a:cubicBezTo>
                    <a:pt x="1" y="10567"/>
                    <a:pt x="1181" y="11897"/>
                    <a:pt x="2762" y="12048"/>
                  </a:cubicBezTo>
                  <a:cubicBezTo>
                    <a:pt x="2795" y="12049"/>
                    <a:pt x="2828" y="12050"/>
                    <a:pt x="2861" y="12050"/>
                  </a:cubicBezTo>
                  <a:cubicBezTo>
                    <a:pt x="3553" y="12050"/>
                    <a:pt x="4218" y="11799"/>
                    <a:pt x="4745" y="11320"/>
                  </a:cubicBezTo>
                  <a:cubicBezTo>
                    <a:pt x="5347" y="13403"/>
                    <a:pt x="6527" y="15261"/>
                    <a:pt x="8535" y="16290"/>
                  </a:cubicBezTo>
                  <a:cubicBezTo>
                    <a:pt x="9840" y="16967"/>
                    <a:pt x="11270" y="17419"/>
                    <a:pt x="12726" y="17645"/>
                  </a:cubicBezTo>
                  <a:cubicBezTo>
                    <a:pt x="13559" y="17768"/>
                    <a:pt x="14399" y="17831"/>
                    <a:pt x="15239" y="17831"/>
                  </a:cubicBezTo>
                  <a:cubicBezTo>
                    <a:pt x="15943" y="17831"/>
                    <a:pt x="16646" y="17787"/>
                    <a:pt x="17344" y="17695"/>
                  </a:cubicBezTo>
                  <a:cubicBezTo>
                    <a:pt x="17746" y="17645"/>
                    <a:pt x="18147" y="17570"/>
                    <a:pt x="18549" y="17469"/>
                  </a:cubicBezTo>
                  <a:cubicBezTo>
                    <a:pt x="19101" y="17344"/>
                    <a:pt x="19653" y="17193"/>
                    <a:pt x="20206" y="16992"/>
                  </a:cubicBezTo>
                  <a:cubicBezTo>
                    <a:pt x="20507" y="16817"/>
                    <a:pt x="20833" y="16666"/>
                    <a:pt x="21159" y="16616"/>
                  </a:cubicBezTo>
                  <a:cubicBezTo>
                    <a:pt x="21536" y="16440"/>
                    <a:pt x="21887" y="16239"/>
                    <a:pt x="22213" y="16039"/>
                  </a:cubicBezTo>
                  <a:cubicBezTo>
                    <a:pt x="22715" y="15737"/>
                    <a:pt x="23167" y="15386"/>
                    <a:pt x="23569" y="14984"/>
                  </a:cubicBezTo>
                  <a:cubicBezTo>
                    <a:pt x="24422" y="14131"/>
                    <a:pt x="24949" y="12901"/>
                    <a:pt x="25250" y="11621"/>
                  </a:cubicBezTo>
                  <a:cubicBezTo>
                    <a:pt x="25677" y="11872"/>
                    <a:pt x="26129" y="12023"/>
                    <a:pt x="26606" y="12048"/>
                  </a:cubicBezTo>
                  <a:cubicBezTo>
                    <a:pt x="28187" y="12048"/>
                    <a:pt x="29492" y="10793"/>
                    <a:pt x="29542" y="9212"/>
                  </a:cubicBezTo>
                  <a:cubicBezTo>
                    <a:pt x="29618" y="7631"/>
                    <a:pt x="28413" y="6275"/>
                    <a:pt x="26832" y="6150"/>
                  </a:cubicBezTo>
                  <a:lnTo>
                    <a:pt x="26832" y="6175"/>
                  </a:lnTo>
                  <a:cubicBezTo>
                    <a:pt x="26781" y="6162"/>
                    <a:pt x="26731" y="6156"/>
                    <a:pt x="26678" y="6156"/>
                  </a:cubicBezTo>
                  <a:cubicBezTo>
                    <a:pt x="26625" y="6156"/>
                    <a:pt x="26568" y="6162"/>
                    <a:pt x="26505" y="6175"/>
                  </a:cubicBezTo>
                  <a:cubicBezTo>
                    <a:pt x="26229" y="6200"/>
                    <a:pt x="25953" y="6250"/>
                    <a:pt x="25702" y="6351"/>
                  </a:cubicBezTo>
                  <a:cubicBezTo>
                    <a:pt x="25702" y="6351"/>
                    <a:pt x="25702" y="6325"/>
                    <a:pt x="25702" y="6325"/>
                  </a:cubicBezTo>
                  <a:cubicBezTo>
                    <a:pt x="24146" y="4443"/>
                    <a:pt x="24096" y="1"/>
                    <a:pt x="24096" y="1"/>
                  </a:cubicBezTo>
                  <a:close/>
                </a:path>
              </a:pathLst>
            </a:custGeom>
            <a:solidFill>
              <a:srgbClr val="F2D0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" name="Google Shape;1834;p64">
              <a:extLst>
                <a:ext uri="{FF2B5EF4-FFF2-40B4-BE49-F238E27FC236}">
                  <a16:creationId xmlns:a16="http://schemas.microsoft.com/office/drawing/2014/main" id="{1F833698-23EB-6030-45CE-52F63204A150}"/>
                </a:ext>
              </a:extLst>
            </p:cNvPr>
            <p:cNvSpPr/>
            <p:nvPr/>
          </p:nvSpPr>
          <p:spPr>
            <a:xfrm>
              <a:off x="2221183" y="3882686"/>
              <a:ext cx="491974" cy="479606"/>
            </a:xfrm>
            <a:custGeom>
              <a:avLst/>
              <a:gdLst/>
              <a:ahLst/>
              <a:cxnLst/>
              <a:rect l="l" t="t" r="r" b="b"/>
              <a:pathLst>
                <a:path w="21360" h="20823" extrusionOk="0">
                  <a:moveTo>
                    <a:pt x="16365" y="1"/>
                  </a:moveTo>
                  <a:cubicBezTo>
                    <a:pt x="15938" y="1"/>
                    <a:pt x="15512" y="26"/>
                    <a:pt x="15110" y="126"/>
                  </a:cubicBezTo>
                  <a:lnTo>
                    <a:pt x="15085" y="101"/>
                  </a:lnTo>
                  <a:cubicBezTo>
                    <a:pt x="14708" y="202"/>
                    <a:pt x="14307" y="252"/>
                    <a:pt x="13905" y="327"/>
                  </a:cubicBezTo>
                  <a:cubicBezTo>
                    <a:pt x="13905" y="478"/>
                    <a:pt x="13905" y="704"/>
                    <a:pt x="13905" y="829"/>
                  </a:cubicBezTo>
                  <a:cubicBezTo>
                    <a:pt x="13905" y="829"/>
                    <a:pt x="13704" y="2235"/>
                    <a:pt x="11998" y="2235"/>
                  </a:cubicBezTo>
                  <a:cubicBezTo>
                    <a:pt x="11978" y="2235"/>
                    <a:pt x="11959" y="2235"/>
                    <a:pt x="11940" y="2235"/>
                  </a:cubicBezTo>
                  <a:cubicBezTo>
                    <a:pt x="10083" y="2235"/>
                    <a:pt x="9714" y="1030"/>
                    <a:pt x="9714" y="1030"/>
                  </a:cubicBezTo>
                  <a:lnTo>
                    <a:pt x="9714" y="679"/>
                  </a:lnTo>
                  <a:cubicBezTo>
                    <a:pt x="9563" y="628"/>
                    <a:pt x="9413" y="603"/>
                    <a:pt x="9262" y="578"/>
                  </a:cubicBezTo>
                  <a:cubicBezTo>
                    <a:pt x="9066" y="550"/>
                    <a:pt x="8835" y="531"/>
                    <a:pt x="8576" y="531"/>
                  </a:cubicBezTo>
                  <a:cubicBezTo>
                    <a:pt x="7211" y="531"/>
                    <a:pt x="5070" y="1062"/>
                    <a:pt x="3213" y="3615"/>
                  </a:cubicBezTo>
                  <a:cubicBezTo>
                    <a:pt x="477" y="7405"/>
                    <a:pt x="1" y="19954"/>
                    <a:pt x="1" y="19954"/>
                  </a:cubicBezTo>
                  <a:cubicBezTo>
                    <a:pt x="126" y="20030"/>
                    <a:pt x="277" y="20105"/>
                    <a:pt x="427" y="20155"/>
                  </a:cubicBezTo>
                  <a:cubicBezTo>
                    <a:pt x="1021" y="20372"/>
                    <a:pt x="1648" y="20481"/>
                    <a:pt x="2275" y="20481"/>
                  </a:cubicBezTo>
                  <a:cubicBezTo>
                    <a:pt x="2734" y="20481"/>
                    <a:pt x="3194" y="20423"/>
                    <a:pt x="3640" y="20306"/>
                  </a:cubicBezTo>
                  <a:lnTo>
                    <a:pt x="3715" y="20306"/>
                  </a:lnTo>
                  <a:cubicBezTo>
                    <a:pt x="3715" y="20105"/>
                    <a:pt x="3690" y="19904"/>
                    <a:pt x="3690" y="19703"/>
                  </a:cubicBezTo>
                  <a:lnTo>
                    <a:pt x="3690" y="19703"/>
                  </a:lnTo>
                  <a:cubicBezTo>
                    <a:pt x="4178" y="20065"/>
                    <a:pt x="7490" y="20823"/>
                    <a:pt x="11979" y="20823"/>
                  </a:cubicBezTo>
                  <a:cubicBezTo>
                    <a:pt x="14647" y="20823"/>
                    <a:pt x="17730" y="20555"/>
                    <a:pt x="20883" y="19779"/>
                  </a:cubicBezTo>
                  <a:cubicBezTo>
                    <a:pt x="21084" y="19728"/>
                    <a:pt x="21259" y="19578"/>
                    <a:pt x="21360" y="19377"/>
                  </a:cubicBezTo>
                  <a:lnTo>
                    <a:pt x="21309" y="19151"/>
                  </a:lnTo>
                  <a:lnTo>
                    <a:pt x="20481" y="12450"/>
                  </a:lnTo>
                  <a:cubicBezTo>
                    <a:pt x="18624" y="12174"/>
                    <a:pt x="16767" y="10492"/>
                    <a:pt x="15512" y="9087"/>
                  </a:cubicBezTo>
                  <a:lnTo>
                    <a:pt x="15185" y="8710"/>
                  </a:lnTo>
                  <a:cubicBezTo>
                    <a:pt x="15135" y="8660"/>
                    <a:pt x="15085" y="8585"/>
                    <a:pt x="15035" y="8534"/>
                  </a:cubicBezTo>
                  <a:cubicBezTo>
                    <a:pt x="14232" y="7480"/>
                    <a:pt x="13905" y="6301"/>
                    <a:pt x="13930" y="5999"/>
                  </a:cubicBezTo>
                  <a:cubicBezTo>
                    <a:pt x="13955" y="5422"/>
                    <a:pt x="14206" y="5422"/>
                    <a:pt x="14232" y="5422"/>
                  </a:cubicBezTo>
                  <a:lnTo>
                    <a:pt x="14257" y="5422"/>
                  </a:lnTo>
                  <a:cubicBezTo>
                    <a:pt x="14206" y="5096"/>
                    <a:pt x="14332" y="4770"/>
                    <a:pt x="14608" y="4569"/>
                  </a:cubicBezTo>
                  <a:cubicBezTo>
                    <a:pt x="14583" y="4468"/>
                    <a:pt x="14608" y="4368"/>
                    <a:pt x="14658" y="4293"/>
                  </a:cubicBezTo>
                  <a:cubicBezTo>
                    <a:pt x="14706" y="4173"/>
                    <a:pt x="14771" y="4082"/>
                    <a:pt x="14883" y="4082"/>
                  </a:cubicBezTo>
                  <a:cubicBezTo>
                    <a:pt x="15006" y="4082"/>
                    <a:pt x="15186" y="4192"/>
                    <a:pt x="15461" y="4494"/>
                  </a:cubicBezTo>
                  <a:cubicBezTo>
                    <a:pt x="15461" y="4494"/>
                    <a:pt x="15512" y="1181"/>
                    <a:pt x="16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" name="Google Shape;1835;p64">
              <a:extLst>
                <a:ext uri="{FF2B5EF4-FFF2-40B4-BE49-F238E27FC236}">
                  <a16:creationId xmlns:a16="http://schemas.microsoft.com/office/drawing/2014/main" id="{F2F720FC-7B7F-31C5-652F-025A370059B0}"/>
                </a:ext>
              </a:extLst>
            </p:cNvPr>
            <p:cNvSpPr/>
            <p:nvPr/>
          </p:nvSpPr>
          <p:spPr>
            <a:xfrm>
              <a:off x="2302695" y="4003400"/>
              <a:ext cx="53574" cy="335422"/>
            </a:xfrm>
            <a:custGeom>
              <a:avLst/>
              <a:gdLst/>
              <a:ahLst/>
              <a:cxnLst/>
              <a:rect l="l" t="t" r="r" b="b"/>
              <a:pathLst>
                <a:path w="2326" h="14563" extrusionOk="0">
                  <a:moveTo>
                    <a:pt x="2226" y="1"/>
                  </a:moveTo>
                  <a:cubicBezTo>
                    <a:pt x="2196" y="1"/>
                    <a:pt x="2169" y="17"/>
                    <a:pt x="2159" y="56"/>
                  </a:cubicBezTo>
                  <a:cubicBezTo>
                    <a:pt x="2159" y="56"/>
                    <a:pt x="2084" y="282"/>
                    <a:pt x="1958" y="658"/>
                  </a:cubicBezTo>
                  <a:lnTo>
                    <a:pt x="1707" y="1336"/>
                  </a:lnTo>
                  <a:cubicBezTo>
                    <a:pt x="1632" y="1587"/>
                    <a:pt x="1506" y="1888"/>
                    <a:pt x="1431" y="2214"/>
                  </a:cubicBezTo>
                  <a:cubicBezTo>
                    <a:pt x="1331" y="2566"/>
                    <a:pt x="1230" y="2917"/>
                    <a:pt x="1130" y="3293"/>
                  </a:cubicBezTo>
                  <a:cubicBezTo>
                    <a:pt x="1030" y="3695"/>
                    <a:pt x="929" y="4097"/>
                    <a:pt x="854" y="4523"/>
                  </a:cubicBezTo>
                  <a:cubicBezTo>
                    <a:pt x="753" y="4925"/>
                    <a:pt x="678" y="5377"/>
                    <a:pt x="578" y="5803"/>
                  </a:cubicBezTo>
                  <a:cubicBezTo>
                    <a:pt x="502" y="6255"/>
                    <a:pt x="452" y="6707"/>
                    <a:pt x="377" y="7159"/>
                  </a:cubicBezTo>
                  <a:cubicBezTo>
                    <a:pt x="352" y="7385"/>
                    <a:pt x="302" y="7610"/>
                    <a:pt x="277" y="7836"/>
                  </a:cubicBezTo>
                  <a:lnTo>
                    <a:pt x="201" y="8514"/>
                  </a:lnTo>
                  <a:cubicBezTo>
                    <a:pt x="176" y="8966"/>
                    <a:pt x="126" y="9418"/>
                    <a:pt x="101" y="9844"/>
                  </a:cubicBezTo>
                  <a:cubicBezTo>
                    <a:pt x="76" y="10271"/>
                    <a:pt x="51" y="10698"/>
                    <a:pt x="51" y="11074"/>
                  </a:cubicBezTo>
                  <a:cubicBezTo>
                    <a:pt x="26" y="11476"/>
                    <a:pt x="26" y="11852"/>
                    <a:pt x="26" y="12203"/>
                  </a:cubicBezTo>
                  <a:cubicBezTo>
                    <a:pt x="0" y="12881"/>
                    <a:pt x="26" y="13458"/>
                    <a:pt x="51" y="13860"/>
                  </a:cubicBezTo>
                  <a:cubicBezTo>
                    <a:pt x="76" y="14262"/>
                    <a:pt x="76" y="14487"/>
                    <a:pt x="76" y="14487"/>
                  </a:cubicBezTo>
                  <a:cubicBezTo>
                    <a:pt x="76" y="14538"/>
                    <a:pt x="126" y="14563"/>
                    <a:pt x="151" y="14563"/>
                  </a:cubicBezTo>
                  <a:cubicBezTo>
                    <a:pt x="201" y="14563"/>
                    <a:pt x="251" y="14538"/>
                    <a:pt x="251" y="14487"/>
                  </a:cubicBezTo>
                  <a:lnTo>
                    <a:pt x="251" y="13132"/>
                  </a:lnTo>
                  <a:cubicBezTo>
                    <a:pt x="251" y="12856"/>
                    <a:pt x="251" y="12530"/>
                    <a:pt x="277" y="12203"/>
                  </a:cubicBezTo>
                  <a:cubicBezTo>
                    <a:pt x="277" y="11852"/>
                    <a:pt x="277" y="11476"/>
                    <a:pt x="302" y="11099"/>
                  </a:cubicBezTo>
                  <a:cubicBezTo>
                    <a:pt x="327" y="10698"/>
                    <a:pt x="352" y="10296"/>
                    <a:pt x="402" y="9869"/>
                  </a:cubicBezTo>
                  <a:cubicBezTo>
                    <a:pt x="427" y="9443"/>
                    <a:pt x="477" y="8991"/>
                    <a:pt x="502" y="8539"/>
                  </a:cubicBezTo>
                  <a:cubicBezTo>
                    <a:pt x="528" y="8338"/>
                    <a:pt x="553" y="8112"/>
                    <a:pt x="578" y="7887"/>
                  </a:cubicBezTo>
                  <a:cubicBezTo>
                    <a:pt x="628" y="7661"/>
                    <a:pt x="653" y="7435"/>
                    <a:pt x="678" y="7209"/>
                  </a:cubicBezTo>
                  <a:cubicBezTo>
                    <a:pt x="753" y="6757"/>
                    <a:pt x="804" y="6305"/>
                    <a:pt x="879" y="5854"/>
                  </a:cubicBezTo>
                  <a:cubicBezTo>
                    <a:pt x="954" y="5427"/>
                    <a:pt x="1055" y="4975"/>
                    <a:pt x="1130" y="4573"/>
                  </a:cubicBezTo>
                  <a:cubicBezTo>
                    <a:pt x="1205" y="4147"/>
                    <a:pt x="1306" y="3745"/>
                    <a:pt x="1406" y="3369"/>
                  </a:cubicBezTo>
                  <a:cubicBezTo>
                    <a:pt x="1481" y="2992"/>
                    <a:pt x="1582" y="2641"/>
                    <a:pt x="1657" y="2289"/>
                  </a:cubicBezTo>
                  <a:cubicBezTo>
                    <a:pt x="1732" y="1963"/>
                    <a:pt x="1858" y="1662"/>
                    <a:pt x="1933" y="1411"/>
                  </a:cubicBezTo>
                  <a:cubicBezTo>
                    <a:pt x="2008" y="1135"/>
                    <a:pt x="2084" y="909"/>
                    <a:pt x="2134" y="708"/>
                  </a:cubicBezTo>
                  <a:lnTo>
                    <a:pt x="2310" y="106"/>
                  </a:lnTo>
                  <a:cubicBezTo>
                    <a:pt x="2325" y="44"/>
                    <a:pt x="2273" y="1"/>
                    <a:pt x="2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" name="Google Shape;1836;p64">
              <a:extLst>
                <a:ext uri="{FF2B5EF4-FFF2-40B4-BE49-F238E27FC236}">
                  <a16:creationId xmlns:a16="http://schemas.microsoft.com/office/drawing/2014/main" id="{02165F53-257C-CD3A-C103-F9F3BB39DC45}"/>
                </a:ext>
              </a:extLst>
            </p:cNvPr>
            <p:cNvSpPr/>
            <p:nvPr/>
          </p:nvSpPr>
          <p:spPr>
            <a:xfrm>
              <a:off x="2633949" y="4015423"/>
              <a:ext cx="78057" cy="60944"/>
            </a:xfrm>
            <a:custGeom>
              <a:avLst/>
              <a:gdLst/>
              <a:ahLst/>
              <a:cxnLst/>
              <a:rect l="l" t="t" r="r" b="b"/>
              <a:pathLst>
                <a:path w="3389" h="2646" extrusionOk="0">
                  <a:moveTo>
                    <a:pt x="78" y="0"/>
                  </a:moveTo>
                  <a:cubicBezTo>
                    <a:pt x="67" y="0"/>
                    <a:pt x="58" y="3"/>
                    <a:pt x="50" y="11"/>
                  </a:cubicBezTo>
                  <a:cubicBezTo>
                    <a:pt x="0" y="36"/>
                    <a:pt x="0" y="86"/>
                    <a:pt x="25" y="136"/>
                  </a:cubicBezTo>
                  <a:cubicBezTo>
                    <a:pt x="126" y="312"/>
                    <a:pt x="251" y="513"/>
                    <a:pt x="377" y="688"/>
                  </a:cubicBezTo>
                  <a:cubicBezTo>
                    <a:pt x="427" y="764"/>
                    <a:pt x="502" y="864"/>
                    <a:pt x="577" y="939"/>
                  </a:cubicBezTo>
                  <a:lnTo>
                    <a:pt x="803" y="1190"/>
                  </a:lnTo>
                  <a:cubicBezTo>
                    <a:pt x="979" y="1391"/>
                    <a:pt x="1180" y="1567"/>
                    <a:pt x="1381" y="1742"/>
                  </a:cubicBezTo>
                  <a:cubicBezTo>
                    <a:pt x="1581" y="1893"/>
                    <a:pt x="1807" y="2044"/>
                    <a:pt x="2033" y="2169"/>
                  </a:cubicBezTo>
                  <a:cubicBezTo>
                    <a:pt x="2234" y="2295"/>
                    <a:pt x="2435" y="2395"/>
                    <a:pt x="2661" y="2470"/>
                  </a:cubicBezTo>
                  <a:cubicBezTo>
                    <a:pt x="2811" y="2520"/>
                    <a:pt x="2962" y="2571"/>
                    <a:pt x="3112" y="2621"/>
                  </a:cubicBezTo>
                  <a:lnTo>
                    <a:pt x="3288" y="2646"/>
                  </a:lnTo>
                  <a:cubicBezTo>
                    <a:pt x="3338" y="2646"/>
                    <a:pt x="3363" y="2621"/>
                    <a:pt x="3388" y="2596"/>
                  </a:cubicBezTo>
                  <a:cubicBezTo>
                    <a:pt x="3388" y="2546"/>
                    <a:pt x="3388" y="2495"/>
                    <a:pt x="3338" y="2495"/>
                  </a:cubicBezTo>
                  <a:lnTo>
                    <a:pt x="3163" y="2420"/>
                  </a:lnTo>
                  <a:cubicBezTo>
                    <a:pt x="3062" y="2370"/>
                    <a:pt x="2912" y="2320"/>
                    <a:pt x="2761" y="2244"/>
                  </a:cubicBezTo>
                  <a:cubicBezTo>
                    <a:pt x="2585" y="2144"/>
                    <a:pt x="2384" y="2044"/>
                    <a:pt x="2184" y="1918"/>
                  </a:cubicBezTo>
                  <a:cubicBezTo>
                    <a:pt x="1757" y="1642"/>
                    <a:pt x="1381" y="1341"/>
                    <a:pt x="1004" y="989"/>
                  </a:cubicBezTo>
                  <a:cubicBezTo>
                    <a:pt x="929" y="914"/>
                    <a:pt x="853" y="839"/>
                    <a:pt x="753" y="764"/>
                  </a:cubicBezTo>
                  <a:cubicBezTo>
                    <a:pt x="678" y="688"/>
                    <a:pt x="628" y="613"/>
                    <a:pt x="552" y="538"/>
                  </a:cubicBezTo>
                  <a:cubicBezTo>
                    <a:pt x="427" y="387"/>
                    <a:pt x="326" y="262"/>
                    <a:pt x="251" y="186"/>
                  </a:cubicBezTo>
                  <a:lnTo>
                    <a:pt x="151" y="36"/>
                  </a:lnTo>
                  <a:cubicBezTo>
                    <a:pt x="133" y="18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" name="Google Shape;1837;p64">
              <a:extLst>
                <a:ext uri="{FF2B5EF4-FFF2-40B4-BE49-F238E27FC236}">
                  <a16:creationId xmlns:a16="http://schemas.microsoft.com/office/drawing/2014/main" id="{8931F204-319C-9CD8-FBA8-771229968F52}"/>
                </a:ext>
              </a:extLst>
            </p:cNvPr>
            <p:cNvSpPr/>
            <p:nvPr/>
          </p:nvSpPr>
          <p:spPr>
            <a:xfrm>
              <a:off x="2545481" y="3986747"/>
              <a:ext cx="13912" cy="39340"/>
            </a:xfrm>
            <a:custGeom>
              <a:avLst/>
              <a:gdLst/>
              <a:ahLst/>
              <a:cxnLst/>
              <a:rect l="l" t="t" r="r" b="b"/>
              <a:pathLst>
                <a:path w="604" h="1708" extrusionOk="0">
                  <a:moveTo>
                    <a:pt x="453" y="1"/>
                  </a:moveTo>
                  <a:cubicBezTo>
                    <a:pt x="377" y="76"/>
                    <a:pt x="302" y="126"/>
                    <a:pt x="227" y="176"/>
                  </a:cubicBezTo>
                  <a:cubicBezTo>
                    <a:pt x="177" y="227"/>
                    <a:pt x="152" y="277"/>
                    <a:pt x="126" y="327"/>
                  </a:cubicBezTo>
                  <a:cubicBezTo>
                    <a:pt x="76" y="377"/>
                    <a:pt x="51" y="427"/>
                    <a:pt x="26" y="503"/>
                  </a:cubicBezTo>
                  <a:cubicBezTo>
                    <a:pt x="26" y="553"/>
                    <a:pt x="1" y="628"/>
                    <a:pt x="1" y="678"/>
                  </a:cubicBezTo>
                  <a:lnTo>
                    <a:pt x="1" y="879"/>
                  </a:lnTo>
                  <a:cubicBezTo>
                    <a:pt x="1" y="1005"/>
                    <a:pt x="51" y="1130"/>
                    <a:pt x="101" y="1256"/>
                  </a:cubicBezTo>
                  <a:cubicBezTo>
                    <a:pt x="177" y="1356"/>
                    <a:pt x="227" y="1431"/>
                    <a:pt x="302" y="1507"/>
                  </a:cubicBezTo>
                  <a:cubicBezTo>
                    <a:pt x="377" y="1582"/>
                    <a:pt x="453" y="1657"/>
                    <a:pt x="553" y="1707"/>
                  </a:cubicBezTo>
                  <a:lnTo>
                    <a:pt x="578" y="1707"/>
                  </a:lnTo>
                  <a:cubicBezTo>
                    <a:pt x="603" y="1682"/>
                    <a:pt x="603" y="1657"/>
                    <a:pt x="603" y="1657"/>
                  </a:cubicBezTo>
                  <a:lnTo>
                    <a:pt x="578" y="1582"/>
                  </a:lnTo>
                  <a:cubicBezTo>
                    <a:pt x="553" y="1532"/>
                    <a:pt x="503" y="1456"/>
                    <a:pt x="478" y="1381"/>
                  </a:cubicBezTo>
                  <a:cubicBezTo>
                    <a:pt x="428" y="1306"/>
                    <a:pt x="403" y="1230"/>
                    <a:pt x="377" y="1130"/>
                  </a:cubicBezTo>
                  <a:lnTo>
                    <a:pt x="327" y="1005"/>
                  </a:lnTo>
                  <a:cubicBezTo>
                    <a:pt x="327" y="954"/>
                    <a:pt x="302" y="904"/>
                    <a:pt x="302" y="854"/>
                  </a:cubicBezTo>
                  <a:cubicBezTo>
                    <a:pt x="302" y="804"/>
                    <a:pt x="277" y="754"/>
                    <a:pt x="302" y="703"/>
                  </a:cubicBezTo>
                  <a:cubicBezTo>
                    <a:pt x="327" y="653"/>
                    <a:pt x="327" y="603"/>
                    <a:pt x="327" y="578"/>
                  </a:cubicBezTo>
                  <a:cubicBezTo>
                    <a:pt x="327" y="528"/>
                    <a:pt x="352" y="478"/>
                    <a:pt x="352" y="452"/>
                  </a:cubicBezTo>
                  <a:cubicBezTo>
                    <a:pt x="377" y="427"/>
                    <a:pt x="403" y="377"/>
                    <a:pt x="403" y="327"/>
                  </a:cubicBezTo>
                  <a:cubicBezTo>
                    <a:pt x="478" y="201"/>
                    <a:pt x="553" y="76"/>
                    <a:pt x="553" y="76"/>
                  </a:cubicBezTo>
                  <a:cubicBezTo>
                    <a:pt x="553" y="76"/>
                    <a:pt x="553" y="51"/>
                    <a:pt x="528" y="26"/>
                  </a:cubicBezTo>
                  <a:cubicBezTo>
                    <a:pt x="503" y="1"/>
                    <a:pt x="478" y="1"/>
                    <a:pt x="453" y="1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0" name="Google Shape;1838;p64">
              <a:extLst>
                <a:ext uri="{FF2B5EF4-FFF2-40B4-BE49-F238E27FC236}">
                  <a16:creationId xmlns:a16="http://schemas.microsoft.com/office/drawing/2014/main" id="{3A722BD0-63D4-79F4-67BD-A4C14A2D61C7}"/>
                </a:ext>
              </a:extLst>
            </p:cNvPr>
            <p:cNvSpPr/>
            <p:nvPr/>
          </p:nvSpPr>
          <p:spPr>
            <a:xfrm>
              <a:off x="2554740" y="3972859"/>
              <a:ext cx="68245" cy="39938"/>
            </a:xfrm>
            <a:custGeom>
              <a:avLst/>
              <a:gdLst/>
              <a:ahLst/>
              <a:cxnLst/>
              <a:rect l="l" t="t" r="r" b="b"/>
              <a:pathLst>
                <a:path w="2963" h="1734" extrusionOk="0">
                  <a:moveTo>
                    <a:pt x="414" y="0"/>
                  </a:moveTo>
                  <a:cubicBezTo>
                    <a:pt x="341" y="0"/>
                    <a:pt x="266" y="28"/>
                    <a:pt x="201" y="77"/>
                  </a:cubicBezTo>
                  <a:cubicBezTo>
                    <a:pt x="126" y="152"/>
                    <a:pt x="76" y="227"/>
                    <a:pt x="51" y="302"/>
                  </a:cubicBezTo>
                  <a:cubicBezTo>
                    <a:pt x="26" y="378"/>
                    <a:pt x="1" y="453"/>
                    <a:pt x="1" y="553"/>
                  </a:cubicBezTo>
                  <a:cubicBezTo>
                    <a:pt x="1" y="579"/>
                    <a:pt x="1" y="629"/>
                    <a:pt x="1" y="679"/>
                  </a:cubicBezTo>
                  <a:lnTo>
                    <a:pt x="26" y="779"/>
                  </a:lnTo>
                  <a:cubicBezTo>
                    <a:pt x="26" y="830"/>
                    <a:pt x="51" y="905"/>
                    <a:pt x="76" y="955"/>
                  </a:cubicBezTo>
                  <a:cubicBezTo>
                    <a:pt x="101" y="1030"/>
                    <a:pt x="126" y="1081"/>
                    <a:pt x="151" y="1131"/>
                  </a:cubicBezTo>
                  <a:cubicBezTo>
                    <a:pt x="226" y="1306"/>
                    <a:pt x="327" y="1457"/>
                    <a:pt x="452" y="1582"/>
                  </a:cubicBezTo>
                  <a:cubicBezTo>
                    <a:pt x="503" y="1633"/>
                    <a:pt x="553" y="1683"/>
                    <a:pt x="603" y="1733"/>
                  </a:cubicBezTo>
                  <a:lnTo>
                    <a:pt x="653" y="1733"/>
                  </a:lnTo>
                  <a:cubicBezTo>
                    <a:pt x="678" y="1708"/>
                    <a:pt x="678" y="1683"/>
                    <a:pt x="653" y="1683"/>
                  </a:cubicBezTo>
                  <a:cubicBezTo>
                    <a:pt x="653" y="1683"/>
                    <a:pt x="628" y="1608"/>
                    <a:pt x="553" y="1507"/>
                  </a:cubicBezTo>
                  <a:cubicBezTo>
                    <a:pt x="452" y="1357"/>
                    <a:pt x="377" y="1206"/>
                    <a:pt x="327" y="1055"/>
                  </a:cubicBezTo>
                  <a:cubicBezTo>
                    <a:pt x="302" y="1005"/>
                    <a:pt x="277" y="955"/>
                    <a:pt x="277" y="905"/>
                  </a:cubicBezTo>
                  <a:cubicBezTo>
                    <a:pt x="252" y="855"/>
                    <a:pt x="252" y="804"/>
                    <a:pt x="252" y="729"/>
                  </a:cubicBezTo>
                  <a:lnTo>
                    <a:pt x="252" y="654"/>
                  </a:lnTo>
                  <a:cubicBezTo>
                    <a:pt x="252" y="629"/>
                    <a:pt x="252" y="604"/>
                    <a:pt x="252" y="579"/>
                  </a:cubicBezTo>
                  <a:cubicBezTo>
                    <a:pt x="252" y="528"/>
                    <a:pt x="277" y="478"/>
                    <a:pt x="302" y="428"/>
                  </a:cubicBezTo>
                  <a:cubicBezTo>
                    <a:pt x="302" y="378"/>
                    <a:pt x="327" y="328"/>
                    <a:pt x="377" y="302"/>
                  </a:cubicBezTo>
                  <a:lnTo>
                    <a:pt x="452" y="302"/>
                  </a:lnTo>
                  <a:cubicBezTo>
                    <a:pt x="553" y="353"/>
                    <a:pt x="653" y="428"/>
                    <a:pt x="728" y="528"/>
                  </a:cubicBezTo>
                  <a:lnTo>
                    <a:pt x="879" y="679"/>
                  </a:lnTo>
                  <a:lnTo>
                    <a:pt x="1055" y="830"/>
                  </a:lnTo>
                  <a:cubicBezTo>
                    <a:pt x="1155" y="930"/>
                    <a:pt x="1281" y="1030"/>
                    <a:pt x="1406" y="1106"/>
                  </a:cubicBezTo>
                  <a:cubicBezTo>
                    <a:pt x="1532" y="1181"/>
                    <a:pt x="1657" y="1231"/>
                    <a:pt x="1808" y="1281"/>
                  </a:cubicBezTo>
                  <a:cubicBezTo>
                    <a:pt x="1908" y="1306"/>
                    <a:pt x="2034" y="1331"/>
                    <a:pt x="2159" y="1357"/>
                  </a:cubicBezTo>
                  <a:cubicBezTo>
                    <a:pt x="2259" y="1382"/>
                    <a:pt x="2360" y="1382"/>
                    <a:pt x="2485" y="1382"/>
                  </a:cubicBezTo>
                  <a:lnTo>
                    <a:pt x="2711" y="1382"/>
                  </a:lnTo>
                  <a:lnTo>
                    <a:pt x="2912" y="1331"/>
                  </a:lnTo>
                  <a:cubicBezTo>
                    <a:pt x="2937" y="1331"/>
                    <a:pt x="2962" y="1306"/>
                    <a:pt x="2962" y="1281"/>
                  </a:cubicBezTo>
                  <a:cubicBezTo>
                    <a:pt x="2962" y="1256"/>
                    <a:pt x="2937" y="1231"/>
                    <a:pt x="2912" y="1231"/>
                  </a:cubicBezTo>
                  <a:lnTo>
                    <a:pt x="2711" y="1231"/>
                  </a:lnTo>
                  <a:cubicBezTo>
                    <a:pt x="2636" y="1206"/>
                    <a:pt x="2561" y="1206"/>
                    <a:pt x="2485" y="1206"/>
                  </a:cubicBezTo>
                  <a:cubicBezTo>
                    <a:pt x="2410" y="1181"/>
                    <a:pt x="2310" y="1156"/>
                    <a:pt x="2209" y="1131"/>
                  </a:cubicBezTo>
                  <a:cubicBezTo>
                    <a:pt x="2109" y="1106"/>
                    <a:pt x="2008" y="1081"/>
                    <a:pt x="1908" y="1030"/>
                  </a:cubicBezTo>
                  <a:cubicBezTo>
                    <a:pt x="1783" y="980"/>
                    <a:pt x="1682" y="930"/>
                    <a:pt x="1582" y="855"/>
                  </a:cubicBezTo>
                  <a:cubicBezTo>
                    <a:pt x="1481" y="779"/>
                    <a:pt x="1356" y="704"/>
                    <a:pt x="1281" y="604"/>
                  </a:cubicBezTo>
                  <a:lnTo>
                    <a:pt x="1130" y="478"/>
                  </a:lnTo>
                  <a:lnTo>
                    <a:pt x="954" y="302"/>
                  </a:lnTo>
                  <a:cubicBezTo>
                    <a:pt x="854" y="177"/>
                    <a:pt x="703" y="77"/>
                    <a:pt x="528" y="26"/>
                  </a:cubicBezTo>
                  <a:cubicBezTo>
                    <a:pt x="492" y="9"/>
                    <a:pt x="453" y="0"/>
                    <a:pt x="414" y="0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1839;p64">
              <a:extLst>
                <a:ext uri="{FF2B5EF4-FFF2-40B4-BE49-F238E27FC236}">
                  <a16:creationId xmlns:a16="http://schemas.microsoft.com/office/drawing/2014/main" id="{BF153D4F-95FA-538A-D694-39F1AC5A5F97}"/>
                </a:ext>
              </a:extLst>
            </p:cNvPr>
            <p:cNvSpPr/>
            <p:nvPr/>
          </p:nvSpPr>
          <p:spPr>
            <a:xfrm>
              <a:off x="2432760" y="3626749"/>
              <a:ext cx="58410" cy="34848"/>
            </a:xfrm>
            <a:custGeom>
              <a:avLst/>
              <a:gdLst/>
              <a:ahLst/>
              <a:cxnLst/>
              <a:rect l="l" t="t" r="r" b="b"/>
              <a:pathLst>
                <a:path w="2536" h="1513" extrusionOk="0">
                  <a:moveTo>
                    <a:pt x="1143" y="0"/>
                  </a:moveTo>
                  <a:cubicBezTo>
                    <a:pt x="1111" y="0"/>
                    <a:pt x="1080" y="7"/>
                    <a:pt x="1055" y="19"/>
                  </a:cubicBezTo>
                  <a:cubicBezTo>
                    <a:pt x="980" y="19"/>
                    <a:pt x="929" y="19"/>
                    <a:pt x="879" y="44"/>
                  </a:cubicBezTo>
                  <a:lnTo>
                    <a:pt x="779" y="69"/>
                  </a:lnTo>
                  <a:lnTo>
                    <a:pt x="703" y="69"/>
                  </a:lnTo>
                  <a:lnTo>
                    <a:pt x="678" y="95"/>
                  </a:lnTo>
                  <a:cubicBezTo>
                    <a:pt x="578" y="145"/>
                    <a:pt x="528" y="170"/>
                    <a:pt x="427" y="245"/>
                  </a:cubicBezTo>
                  <a:cubicBezTo>
                    <a:pt x="327" y="320"/>
                    <a:pt x="227" y="421"/>
                    <a:pt x="151" y="521"/>
                  </a:cubicBezTo>
                  <a:cubicBezTo>
                    <a:pt x="51" y="672"/>
                    <a:pt x="1" y="847"/>
                    <a:pt x="1" y="1048"/>
                  </a:cubicBezTo>
                  <a:cubicBezTo>
                    <a:pt x="1" y="1098"/>
                    <a:pt x="1" y="1174"/>
                    <a:pt x="1" y="1224"/>
                  </a:cubicBezTo>
                  <a:cubicBezTo>
                    <a:pt x="1" y="1274"/>
                    <a:pt x="1" y="1299"/>
                    <a:pt x="26" y="1349"/>
                  </a:cubicBezTo>
                  <a:cubicBezTo>
                    <a:pt x="26" y="1349"/>
                    <a:pt x="26" y="1375"/>
                    <a:pt x="26" y="1400"/>
                  </a:cubicBezTo>
                  <a:cubicBezTo>
                    <a:pt x="51" y="1475"/>
                    <a:pt x="120" y="1513"/>
                    <a:pt x="186" y="1513"/>
                  </a:cubicBezTo>
                  <a:cubicBezTo>
                    <a:pt x="252" y="1513"/>
                    <a:pt x="314" y="1475"/>
                    <a:pt x="327" y="1400"/>
                  </a:cubicBezTo>
                  <a:lnTo>
                    <a:pt x="327" y="1349"/>
                  </a:lnTo>
                  <a:lnTo>
                    <a:pt x="352" y="1249"/>
                  </a:lnTo>
                  <a:cubicBezTo>
                    <a:pt x="377" y="1149"/>
                    <a:pt x="427" y="1073"/>
                    <a:pt x="478" y="973"/>
                  </a:cubicBezTo>
                  <a:cubicBezTo>
                    <a:pt x="503" y="923"/>
                    <a:pt x="528" y="898"/>
                    <a:pt x="578" y="847"/>
                  </a:cubicBezTo>
                  <a:cubicBezTo>
                    <a:pt x="603" y="797"/>
                    <a:pt x="628" y="797"/>
                    <a:pt x="678" y="747"/>
                  </a:cubicBezTo>
                  <a:cubicBezTo>
                    <a:pt x="719" y="727"/>
                    <a:pt x="811" y="706"/>
                    <a:pt x="884" y="672"/>
                  </a:cubicBezTo>
                  <a:lnTo>
                    <a:pt x="980" y="672"/>
                  </a:lnTo>
                  <a:cubicBezTo>
                    <a:pt x="1030" y="647"/>
                    <a:pt x="1055" y="647"/>
                    <a:pt x="1105" y="647"/>
                  </a:cubicBezTo>
                  <a:cubicBezTo>
                    <a:pt x="1131" y="644"/>
                    <a:pt x="1157" y="643"/>
                    <a:pt x="1183" y="643"/>
                  </a:cubicBezTo>
                  <a:cubicBezTo>
                    <a:pt x="1412" y="643"/>
                    <a:pt x="1655" y="740"/>
                    <a:pt x="1858" y="898"/>
                  </a:cubicBezTo>
                  <a:cubicBezTo>
                    <a:pt x="1958" y="973"/>
                    <a:pt x="2034" y="1023"/>
                    <a:pt x="2109" y="1098"/>
                  </a:cubicBezTo>
                  <a:lnTo>
                    <a:pt x="2184" y="1174"/>
                  </a:lnTo>
                  <a:cubicBezTo>
                    <a:pt x="2217" y="1222"/>
                    <a:pt x="2281" y="1250"/>
                    <a:pt x="2342" y="1250"/>
                  </a:cubicBezTo>
                  <a:cubicBezTo>
                    <a:pt x="2376" y="1250"/>
                    <a:pt x="2409" y="1242"/>
                    <a:pt x="2435" y="1224"/>
                  </a:cubicBezTo>
                  <a:cubicBezTo>
                    <a:pt x="2511" y="1174"/>
                    <a:pt x="2536" y="1073"/>
                    <a:pt x="2511" y="998"/>
                  </a:cubicBezTo>
                  <a:cubicBezTo>
                    <a:pt x="2485" y="948"/>
                    <a:pt x="2460" y="898"/>
                    <a:pt x="2435" y="847"/>
                  </a:cubicBezTo>
                  <a:cubicBezTo>
                    <a:pt x="2285" y="546"/>
                    <a:pt x="2059" y="295"/>
                    <a:pt x="1758" y="145"/>
                  </a:cubicBezTo>
                  <a:cubicBezTo>
                    <a:pt x="1657" y="95"/>
                    <a:pt x="1532" y="44"/>
                    <a:pt x="1431" y="44"/>
                  </a:cubicBezTo>
                  <a:cubicBezTo>
                    <a:pt x="1356" y="19"/>
                    <a:pt x="1306" y="19"/>
                    <a:pt x="1231" y="19"/>
                  </a:cubicBezTo>
                  <a:cubicBezTo>
                    <a:pt x="1205" y="7"/>
                    <a:pt x="1174" y="0"/>
                    <a:pt x="1143" y="0"/>
                  </a:cubicBezTo>
                  <a:close/>
                </a:path>
              </a:pathLst>
            </a:custGeom>
            <a:solidFill>
              <a:srgbClr val="BE9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1840;p64">
              <a:extLst>
                <a:ext uri="{FF2B5EF4-FFF2-40B4-BE49-F238E27FC236}">
                  <a16:creationId xmlns:a16="http://schemas.microsoft.com/office/drawing/2014/main" id="{D363ACF8-3940-9335-D1A0-2188F5BEA624}"/>
                </a:ext>
              </a:extLst>
            </p:cNvPr>
            <p:cNvSpPr/>
            <p:nvPr/>
          </p:nvSpPr>
          <p:spPr>
            <a:xfrm>
              <a:off x="2313106" y="3619586"/>
              <a:ext cx="60529" cy="52123"/>
            </a:xfrm>
            <a:custGeom>
              <a:avLst/>
              <a:gdLst/>
              <a:ahLst/>
              <a:cxnLst/>
              <a:rect l="l" t="t" r="r" b="b"/>
              <a:pathLst>
                <a:path w="2628" h="2263" extrusionOk="0">
                  <a:moveTo>
                    <a:pt x="1467" y="1"/>
                  </a:moveTo>
                  <a:cubicBezTo>
                    <a:pt x="1201" y="1"/>
                    <a:pt x="929" y="95"/>
                    <a:pt x="703" y="305"/>
                  </a:cubicBezTo>
                  <a:cubicBezTo>
                    <a:pt x="0" y="983"/>
                    <a:pt x="452" y="2213"/>
                    <a:pt x="1456" y="2263"/>
                  </a:cubicBezTo>
                  <a:cubicBezTo>
                    <a:pt x="2083" y="2263"/>
                    <a:pt x="2611" y="1786"/>
                    <a:pt x="2611" y="1158"/>
                  </a:cubicBezTo>
                  <a:cubicBezTo>
                    <a:pt x="2628" y="466"/>
                    <a:pt x="2060" y="1"/>
                    <a:pt x="146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1841;p64">
              <a:extLst>
                <a:ext uri="{FF2B5EF4-FFF2-40B4-BE49-F238E27FC236}">
                  <a16:creationId xmlns:a16="http://schemas.microsoft.com/office/drawing/2014/main" id="{9C153DE0-85ED-24C1-8664-97CD7C3924C8}"/>
                </a:ext>
              </a:extLst>
            </p:cNvPr>
            <p:cNvSpPr/>
            <p:nvPr/>
          </p:nvSpPr>
          <p:spPr>
            <a:xfrm>
              <a:off x="2542026" y="3621314"/>
              <a:ext cx="61128" cy="52169"/>
            </a:xfrm>
            <a:custGeom>
              <a:avLst/>
              <a:gdLst/>
              <a:ahLst/>
              <a:cxnLst/>
              <a:rect l="l" t="t" r="r" b="b"/>
              <a:pathLst>
                <a:path w="2654" h="2265" extrusionOk="0">
                  <a:moveTo>
                    <a:pt x="1493" y="1"/>
                  </a:moveTo>
                  <a:cubicBezTo>
                    <a:pt x="1226" y="1"/>
                    <a:pt x="954" y="95"/>
                    <a:pt x="728" y="305"/>
                  </a:cubicBezTo>
                  <a:cubicBezTo>
                    <a:pt x="0" y="1008"/>
                    <a:pt x="452" y="2238"/>
                    <a:pt x="1456" y="2263"/>
                  </a:cubicBezTo>
                  <a:cubicBezTo>
                    <a:pt x="1471" y="2264"/>
                    <a:pt x="1486" y="2264"/>
                    <a:pt x="1501" y="2264"/>
                  </a:cubicBezTo>
                  <a:cubicBezTo>
                    <a:pt x="2109" y="2264"/>
                    <a:pt x="2611" y="1771"/>
                    <a:pt x="2636" y="1159"/>
                  </a:cubicBezTo>
                  <a:cubicBezTo>
                    <a:pt x="2653" y="466"/>
                    <a:pt x="2085" y="1"/>
                    <a:pt x="1493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1842;p64">
              <a:extLst>
                <a:ext uri="{FF2B5EF4-FFF2-40B4-BE49-F238E27FC236}">
                  <a16:creationId xmlns:a16="http://schemas.microsoft.com/office/drawing/2014/main" id="{57F74768-7490-4345-E958-44C41478EF98}"/>
                </a:ext>
              </a:extLst>
            </p:cNvPr>
            <p:cNvSpPr/>
            <p:nvPr/>
          </p:nvSpPr>
          <p:spPr>
            <a:xfrm>
              <a:off x="2371816" y="3678872"/>
              <a:ext cx="178893" cy="59908"/>
            </a:xfrm>
            <a:custGeom>
              <a:avLst/>
              <a:gdLst/>
              <a:ahLst/>
              <a:cxnLst/>
              <a:rect l="l" t="t" r="r" b="b"/>
              <a:pathLst>
                <a:path w="7767" h="2601" extrusionOk="0">
                  <a:moveTo>
                    <a:pt x="227" y="1"/>
                  </a:moveTo>
                  <a:cubicBezTo>
                    <a:pt x="114" y="1"/>
                    <a:pt x="1" y="121"/>
                    <a:pt x="87" y="241"/>
                  </a:cubicBezTo>
                  <a:lnTo>
                    <a:pt x="137" y="341"/>
                  </a:lnTo>
                  <a:cubicBezTo>
                    <a:pt x="162" y="417"/>
                    <a:pt x="212" y="492"/>
                    <a:pt x="262" y="592"/>
                  </a:cubicBezTo>
                  <a:cubicBezTo>
                    <a:pt x="363" y="743"/>
                    <a:pt x="438" y="868"/>
                    <a:pt x="538" y="969"/>
                  </a:cubicBezTo>
                  <a:cubicBezTo>
                    <a:pt x="664" y="1119"/>
                    <a:pt x="814" y="1270"/>
                    <a:pt x="940" y="1396"/>
                  </a:cubicBezTo>
                  <a:cubicBezTo>
                    <a:pt x="1316" y="1747"/>
                    <a:pt x="1743" y="2023"/>
                    <a:pt x="2195" y="2224"/>
                  </a:cubicBezTo>
                  <a:cubicBezTo>
                    <a:pt x="2471" y="2324"/>
                    <a:pt x="2747" y="2425"/>
                    <a:pt x="3023" y="2475"/>
                  </a:cubicBezTo>
                  <a:cubicBezTo>
                    <a:pt x="3299" y="2550"/>
                    <a:pt x="3600" y="2575"/>
                    <a:pt x="3902" y="2600"/>
                  </a:cubicBezTo>
                  <a:lnTo>
                    <a:pt x="4303" y="2600"/>
                  </a:lnTo>
                  <a:cubicBezTo>
                    <a:pt x="4429" y="2575"/>
                    <a:pt x="4604" y="2550"/>
                    <a:pt x="4755" y="2550"/>
                  </a:cubicBezTo>
                  <a:cubicBezTo>
                    <a:pt x="5031" y="2500"/>
                    <a:pt x="5307" y="2450"/>
                    <a:pt x="5583" y="2349"/>
                  </a:cubicBezTo>
                  <a:cubicBezTo>
                    <a:pt x="5834" y="2249"/>
                    <a:pt x="6060" y="2149"/>
                    <a:pt x="6286" y="1998"/>
                  </a:cubicBezTo>
                  <a:cubicBezTo>
                    <a:pt x="6512" y="1872"/>
                    <a:pt x="6688" y="1747"/>
                    <a:pt x="6863" y="1571"/>
                  </a:cubicBezTo>
                  <a:cubicBezTo>
                    <a:pt x="7139" y="1345"/>
                    <a:pt x="7365" y="1069"/>
                    <a:pt x="7541" y="768"/>
                  </a:cubicBezTo>
                  <a:cubicBezTo>
                    <a:pt x="7616" y="668"/>
                    <a:pt x="7666" y="567"/>
                    <a:pt x="7692" y="517"/>
                  </a:cubicBezTo>
                  <a:lnTo>
                    <a:pt x="7742" y="392"/>
                  </a:lnTo>
                  <a:cubicBezTo>
                    <a:pt x="7767" y="341"/>
                    <a:pt x="7742" y="241"/>
                    <a:pt x="7666" y="191"/>
                  </a:cubicBezTo>
                  <a:cubicBezTo>
                    <a:pt x="7640" y="173"/>
                    <a:pt x="7610" y="165"/>
                    <a:pt x="7580" y="165"/>
                  </a:cubicBezTo>
                  <a:cubicBezTo>
                    <a:pt x="7526" y="165"/>
                    <a:pt x="7473" y="192"/>
                    <a:pt x="7441" y="241"/>
                  </a:cubicBezTo>
                  <a:lnTo>
                    <a:pt x="7390" y="316"/>
                  </a:lnTo>
                  <a:cubicBezTo>
                    <a:pt x="7365" y="366"/>
                    <a:pt x="7315" y="442"/>
                    <a:pt x="7240" y="517"/>
                  </a:cubicBezTo>
                  <a:cubicBezTo>
                    <a:pt x="7039" y="768"/>
                    <a:pt x="6813" y="994"/>
                    <a:pt x="6562" y="1170"/>
                  </a:cubicBezTo>
                  <a:cubicBezTo>
                    <a:pt x="6211" y="1446"/>
                    <a:pt x="5809" y="1647"/>
                    <a:pt x="5408" y="1772"/>
                  </a:cubicBezTo>
                  <a:cubicBezTo>
                    <a:pt x="5157" y="1847"/>
                    <a:pt x="4931" y="1898"/>
                    <a:pt x="4680" y="1923"/>
                  </a:cubicBezTo>
                  <a:cubicBezTo>
                    <a:pt x="4554" y="1923"/>
                    <a:pt x="4454" y="1948"/>
                    <a:pt x="4303" y="1948"/>
                  </a:cubicBezTo>
                  <a:lnTo>
                    <a:pt x="3902" y="1948"/>
                  </a:lnTo>
                  <a:lnTo>
                    <a:pt x="3525" y="1923"/>
                  </a:lnTo>
                  <a:cubicBezTo>
                    <a:pt x="3400" y="1923"/>
                    <a:pt x="3274" y="1872"/>
                    <a:pt x="3149" y="1872"/>
                  </a:cubicBezTo>
                  <a:cubicBezTo>
                    <a:pt x="2898" y="1822"/>
                    <a:pt x="2672" y="1747"/>
                    <a:pt x="2446" y="1672"/>
                  </a:cubicBezTo>
                  <a:cubicBezTo>
                    <a:pt x="2019" y="1496"/>
                    <a:pt x="1643" y="1295"/>
                    <a:pt x="1291" y="1019"/>
                  </a:cubicBezTo>
                  <a:cubicBezTo>
                    <a:pt x="1141" y="894"/>
                    <a:pt x="990" y="793"/>
                    <a:pt x="890" y="668"/>
                  </a:cubicBezTo>
                  <a:cubicBezTo>
                    <a:pt x="764" y="542"/>
                    <a:pt x="664" y="442"/>
                    <a:pt x="614" y="341"/>
                  </a:cubicBezTo>
                  <a:cubicBezTo>
                    <a:pt x="538" y="266"/>
                    <a:pt x="463" y="191"/>
                    <a:pt x="438" y="141"/>
                  </a:cubicBezTo>
                  <a:lnTo>
                    <a:pt x="388" y="65"/>
                  </a:lnTo>
                  <a:lnTo>
                    <a:pt x="363" y="90"/>
                  </a:lnTo>
                  <a:cubicBezTo>
                    <a:pt x="331" y="27"/>
                    <a:pt x="279" y="1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1843;p64">
              <a:extLst>
                <a:ext uri="{FF2B5EF4-FFF2-40B4-BE49-F238E27FC236}">
                  <a16:creationId xmlns:a16="http://schemas.microsoft.com/office/drawing/2014/main" id="{D4C8402D-273F-F81D-C206-CAF814932544}"/>
                </a:ext>
              </a:extLst>
            </p:cNvPr>
            <p:cNvSpPr/>
            <p:nvPr/>
          </p:nvSpPr>
          <p:spPr>
            <a:xfrm>
              <a:off x="2248937" y="3679816"/>
              <a:ext cx="121243" cy="103508"/>
            </a:xfrm>
            <a:custGeom>
              <a:avLst/>
              <a:gdLst/>
              <a:ahLst/>
              <a:cxnLst/>
              <a:rect l="l" t="t" r="r" b="b"/>
              <a:pathLst>
                <a:path w="5264" h="4494" extrusionOk="0">
                  <a:moveTo>
                    <a:pt x="2978" y="1"/>
                  </a:moveTo>
                  <a:cubicBezTo>
                    <a:pt x="2446" y="1"/>
                    <a:pt x="1904" y="194"/>
                    <a:pt x="1456" y="627"/>
                  </a:cubicBezTo>
                  <a:cubicBezTo>
                    <a:pt x="0" y="1982"/>
                    <a:pt x="904" y="4417"/>
                    <a:pt x="2887" y="4492"/>
                  </a:cubicBezTo>
                  <a:cubicBezTo>
                    <a:pt x="2918" y="4493"/>
                    <a:pt x="2948" y="4494"/>
                    <a:pt x="2979" y="4494"/>
                  </a:cubicBezTo>
                  <a:cubicBezTo>
                    <a:pt x="4193" y="4494"/>
                    <a:pt x="5197" y="3532"/>
                    <a:pt x="5246" y="2308"/>
                  </a:cubicBezTo>
                  <a:cubicBezTo>
                    <a:pt x="5263" y="930"/>
                    <a:pt x="4144" y="1"/>
                    <a:pt x="2978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1844;p64">
              <a:extLst>
                <a:ext uri="{FF2B5EF4-FFF2-40B4-BE49-F238E27FC236}">
                  <a16:creationId xmlns:a16="http://schemas.microsoft.com/office/drawing/2014/main" id="{B2C81423-7553-C9F6-8540-F0648365790E}"/>
                </a:ext>
              </a:extLst>
            </p:cNvPr>
            <p:cNvSpPr/>
            <p:nvPr/>
          </p:nvSpPr>
          <p:spPr>
            <a:xfrm>
              <a:off x="2555316" y="3676730"/>
              <a:ext cx="121243" cy="103715"/>
            </a:xfrm>
            <a:custGeom>
              <a:avLst/>
              <a:gdLst/>
              <a:ahLst/>
              <a:cxnLst/>
              <a:rect l="l" t="t" r="r" b="b"/>
              <a:pathLst>
                <a:path w="5264" h="4503" extrusionOk="0">
                  <a:moveTo>
                    <a:pt x="2975" y="1"/>
                  </a:moveTo>
                  <a:cubicBezTo>
                    <a:pt x="2447" y="1"/>
                    <a:pt x="1908" y="189"/>
                    <a:pt x="1456" y="610"/>
                  </a:cubicBezTo>
                  <a:cubicBezTo>
                    <a:pt x="1" y="1991"/>
                    <a:pt x="904" y="4425"/>
                    <a:pt x="2912" y="4500"/>
                  </a:cubicBezTo>
                  <a:cubicBezTo>
                    <a:pt x="2942" y="4502"/>
                    <a:pt x="2971" y="4502"/>
                    <a:pt x="3000" y="4502"/>
                  </a:cubicBezTo>
                  <a:cubicBezTo>
                    <a:pt x="4192" y="4502"/>
                    <a:pt x="5197" y="3517"/>
                    <a:pt x="5246" y="2317"/>
                  </a:cubicBezTo>
                  <a:cubicBezTo>
                    <a:pt x="5264" y="932"/>
                    <a:pt x="4147" y="1"/>
                    <a:pt x="2975" y="1"/>
                  </a:cubicBezTo>
                  <a:close/>
                </a:path>
              </a:pathLst>
            </a:custGeom>
            <a:solidFill>
              <a:srgbClr val="E596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1845;p64">
              <a:extLst>
                <a:ext uri="{FF2B5EF4-FFF2-40B4-BE49-F238E27FC236}">
                  <a16:creationId xmlns:a16="http://schemas.microsoft.com/office/drawing/2014/main" id="{9CEFFDA3-9C5A-AEFD-CCFF-9D8E10308A06}"/>
                </a:ext>
              </a:extLst>
            </p:cNvPr>
            <p:cNvSpPr/>
            <p:nvPr/>
          </p:nvSpPr>
          <p:spPr>
            <a:xfrm>
              <a:off x="2168001" y="36536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496" y="1"/>
                  </a:moveTo>
                  <a:cubicBezTo>
                    <a:pt x="1259" y="1"/>
                    <a:pt x="1014" y="56"/>
                    <a:pt x="804" y="182"/>
                  </a:cubicBezTo>
                  <a:cubicBezTo>
                    <a:pt x="578" y="283"/>
                    <a:pt x="402" y="433"/>
                    <a:pt x="251" y="634"/>
                  </a:cubicBezTo>
                  <a:cubicBezTo>
                    <a:pt x="126" y="760"/>
                    <a:pt x="51" y="935"/>
                    <a:pt x="0" y="1111"/>
                  </a:cubicBezTo>
                  <a:cubicBezTo>
                    <a:pt x="0" y="1161"/>
                    <a:pt x="0" y="1211"/>
                    <a:pt x="0" y="1262"/>
                  </a:cubicBezTo>
                  <a:lnTo>
                    <a:pt x="0" y="1312"/>
                  </a:lnTo>
                  <a:cubicBezTo>
                    <a:pt x="13" y="1387"/>
                    <a:pt x="76" y="1425"/>
                    <a:pt x="138" y="1425"/>
                  </a:cubicBezTo>
                  <a:cubicBezTo>
                    <a:pt x="201" y="1425"/>
                    <a:pt x="264" y="1387"/>
                    <a:pt x="277" y="1312"/>
                  </a:cubicBezTo>
                  <a:lnTo>
                    <a:pt x="277" y="1287"/>
                  </a:lnTo>
                  <a:cubicBezTo>
                    <a:pt x="302" y="1262"/>
                    <a:pt x="302" y="1237"/>
                    <a:pt x="302" y="1211"/>
                  </a:cubicBezTo>
                  <a:cubicBezTo>
                    <a:pt x="377" y="1086"/>
                    <a:pt x="452" y="1011"/>
                    <a:pt x="553" y="935"/>
                  </a:cubicBezTo>
                  <a:cubicBezTo>
                    <a:pt x="829" y="659"/>
                    <a:pt x="1205" y="509"/>
                    <a:pt x="1607" y="509"/>
                  </a:cubicBezTo>
                  <a:cubicBezTo>
                    <a:pt x="1707" y="509"/>
                    <a:pt x="1808" y="534"/>
                    <a:pt x="1883" y="584"/>
                  </a:cubicBezTo>
                  <a:cubicBezTo>
                    <a:pt x="1933" y="584"/>
                    <a:pt x="1983" y="609"/>
                    <a:pt x="2008" y="634"/>
                  </a:cubicBezTo>
                  <a:lnTo>
                    <a:pt x="2084" y="659"/>
                  </a:lnTo>
                  <a:lnTo>
                    <a:pt x="2159" y="710"/>
                  </a:lnTo>
                  <a:cubicBezTo>
                    <a:pt x="2184" y="735"/>
                    <a:pt x="2234" y="785"/>
                    <a:pt x="2259" y="810"/>
                  </a:cubicBezTo>
                  <a:cubicBezTo>
                    <a:pt x="2284" y="835"/>
                    <a:pt x="2335" y="860"/>
                    <a:pt x="2360" y="910"/>
                  </a:cubicBezTo>
                  <a:cubicBezTo>
                    <a:pt x="2410" y="961"/>
                    <a:pt x="2460" y="1036"/>
                    <a:pt x="2510" y="1111"/>
                  </a:cubicBezTo>
                  <a:cubicBezTo>
                    <a:pt x="2611" y="1262"/>
                    <a:pt x="2661" y="1437"/>
                    <a:pt x="2711" y="1613"/>
                  </a:cubicBezTo>
                  <a:cubicBezTo>
                    <a:pt x="2711" y="1688"/>
                    <a:pt x="2761" y="1739"/>
                    <a:pt x="2837" y="1764"/>
                  </a:cubicBezTo>
                  <a:cubicBezTo>
                    <a:pt x="2912" y="1764"/>
                    <a:pt x="2987" y="1688"/>
                    <a:pt x="2987" y="1613"/>
                  </a:cubicBezTo>
                  <a:cubicBezTo>
                    <a:pt x="2987" y="1563"/>
                    <a:pt x="2987" y="1488"/>
                    <a:pt x="2987" y="1412"/>
                  </a:cubicBezTo>
                  <a:cubicBezTo>
                    <a:pt x="2962" y="1262"/>
                    <a:pt x="2912" y="1086"/>
                    <a:pt x="2862" y="935"/>
                  </a:cubicBezTo>
                  <a:cubicBezTo>
                    <a:pt x="2812" y="810"/>
                    <a:pt x="2761" y="710"/>
                    <a:pt x="2686" y="609"/>
                  </a:cubicBezTo>
                  <a:cubicBezTo>
                    <a:pt x="2661" y="559"/>
                    <a:pt x="2611" y="509"/>
                    <a:pt x="2561" y="484"/>
                  </a:cubicBezTo>
                  <a:cubicBezTo>
                    <a:pt x="2535" y="433"/>
                    <a:pt x="2485" y="383"/>
                    <a:pt x="2435" y="333"/>
                  </a:cubicBezTo>
                  <a:lnTo>
                    <a:pt x="2360" y="283"/>
                  </a:lnTo>
                  <a:lnTo>
                    <a:pt x="2259" y="208"/>
                  </a:lnTo>
                  <a:cubicBezTo>
                    <a:pt x="2209" y="182"/>
                    <a:pt x="2134" y="132"/>
                    <a:pt x="2084" y="107"/>
                  </a:cubicBezTo>
                  <a:cubicBezTo>
                    <a:pt x="1933" y="57"/>
                    <a:pt x="1782" y="7"/>
                    <a:pt x="1632" y="7"/>
                  </a:cubicBezTo>
                  <a:cubicBezTo>
                    <a:pt x="1587" y="3"/>
                    <a:pt x="1542" y="1"/>
                    <a:pt x="1496" y="1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1846;p64">
              <a:extLst>
                <a:ext uri="{FF2B5EF4-FFF2-40B4-BE49-F238E27FC236}">
                  <a16:creationId xmlns:a16="http://schemas.microsoft.com/office/drawing/2014/main" id="{9FED51B1-5C63-6004-22FF-FD3BA280907D}"/>
                </a:ext>
              </a:extLst>
            </p:cNvPr>
            <p:cNvSpPr/>
            <p:nvPr/>
          </p:nvSpPr>
          <p:spPr>
            <a:xfrm>
              <a:off x="2727599" y="3650772"/>
              <a:ext cx="68798" cy="40606"/>
            </a:xfrm>
            <a:custGeom>
              <a:avLst/>
              <a:gdLst/>
              <a:ahLst/>
              <a:cxnLst/>
              <a:rect l="l" t="t" r="r" b="b"/>
              <a:pathLst>
                <a:path w="2987" h="1763" extrusionOk="0">
                  <a:moveTo>
                    <a:pt x="1523" y="0"/>
                  </a:moveTo>
                  <a:cubicBezTo>
                    <a:pt x="1278" y="0"/>
                    <a:pt x="1022" y="72"/>
                    <a:pt x="803" y="181"/>
                  </a:cubicBezTo>
                  <a:cubicBezTo>
                    <a:pt x="602" y="281"/>
                    <a:pt x="402" y="432"/>
                    <a:pt x="251" y="633"/>
                  </a:cubicBezTo>
                  <a:cubicBezTo>
                    <a:pt x="126" y="758"/>
                    <a:pt x="50" y="934"/>
                    <a:pt x="25" y="1110"/>
                  </a:cubicBezTo>
                  <a:cubicBezTo>
                    <a:pt x="0" y="1160"/>
                    <a:pt x="0" y="1210"/>
                    <a:pt x="25" y="1285"/>
                  </a:cubicBezTo>
                  <a:lnTo>
                    <a:pt x="25" y="1310"/>
                  </a:lnTo>
                  <a:cubicBezTo>
                    <a:pt x="25" y="1386"/>
                    <a:pt x="100" y="1436"/>
                    <a:pt x="176" y="1436"/>
                  </a:cubicBezTo>
                  <a:cubicBezTo>
                    <a:pt x="226" y="1436"/>
                    <a:pt x="276" y="1386"/>
                    <a:pt x="276" y="1335"/>
                  </a:cubicBezTo>
                  <a:lnTo>
                    <a:pt x="276" y="1285"/>
                  </a:lnTo>
                  <a:lnTo>
                    <a:pt x="326" y="1210"/>
                  </a:lnTo>
                  <a:cubicBezTo>
                    <a:pt x="377" y="1110"/>
                    <a:pt x="452" y="1009"/>
                    <a:pt x="552" y="934"/>
                  </a:cubicBezTo>
                  <a:cubicBezTo>
                    <a:pt x="853" y="658"/>
                    <a:pt x="1230" y="507"/>
                    <a:pt x="1606" y="507"/>
                  </a:cubicBezTo>
                  <a:cubicBezTo>
                    <a:pt x="1707" y="532"/>
                    <a:pt x="1807" y="532"/>
                    <a:pt x="1908" y="583"/>
                  </a:cubicBezTo>
                  <a:cubicBezTo>
                    <a:pt x="1933" y="583"/>
                    <a:pt x="1983" y="608"/>
                    <a:pt x="2033" y="633"/>
                  </a:cubicBezTo>
                  <a:lnTo>
                    <a:pt x="2083" y="658"/>
                  </a:lnTo>
                  <a:lnTo>
                    <a:pt x="2159" y="733"/>
                  </a:lnTo>
                  <a:cubicBezTo>
                    <a:pt x="2184" y="758"/>
                    <a:pt x="2234" y="783"/>
                    <a:pt x="2259" y="808"/>
                  </a:cubicBezTo>
                  <a:cubicBezTo>
                    <a:pt x="2284" y="834"/>
                    <a:pt x="2334" y="859"/>
                    <a:pt x="2359" y="909"/>
                  </a:cubicBezTo>
                  <a:cubicBezTo>
                    <a:pt x="2410" y="959"/>
                    <a:pt x="2485" y="1034"/>
                    <a:pt x="2510" y="1110"/>
                  </a:cubicBezTo>
                  <a:cubicBezTo>
                    <a:pt x="2610" y="1260"/>
                    <a:pt x="2686" y="1436"/>
                    <a:pt x="2711" y="1612"/>
                  </a:cubicBezTo>
                  <a:cubicBezTo>
                    <a:pt x="2711" y="1687"/>
                    <a:pt x="2761" y="1762"/>
                    <a:pt x="2836" y="1762"/>
                  </a:cubicBezTo>
                  <a:cubicBezTo>
                    <a:pt x="2912" y="1762"/>
                    <a:pt x="2987" y="1687"/>
                    <a:pt x="2987" y="1637"/>
                  </a:cubicBezTo>
                  <a:cubicBezTo>
                    <a:pt x="2987" y="1561"/>
                    <a:pt x="2987" y="1486"/>
                    <a:pt x="2987" y="1436"/>
                  </a:cubicBezTo>
                  <a:cubicBezTo>
                    <a:pt x="2962" y="1260"/>
                    <a:pt x="2937" y="1085"/>
                    <a:pt x="2861" y="934"/>
                  </a:cubicBezTo>
                  <a:cubicBezTo>
                    <a:pt x="2811" y="834"/>
                    <a:pt x="2761" y="733"/>
                    <a:pt x="2686" y="633"/>
                  </a:cubicBezTo>
                  <a:cubicBezTo>
                    <a:pt x="2661" y="583"/>
                    <a:pt x="2610" y="532"/>
                    <a:pt x="2585" y="482"/>
                  </a:cubicBezTo>
                  <a:cubicBezTo>
                    <a:pt x="2535" y="432"/>
                    <a:pt x="2460" y="382"/>
                    <a:pt x="2435" y="332"/>
                  </a:cubicBezTo>
                  <a:lnTo>
                    <a:pt x="2359" y="281"/>
                  </a:lnTo>
                  <a:lnTo>
                    <a:pt x="2259" y="206"/>
                  </a:lnTo>
                  <a:cubicBezTo>
                    <a:pt x="2209" y="181"/>
                    <a:pt x="2133" y="131"/>
                    <a:pt x="2083" y="106"/>
                  </a:cubicBezTo>
                  <a:cubicBezTo>
                    <a:pt x="1933" y="55"/>
                    <a:pt x="1782" y="5"/>
                    <a:pt x="1632" y="5"/>
                  </a:cubicBezTo>
                  <a:cubicBezTo>
                    <a:pt x="1596" y="2"/>
                    <a:pt x="1560" y="0"/>
                    <a:pt x="1523" y="0"/>
                  </a:cubicBezTo>
                  <a:close/>
                </a:path>
              </a:pathLst>
            </a:custGeom>
            <a:solidFill>
              <a:srgbClr val="D6A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1847;p64">
              <a:extLst>
                <a:ext uri="{FF2B5EF4-FFF2-40B4-BE49-F238E27FC236}">
                  <a16:creationId xmlns:a16="http://schemas.microsoft.com/office/drawing/2014/main" id="{91F361EF-9814-6A3A-504D-245D65B85CAF}"/>
                </a:ext>
              </a:extLst>
            </p:cNvPr>
            <p:cNvSpPr/>
            <p:nvPr/>
          </p:nvSpPr>
          <p:spPr>
            <a:xfrm>
              <a:off x="2699269" y="4219145"/>
              <a:ext cx="31232" cy="40491"/>
            </a:xfrm>
            <a:custGeom>
              <a:avLst/>
              <a:gdLst/>
              <a:ahLst/>
              <a:cxnLst/>
              <a:rect l="l" t="t" r="r" b="b"/>
              <a:pathLst>
                <a:path w="1356" h="1758" extrusionOk="0">
                  <a:moveTo>
                    <a:pt x="1155" y="0"/>
                  </a:moveTo>
                  <a:cubicBezTo>
                    <a:pt x="753" y="25"/>
                    <a:pt x="377" y="76"/>
                    <a:pt x="0" y="126"/>
                  </a:cubicBezTo>
                  <a:lnTo>
                    <a:pt x="176" y="1757"/>
                  </a:lnTo>
                  <a:lnTo>
                    <a:pt x="1205" y="1732"/>
                  </a:lnTo>
                  <a:cubicBezTo>
                    <a:pt x="1205" y="1732"/>
                    <a:pt x="1356" y="25"/>
                    <a:pt x="1155" y="0"/>
                  </a:cubicBezTo>
                  <a:close/>
                </a:path>
              </a:pathLst>
            </a:custGeom>
            <a:solidFill>
              <a:srgbClr val="E37E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1848;p64">
              <a:extLst>
                <a:ext uri="{FF2B5EF4-FFF2-40B4-BE49-F238E27FC236}">
                  <a16:creationId xmlns:a16="http://schemas.microsoft.com/office/drawing/2014/main" id="{07FB168F-9F83-7C98-00D2-4200D56CF089}"/>
                </a:ext>
              </a:extLst>
            </p:cNvPr>
            <p:cNvSpPr/>
            <p:nvPr/>
          </p:nvSpPr>
          <p:spPr>
            <a:xfrm>
              <a:off x="2570356" y="4087330"/>
              <a:ext cx="156667" cy="178156"/>
            </a:xfrm>
            <a:custGeom>
              <a:avLst/>
              <a:gdLst/>
              <a:ahLst/>
              <a:cxnLst/>
              <a:rect l="l" t="t" r="r" b="b"/>
              <a:pathLst>
                <a:path w="6802" h="7735" extrusionOk="0">
                  <a:moveTo>
                    <a:pt x="0" y="1"/>
                  </a:moveTo>
                  <a:cubicBezTo>
                    <a:pt x="0" y="1"/>
                    <a:pt x="288" y="7735"/>
                    <a:pt x="5109" y="7735"/>
                  </a:cubicBezTo>
                  <a:cubicBezTo>
                    <a:pt x="5621" y="7735"/>
                    <a:pt x="6183" y="7648"/>
                    <a:pt x="6802" y="7455"/>
                  </a:cubicBezTo>
                  <a:cubicBezTo>
                    <a:pt x="6802" y="7455"/>
                    <a:pt x="5095" y="7204"/>
                    <a:pt x="4167" y="6351"/>
                  </a:cubicBezTo>
                  <a:cubicBezTo>
                    <a:pt x="2736" y="4970"/>
                    <a:pt x="2109" y="1858"/>
                    <a:pt x="2109" y="185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1849;p64">
              <a:extLst>
                <a:ext uri="{FF2B5EF4-FFF2-40B4-BE49-F238E27FC236}">
                  <a16:creationId xmlns:a16="http://schemas.microsoft.com/office/drawing/2014/main" id="{BA6CF317-EC51-50D8-6427-45C77C3208CC}"/>
                </a:ext>
              </a:extLst>
            </p:cNvPr>
            <p:cNvSpPr/>
            <p:nvPr/>
          </p:nvSpPr>
          <p:spPr>
            <a:xfrm>
              <a:off x="2565151" y="4076873"/>
              <a:ext cx="175185" cy="96483"/>
            </a:xfrm>
            <a:custGeom>
              <a:avLst/>
              <a:gdLst/>
              <a:ahLst/>
              <a:cxnLst/>
              <a:rect l="l" t="t" r="r" b="b"/>
              <a:pathLst>
                <a:path w="7606" h="4189" extrusionOk="0">
                  <a:moveTo>
                    <a:pt x="96" y="1"/>
                  </a:moveTo>
                  <a:cubicBezTo>
                    <a:pt x="77" y="1"/>
                    <a:pt x="60" y="9"/>
                    <a:pt x="51" y="28"/>
                  </a:cubicBezTo>
                  <a:cubicBezTo>
                    <a:pt x="0" y="53"/>
                    <a:pt x="0" y="103"/>
                    <a:pt x="25" y="154"/>
                  </a:cubicBezTo>
                  <a:lnTo>
                    <a:pt x="76" y="229"/>
                  </a:lnTo>
                  <a:lnTo>
                    <a:pt x="251" y="455"/>
                  </a:lnTo>
                  <a:cubicBezTo>
                    <a:pt x="427" y="631"/>
                    <a:pt x="628" y="907"/>
                    <a:pt x="904" y="1233"/>
                  </a:cubicBezTo>
                  <a:cubicBezTo>
                    <a:pt x="1230" y="1584"/>
                    <a:pt x="1582" y="1911"/>
                    <a:pt x="1933" y="2237"/>
                  </a:cubicBezTo>
                  <a:cubicBezTo>
                    <a:pt x="2134" y="2413"/>
                    <a:pt x="2335" y="2588"/>
                    <a:pt x="2560" y="2764"/>
                  </a:cubicBezTo>
                  <a:cubicBezTo>
                    <a:pt x="2786" y="2940"/>
                    <a:pt x="3012" y="3090"/>
                    <a:pt x="3238" y="3241"/>
                  </a:cubicBezTo>
                  <a:cubicBezTo>
                    <a:pt x="3715" y="3542"/>
                    <a:pt x="4217" y="3793"/>
                    <a:pt x="4744" y="3969"/>
                  </a:cubicBezTo>
                  <a:cubicBezTo>
                    <a:pt x="4970" y="4069"/>
                    <a:pt x="5221" y="4119"/>
                    <a:pt x="5497" y="4144"/>
                  </a:cubicBezTo>
                  <a:cubicBezTo>
                    <a:pt x="5622" y="4169"/>
                    <a:pt x="5723" y="4169"/>
                    <a:pt x="5848" y="4169"/>
                  </a:cubicBezTo>
                  <a:cubicBezTo>
                    <a:pt x="5899" y="4182"/>
                    <a:pt x="5955" y="4188"/>
                    <a:pt x="6011" y="4188"/>
                  </a:cubicBezTo>
                  <a:cubicBezTo>
                    <a:pt x="6068" y="4188"/>
                    <a:pt x="6124" y="4182"/>
                    <a:pt x="6175" y="4169"/>
                  </a:cubicBezTo>
                  <a:cubicBezTo>
                    <a:pt x="6375" y="4169"/>
                    <a:pt x="6576" y="4144"/>
                    <a:pt x="6752" y="4094"/>
                  </a:cubicBezTo>
                  <a:cubicBezTo>
                    <a:pt x="6902" y="4069"/>
                    <a:pt x="7053" y="4019"/>
                    <a:pt x="7179" y="3969"/>
                  </a:cubicBezTo>
                  <a:lnTo>
                    <a:pt x="7555" y="3793"/>
                  </a:lnTo>
                  <a:cubicBezTo>
                    <a:pt x="7580" y="3768"/>
                    <a:pt x="7605" y="3718"/>
                    <a:pt x="7580" y="3693"/>
                  </a:cubicBezTo>
                  <a:cubicBezTo>
                    <a:pt x="7580" y="3656"/>
                    <a:pt x="7553" y="3633"/>
                    <a:pt x="7519" y="3633"/>
                  </a:cubicBezTo>
                  <a:cubicBezTo>
                    <a:pt x="7507" y="3633"/>
                    <a:pt x="7493" y="3636"/>
                    <a:pt x="7480" y="3642"/>
                  </a:cubicBezTo>
                  <a:lnTo>
                    <a:pt x="7128" y="3768"/>
                  </a:lnTo>
                  <a:cubicBezTo>
                    <a:pt x="7003" y="3818"/>
                    <a:pt x="6877" y="3843"/>
                    <a:pt x="6727" y="3868"/>
                  </a:cubicBezTo>
                  <a:cubicBezTo>
                    <a:pt x="6551" y="3918"/>
                    <a:pt x="6375" y="3918"/>
                    <a:pt x="6200" y="3918"/>
                  </a:cubicBezTo>
                  <a:cubicBezTo>
                    <a:pt x="6137" y="3931"/>
                    <a:pt x="6081" y="3937"/>
                    <a:pt x="6027" y="3937"/>
                  </a:cubicBezTo>
                  <a:cubicBezTo>
                    <a:pt x="5974" y="3937"/>
                    <a:pt x="5924" y="3931"/>
                    <a:pt x="5873" y="3918"/>
                  </a:cubicBezTo>
                  <a:cubicBezTo>
                    <a:pt x="5773" y="3918"/>
                    <a:pt x="5648" y="3918"/>
                    <a:pt x="5547" y="3893"/>
                  </a:cubicBezTo>
                  <a:cubicBezTo>
                    <a:pt x="5296" y="3843"/>
                    <a:pt x="5070" y="3793"/>
                    <a:pt x="4844" y="3718"/>
                  </a:cubicBezTo>
                  <a:cubicBezTo>
                    <a:pt x="4342" y="3517"/>
                    <a:pt x="3866" y="3291"/>
                    <a:pt x="3439" y="2990"/>
                  </a:cubicBezTo>
                  <a:cubicBezTo>
                    <a:pt x="3188" y="2839"/>
                    <a:pt x="2962" y="2689"/>
                    <a:pt x="2761" y="2513"/>
                  </a:cubicBezTo>
                  <a:cubicBezTo>
                    <a:pt x="2535" y="2362"/>
                    <a:pt x="2335" y="2187"/>
                    <a:pt x="2159" y="2011"/>
                  </a:cubicBezTo>
                  <a:cubicBezTo>
                    <a:pt x="1757" y="1685"/>
                    <a:pt x="1406" y="1358"/>
                    <a:pt x="1130" y="1057"/>
                  </a:cubicBezTo>
                  <a:cubicBezTo>
                    <a:pt x="829" y="756"/>
                    <a:pt x="603" y="505"/>
                    <a:pt x="427" y="329"/>
                  </a:cubicBezTo>
                  <a:cubicBezTo>
                    <a:pt x="352" y="254"/>
                    <a:pt x="276" y="179"/>
                    <a:pt x="251" y="129"/>
                  </a:cubicBezTo>
                  <a:cubicBezTo>
                    <a:pt x="201" y="78"/>
                    <a:pt x="176" y="53"/>
                    <a:pt x="176" y="53"/>
                  </a:cubicBezTo>
                  <a:cubicBezTo>
                    <a:pt x="161" y="22"/>
                    <a:pt x="126" y="1"/>
                    <a:pt x="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904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 txBox="1">
            <a:spLocks noGrp="1"/>
          </p:cNvSpPr>
          <p:nvPr>
            <p:ph type="title" idx="15"/>
          </p:nvPr>
        </p:nvSpPr>
        <p:spPr>
          <a:xfrm>
            <a:off x="980633" y="719328"/>
            <a:ext cx="5115200" cy="98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Table of contents</a:t>
            </a:r>
            <a:endParaRPr/>
          </a:p>
        </p:txBody>
      </p:sp>
      <p:sp>
        <p:nvSpPr>
          <p:cNvPr id="410" name="Google Shape;410;p39"/>
          <p:cNvSpPr txBox="1">
            <a:spLocks noGrp="1"/>
          </p:cNvSpPr>
          <p:nvPr>
            <p:ph type="title" idx="2"/>
          </p:nvPr>
        </p:nvSpPr>
        <p:spPr>
          <a:xfrm>
            <a:off x="4984681" y="2045131"/>
            <a:ext cx="2854400" cy="75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dirty="0">
                <a:solidFill>
                  <a:schemeClr val="accent1"/>
                </a:solidFill>
              </a:rPr>
              <a:t>WARM UP</a:t>
            </a:r>
            <a:endParaRPr sz="4800" dirty="0">
              <a:solidFill>
                <a:schemeClr val="accent1"/>
              </a:solidFill>
            </a:endParaRPr>
          </a:p>
        </p:txBody>
      </p:sp>
      <p:sp>
        <p:nvSpPr>
          <p:cNvPr id="411" name="Google Shape;411;p39"/>
          <p:cNvSpPr txBox="1">
            <a:spLocks noGrp="1"/>
          </p:cNvSpPr>
          <p:nvPr>
            <p:ph type="title" idx="3"/>
          </p:nvPr>
        </p:nvSpPr>
        <p:spPr>
          <a:xfrm>
            <a:off x="2970912" y="2296837"/>
            <a:ext cx="1803200" cy="98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8000" dirty="0"/>
              <a:t>01</a:t>
            </a:r>
            <a:endParaRPr sz="8000" dirty="0"/>
          </a:p>
        </p:txBody>
      </p:sp>
      <p:sp>
        <p:nvSpPr>
          <p:cNvPr id="412" name="Google Shape;412;p39"/>
          <p:cNvSpPr txBox="1">
            <a:spLocks noGrp="1"/>
          </p:cNvSpPr>
          <p:nvPr>
            <p:ph type="title"/>
          </p:nvPr>
        </p:nvSpPr>
        <p:spPr>
          <a:xfrm>
            <a:off x="4965864" y="3377581"/>
            <a:ext cx="3533053" cy="75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b="1" dirty="0">
                <a:solidFill>
                  <a:srgbClr val="0070C0"/>
                </a:solidFill>
                <a:latin typeface="Forte" panose="03060902040502070203" pitchFamily="66" charset="0"/>
              </a:rPr>
              <a:t>SOUND</a:t>
            </a:r>
            <a:endParaRPr sz="4800" dirty="0">
              <a:solidFill>
                <a:srgbClr val="0070C0"/>
              </a:solidFill>
              <a:latin typeface="Forte" panose="03060902040502070203" pitchFamily="66" charset="0"/>
            </a:endParaRPr>
          </a:p>
        </p:txBody>
      </p:sp>
      <p:sp>
        <p:nvSpPr>
          <p:cNvPr id="413" name="Google Shape;413;p39"/>
          <p:cNvSpPr txBox="1">
            <a:spLocks noGrp="1"/>
          </p:cNvSpPr>
          <p:nvPr>
            <p:ph type="title" idx="4"/>
          </p:nvPr>
        </p:nvSpPr>
        <p:spPr>
          <a:xfrm>
            <a:off x="2970912" y="3643147"/>
            <a:ext cx="1803200" cy="98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8000" dirty="0"/>
              <a:t>02</a:t>
            </a:r>
            <a:endParaRPr sz="8000" dirty="0"/>
          </a:p>
        </p:txBody>
      </p:sp>
      <p:sp>
        <p:nvSpPr>
          <p:cNvPr id="416" name="Google Shape;416;p39"/>
          <p:cNvSpPr txBox="1">
            <a:spLocks noGrp="1"/>
          </p:cNvSpPr>
          <p:nvPr>
            <p:ph type="title" idx="7"/>
          </p:nvPr>
        </p:nvSpPr>
        <p:spPr>
          <a:xfrm>
            <a:off x="5030429" y="4730056"/>
            <a:ext cx="4634680" cy="75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5333" dirty="0"/>
              <a:t>LISTENING</a:t>
            </a:r>
          </a:p>
        </p:txBody>
      </p:sp>
      <p:sp>
        <p:nvSpPr>
          <p:cNvPr id="417" name="Google Shape;417;p39"/>
          <p:cNvSpPr txBox="1">
            <a:spLocks noGrp="1"/>
          </p:cNvSpPr>
          <p:nvPr>
            <p:ph type="title" idx="8"/>
          </p:nvPr>
        </p:nvSpPr>
        <p:spPr>
          <a:xfrm>
            <a:off x="2970912" y="4989456"/>
            <a:ext cx="1803200" cy="98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8000" dirty="0"/>
              <a:t>03</a:t>
            </a:r>
            <a:endParaRPr sz="8000" dirty="0"/>
          </a:p>
        </p:txBody>
      </p:sp>
      <p:grpSp>
        <p:nvGrpSpPr>
          <p:cNvPr id="422" name="Google Shape;422;p39"/>
          <p:cNvGrpSpPr/>
          <p:nvPr/>
        </p:nvGrpSpPr>
        <p:grpSpPr>
          <a:xfrm rot="3287663">
            <a:off x="7021098" y="-971402"/>
            <a:ext cx="2506711" cy="3178593"/>
            <a:chOff x="4211314" y="194464"/>
            <a:chExt cx="1487800" cy="1886580"/>
          </a:xfrm>
        </p:grpSpPr>
        <p:sp>
          <p:nvSpPr>
            <p:cNvPr id="423" name="Google Shape;423;p39"/>
            <p:cNvSpPr/>
            <p:nvPr/>
          </p:nvSpPr>
          <p:spPr>
            <a:xfrm rot="2015395">
              <a:off x="5004868" y="133614"/>
              <a:ext cx="268757" cy="1619275"/>
            </a:xfrm>
            <a:custGeom>
              <a:avLst/>
              <a:gdLst/>
              <a:ahLst/>
              <a:cxnLst/>
              <a:rect l="l" t="t" r="r" b="b"/>
              <a:pathLst>
                <a:path w="2754" h="16593" extrusionOk="0">
                  <a:moveTo>
                    <a:pt x="2211" y="1"/>
                  </a:moveTo>
                  <a:lnTo>
                    <a:pt x="1" y="16480"/>
                  </a:lnTo>
                  <a:lnTo>
                    <a:pt x="918" y="16593"/>
                  </a:lnTo>
                  <a:lnTo>
                    <a:pt x="2754" y="7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39"/>
            <p:cNvSpPr/>
            <p:nvPr/>
          </p:nvSpPr>
          <p:spPr>
            <a:xfrm rot="2015395">
              <a:off x="4466443" y="1515316"/>
              <a:ext cx="133012" cy="306133"/>
            </a:xfrm>
            <a:custGeom>
              <a:avLst/>
              <a:gdLst/>
              <a:ahLst/>
              <a:cxnLst/>
              <a:rect l="l" t="t" r="r" b="b"/>
              <a:pathLst>
                <a:path w="1363" h="3137" extrusionOk="0">
                  <a:moveTo>
                    <a:pt x="705" y="0"/>
                  </a:moveTo>
                  <a:cubicBezTo>
                    <a:pt x="605" y="0"/>
                    <a:pt x="507" y="7"/>
                    <a:pt x="426" y="13"/>
                  </a:cubicBezTo>
                  <a:cubicBezTo>
                    <a:pt x="332" y="893"/>
                    <a:pt x="89" y="1754"/>
                    <a:pt x="89" y="2672"/>
                  </a:cubicBezTo>
                  <a:cubicBezTo>
                    <a:pt x="89" y="2781"/>
                    <a:pt x="1" y="3085"/>
                    <a:pt x="219" y="3085"/>
                  </a:cubicBezTo>
                  <a:cubicBezTo>
                    <a:pt x="225" y="3085"/>
                    <a:pt x="232" y="3085"/>
                    <a:pt x="239" y="3084"/>
                  </a:cubicBezTo>
                  <a:cubicBezTo>
                    <a:pt x="239" y="2897"/>
                    <a:pt x="276" y="2710"/>
                    <a:pt x="314" y="2541"/>
                  </a:cubicBezTo>
                  <a:lnTo>
                    <a:pt x="314" y="2541"/>
                  </a:lnTo>
                  <a:cubicBezTo>
                    <a:pt x="314" y="2728"/>
                    <a:pt x="201" y="2934"/>
                    <a:pt x="351" y="3047"/>
                  </a:cubicBezTo>
                  <a:cubicBezTo>
                    <a:pt x="516" y="3101"/>
                    <a:pt x="690" y="3136"/>
                    <a:pt x="867" y="3136"/>
                  </a:cubicBezTo>
                  <a:cubicBezTo>
                    <a:pt x="932" y="3136"/>
                    <a:pt x="997" y="3132"/>
                    <a:pt x="1063" y="3122"/>
                  </a:cubicBezTo>
                  <a:cubicBezTo>
                    <a:pt x="1138" y="2972"/>
                    <a:pt x="1175" y="2803"/>
                    <a:pt x="1175" y="2635"/>
                  </a:cubicBezTo>
                  <a:cubicBezTo>
                    <a:pt x="1269" y="2260"/>
                    <a:pt x="1306" y="1867"/>
                    <a:pt x="1325" y="1474"/>
                  </a:cubicBezTo>
                  <a:cubicBezTo>
                    <a:pt x="1325" y="1174"/>
                    <a:pt x="1362" y="874"/>
                    <a:pt x="1344" y="593"/>
                  </a:cubicBezTo>
                  <a:cubicBezTo>
                    <a:pt x="1344" y="444"/>
                    <a:pt x="1325" y="219"/>
                    <a:pt x="1213" y="125"/>
                  </a:cubicBezTo>
                  <a:cubicBezTo>
                    <a:pt x="1113" y="25"/>
                    <a:pt x="905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39"/>
            <p:cNvSpPr/>
            <p:nvPr/>
          </p:nvSpPr>
          <p:spPr>
            <a:xfrm rot="2015395">
              <a:off x="4594395" y="1493599"/>
              <a:ext cx="98857" cy="84121"/>
            </a:xfrm>
            <a:custGeom>
              <a:avLst/>
              <a:gdLst/>
              <a:ahLst/>
              <a:cxnLst/>
              <a:rect l="l" t="t" r="r" b="b"/>
              <a:pathLst>
                <a:path w="1013" h="862" extrusionOk="0">
                  <a:moveTo>
                    <a:pt x="94" y="0"/>
                  </a:moveTo>
                  <a:lnTo>
                    <a:pt x="1" y="749"/>
                  </a:lnTo>
                  <a:lnTo>
                    <a:pt x="918" y="862"/>
                  </a:lnTo>
                  <a:lnTo>
                    <a:pt x="1012" y="11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39"/>
            <p:cNvSpPr/>
            <p:nvPr/>
          </p:nvSpPr>
          <p:spPr>
            <a:xfrm rot="2015395">
              <a:off x="4397797" y="1625205"/>
              <a:ext cx="155457" cy="192248"/>
            </a:xfrm>
            <a:custGeom>
              <a:avLst/>
              <a:gdLst/>
              <a:ahLst/>
              <a:cxnLst/>
              <a:rect l="l" t="t" r="r" b="b"/>
              <a:pathLst>
                <a:path w="1593" h="1970" extrusionOk="0">
                  <a:moveTo>
                    <a:pt x="506" y="0"/>
                  </a:moveTo>
                  <a:lnTo>
                    <a:pt x="506" y="0"/>
                  </a:lnTo>
                  <a:cubicBezTo>
                    <a:pt x="488" y="38"/>
                    <a:pt x="488" y="75"/>
                    <a:pt x="488" y="113"/>
                  </a:cubicBezTo>
                  <a:cubicBezTo>
                    <a:pt x="413" y="206"/>
                    <a:pt x="356" y="319"/>
                    <a:pt x="319" y="431"/>
                  </a:cubicBezTo>
                  <a:cubicBezTo>
                    <a:pt x="300" y="637"/>
                    <a:pt x="338" y="824"/>
                    <a:pt x="282" y="1011"/>
                  </a:cubicBezTo>
                  <a:cubicBezTo>
                    <a:pt x="244" y="1217"/>
                    <a:pt x="1" y="1648"/>
                    <a:pt x="263" y="1779"/>
                  </a:cubicBezTo>
                  <a:cubicBezTo>
                    <a:pt x="338" y="1835"/>
                    <a:pt x="469" y="1817"/>
                    <a:pt x="525" y="1854"/>
                  </a:cubicBezTo>
                  <a:cubicBezTo>
                    <a:pt x="600" y="1892"/>
                    <a:pt x="581" y="1948"/>
                    <a:pt x="694" y="1967"/>
                  </a:cubicBezTo>
                  <a:cubicBezTo>
                    <a:pt x="704" y="1969"/>
                    <a:pt x="716" y="1970"/>
                    <a:pt x="728" y="1970"/>
                  </a:cubicBezTo>
                  <a:cubicBezTo>
                    <a:pt x="828" y="1970"/>
                    <a:pt x="985" y="1910"/>
                    <a:pt x="1068" y="1910"/>
                  </a:cubicBezTo>
                  <a:cubicBezTo>
                    <a:pt x="1162" y="1910"/>
                    <a:pt x="1255" y="1948"/>
                    <a:pt x="1330" y="1948"/>
                  </a:cubicBezTo>
                  <a:cubicBezTo>
                    <a:pt x="1592" y="1948"/>
                    <a:pt x="1574" y="1892"/>
                    <a:pt x="1518" y="1704"/>
                  </a:cubicBezTo>
                  <a:cubicBezTo>
                    <a:pt x="1480" y="1592"/>
                    <a:pt x="1461" y="1480"/>
                    <a:pt x="1480" y="1386"/>
                  </a:cubicBezTo>
                  <a:cubicBezTo>
                    <a:pt x="1518" y="1143"/>
                    <a:pt x="1518" y="731"/>
                    <a:pt x="1218" y="674"/>
                  </a:cubicBezTo>
                  <a:cubicBezTo>
                    <a:pt x="1204" y="672"/>
                    <a:pt x="1191" y="670"/>
                    <a:pt x="1178" y="670"/>
                  </a:cubicBezTo>
                  <a:cubicBezTo>
                    <a:pt x="1056" y="670"/>
                    <a:pt x="965" y="780"/>
                    <a:pt x="855" y="780"/>
                  </a:cubicBezTo>
                  <a:cubicBezTo>
                    <a:pt x="816" y="780"/>
                    <a:pt x="776" y="766"/>
                    <a:pt x="731" y="731"/>
                  </a:cubicBezTo>
                  <a:cubicBezTo>
                    <a:pt x="450" y="468"/>
                    <a:pt x="1087" y="56"/>
                    <a:pt x="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39"/>
            <p:cNvSpPr/>
            <p:nvPr/>
          </p:nvSpPr>
          <p:spPr>
            <a:xfrm rot="2015395">
              <a:off x="4325397" y="1660042"/>
              <a:ext cx="69385" cy="123058"/>
            </a:xfrm>
            <a:custGeom>
              <a:avLst/>
              <a:gdLst/>
              <a:ahLst/>
              <a:cxnLst/>
              <a:rect l="l" t="t" r="r" b="b"/>
              <a:pathLst>
                <a:path w="711" h="1261" extrusionOk="0">
                  <a:moveTo>
                    <a:pt x="244" y="0"/>
                  </a:moveTo>
                  <a:cubicBezTo>
                    <a:pt x="75" y="0"/>
                    <a:pt x="1" y="94"/>
                    <a:pt x="19" y="263"/>
                  </a:cubicBezTo>
                  <a:lnTo>
                    <a:pt x="19" y="375"/>
                  </a:lnTo>
                  <a:cubicBezTo>
                    <a:pt x="75" y="618"/>
                    <a:pt x="1" y="1199"/>
                    <a:pt x="356" y="1255"/>
                  </a:cubicBezTo>
                  <a:cubicBezTo>
                    <a:pt x="374" y="1259"/>
                    <a:pt x="392" y="1260"/>
                    <a:pt x="409" y="1260"/>
                  </a:cubicBezTo>
                  <a:cubicBezTo>
                    <a:pt x="574" y="1260"/>
                    <a:pt x="710" y="1106"/>
                    <a:pt x="693" y="937"/>
                  </a:cubicBezTo>
                  <a:cubicBezTo>
                    <a:pt x="263" y="918"/>
                    <a:pt x="338" y="30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39"/>
            <p:cNvSpPr/>
            <p:nvPr/>
          </p:nvSpPr>
          <p:spPr>
            <a:xfrm rot="2015395">
              <a:off x="4342295" y="1963580"/>
              <a:ext cx="71239" cy="106664"/>
            </a:xfrm>
            <a:custGeom>
              <a:avLst/>
              <a:gdLst/>
              <a:ahLst/>
              <a:cxnLst/>
              <a:rect l="l" t="t" r="r" b="b"/>
              <a:pathLst>
                <a:path w="730" h="1093" extrusionOk="0">
                  <a:moveTo>
                    <a:pt x="354" y="0"/>
                  </a:moveTo>
                  <a:cubicBezTo>
                    <a:pt x="313" y="0"/>
                    <a:pt x="263" y="14"/>
                    <a:pt x="206" y="43"/>
                  </a:cubicBezTo>
                  <a:lnTo>
                    <a:pt x="187" y="137"/>
                  </a:lnTo>
                  <a:cubicBezTo>
                    <a:pt x="38" y="437"/>
                    <a:pt x="0" y="774"/>
                    <a:pt x="56" y="1092"/>
                  </a:cubicBezTo>
                  <a:cubicBezTo>
                    <a:pt x="59" y="1092"/>
                    <a:pt x="63" y="1092"/>
                    <a:pt x="66" y="1092"/>
                  </a:cubicBezTo>
                  <a:cubicBezTo>
                    <a:pt x="482" y="1092"/>
                    <a:pt x="730" y="0"/>
                    <a:pt x="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39"/>
            <p:cNvSpPr/>
            <p:nvPr/>
          </p:nvSpPr>
          <p:spPr>
            <a:xfrm rot="2015395">
              <a:off x="4318944" y="1885885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39"/>
            <p:cNvSpPr/>
            <p:nvPr/>
          </p:nvSpPr>
          <p:spPr>
            <a:xfrm rot="2015395">
              <a:off x="4292389" y="1833720"/>
              <a:ext cx="1952" cy="9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1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39"/>
            <p:cNvSpPr/>
            <p:nvPr/>
          </p:nvSpPr>
          <p:spPr>
            <a:xfrm rot="2015395">
              <a:off x="4316532" y="1885717"/>
              <a:ext cx="3708" cy="2440"/>
            </a:xfrm>
            <a:custGeom>
              <a:avLst/>
              <a:gdLst/>
              <a:ahLst/>
              <a:cxnLst/>
              <a:rect l="l" t="t" r="r" b="b"/>
              <a:pathLst>
                <a:path w="38" h="25" extrusionOk="0">
                  <a:moveTo>
                    <a:pt x="0" y="0"/>
                  </a:moveTo>
                  <a:lnTo>
                    <a:pt x="0" y="19"/>
                  </a:lnTo>
                  <a:cubicBezTo>
                    <a:pt x="0" y="23"/>
                    <a:pt x="1" y="24"/>
                    <a:pt x="2" y="24"/>
                  </a:cubicBezTo>
                  <a:cubicBezTo>
                    <a:pt x="8" y="24"/>
                    <a:pt x="23" y="0"/>
                    <a:pt x="38" y="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39"/>
            <p:cNvSpPr/>
            <p:nvPr/>
          </p:nvSpPr>
          <p:spPr>
            <a:xfrm rot="2015395">
              <a:off x="4272521" y="197571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39"/>
            <p:cNvSpPr/>
            <p:nvPr/>
          </p:nvSpPr>
          <p:spPr>
            <a:xfrm rot="2015395">
              <a:off x="4305082" y="1864174"/>
              <a:ext cx="1952" cy="9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39"/>
            <p:cNvSpPr/>
            <p:nvPr/>
          </p:nvSpPr>
          <p:spPr>
            <a:xfrm rot="2015395">
              <a:off x="4303109" y="1860605"/>
              <a:ext cx="1854" cy="9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9" y="0"/>
                  </a:lnTo>
                  <a:cubicBezTo>
                    <a:pt x="1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5" name="Google Shape;435;p39"/>
            <p:cNvSpPr/>
            <p:nvPr/>
          </p:nvSpPr>
          <p:spPr>
            <a:xfrm rot="2015395">
              <a:off x="4328730" y="1897055"/>
              <a:ext cx="1952" cy="18347"/>
            </a:xfrm>
            <a:custGeom>
              <a:avLst/>
              <a:gdLst/>
              <a:ahLst/>
              <a:cxnLst/>
              <a:rect l="l" t="t" r="r" b="b"/>
              <a:pathLst>
                <a:path w="20" h="188" extrusionOk="0">
                  <a:moveTo>
                    <a:pt x="10" y="0"/>
                  </a:moveTo>
                  <a:cubicBezTo>
                    <a:pt x="10" y="26"/>
                    <a:pt x="10" y="52"/>
                    <a:pt x="10" y="80"/>
                  </a:cubicBezTo>
                  <a:lnTo>
                    <a:pt x="10" y="80"/>
                  </a:lnTo>
                  <a:cubicBezTo>
                    <a:pt x="15" y="38"/>
                    <a:pt x="19" y="0"/>
                    <a:pt x="10" y="0"/>
                  </a:cubicBezTo>
                  <a:close/>
                  <a:moveTo>
                    <a:pt x="10" y="80"/>
                  </a:moveTo>
                  <a:lnTo>
                    <a:pt x="10" y="80"/>
                  </a:lnTo>
                  <a:cubicBezTo>
                    <a:pt x="5" y="122"/>
                    <a:pt x="1" y="169"/>
                    <a:pt x="10" y="187"/>
                  </a:cubicBezTo>
                  <a:cubicBezTo>
                    <a:pt x="10" y="147"/>
                    <a:pt x="10" y="112"/>
                    <a:pt x="10" y="80"/>
                  </a:cubicBezTo>
                  <a:close/>
                </a:path>
              </a:pathLst>
            </a:custGeom>
            <a:solidFill>
              <a:srgbClr val="3780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6" name="Google Shape;436;p39"/>
            <p:cNvSpPr/>
            <p:nvPr/>
          </p:nvSpPr>
          <p:spPr>
            <a:xfrm rot="2015395">
              <a:off x="4277578" y="1762650"/>
              <a:ext cx="1854" cy="1952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7" name="Google Shape;437;p39"/>
            <p:cNvSpPr/>
            <p:nvPr/>
          </p:nvSpPr>
          <p:spPr>
            <a:xfrm rot="2015395">
              <a:off x="4273752" y="1767520"/>
              <a:ext cx="3708" cy="4294"/>
            </a:xfrm>
            <a:custGeom>
              <a:avLst/>
              <a:gdLst/>
              <a:ahLst/>
              <a:cxnLst/>
              <a:rect l="l" t="t" r="r" b="b"/>
              <a:pathLst>
                <a:path w="38" h="44" extrusionOk="0">
                  <a:moveTo>
                    <a:pt x="0" y="1"/>
                  </a:moveTo>
                  <a:cubicBezTo>
                    <a:pt x="0" y="7"/>
                    <a:pt x="0" y="13"/>
                    <a:pt x="0" y="19"/>
                  </a:cubicBezTo>
                  <a:cubicBezTo>
                    <a:pt x="0" y="19"/>
                    <a:pt x="12" y="43"/>
                    <a:pt x="27" y="43"/>
                  </a:cubicBezTo>
                  <a:cubicBezTo>
                    <a:pt x="30" y="43"/>
                    <a:pt x="34" y="42"/>
                    <a:pt x="38" y="38"/>
                  </a:cubicBezTo>
                  <a:cubicBezTo>
                    <a:pt x="38" y="38"/>
                    <a:pt x="38" y="19"/>
                    <a:pt x="19" y="19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8" name="Google Shape;438;p39"/>
            <p:cNvSpPr/>
            <p:nvPr/>
          </p:nvSpPr>
          <p:spPr>
            <a:xfrm rot="2015395">
              <a:off x="4264545" y="1779584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9" name="Google Shape;439;p39"/>
            <p:cNvSpPr/>
            <p:nvPr/>
          </p:nvSpPr>
          <p:spPr>
            <a:xfrm rot="2015395">
              <a:off x="4211691" y="1762738"/>
              <a:ext cx="1952" cy="1952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20"/>
                  </a:moveTo>
                  <a:lnTo>
                    <a:pt x="0" y="20"/>
                  </a:lnTo>
                  <a:cubicBezTo>
                    <a:pt x="0" y="20"/>
                    <a:pt x="19" y="1"/>
                    <a:pt x="0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0" name="Google Shape;440;p39"/>
            <p:cNvSpPr/>
            <p:nvPr/>
          </p:nvSpPr>
          <p:spPr>
            <a:xfrm rot="2015395">
              <a:off x="4264545" y="1779584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1" name="Google Shape;441;p39"/>
            <p:cNvSpPr/>
            <p:nvPr/>
          </p:nvSpPr>
          <p:spPr>
            <a:xfrm rot="2015395">
              <a:off x="4239751" y="1793810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" name="Google Shape;442;p39"/>
            <p:cNvSpPr/>
            <p:nvPr/>
          </p:nvSpPr>
          <p:spPr>
            <a:xfrm rot="2015395">
              <a:off x="4272115" y="1773785"/>
              <a:ext cx="98" cy="1952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9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443;p39"/>
            <p:cNvSpPr/>
            <p:nvPr/>
          </p:nvSpPr>
          <p:spPr>
            <a:xfrm rot="2015395">
              <a:off x="4258880" y="1780925"/>
              <a:ext cx="1854" cy="1952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9" y="1"/>
                  </a:moveTo>
                  <a:cubicBezTo>
                    <a:pt x="19" y="1"/>
                    <a:pt x="0" y="1"/>
                    <a:pt x="0" y="19"/>
                  </a:cubicBezTo>
                  <a:cubicBezTo>
                    <a:pt x="0" y="19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5A92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1"/>
          <p:cNvSpPr txBox="1">
            <a:spLocks noGrp="1"/>
          </p:cNvSpPr>
          <p:nvPr>
            <p:ph type="title"/>
          </p:nvPr>
        </p:nvSpPr>
        <p:spPr>
          <a:xfrm>
            <a:off x="2181237" y="2153000"/>
            <a:ext cx="7797168" cy="127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12800" dirty="0">
                <a:latin typeface="Forte" panose="03060902040502070203" pitchFamily="66" charset="0"/>
              </a:rPr>
              <a:t>G</a:t>
            </a:r>
            <a:r>
              <a:rPr lang="en" sz="12800" b="1" dirty="0"/>
              <a:t>OOD BYE</a:t>
            </a:r>
            <a:endParaRPr sz="12800" b="1" dirty="0"/>
          </a:p>
        </p:txBody>
      </p:sp>
      <p:grpSp>
        <p:nvGrpSpPr>
          <p:cNvPr id="492" name="Google Shape;492;p41"/>
          <p:cNvGrpSpPr/>
          <p:nvPr/>
        </p:nvGrpSpPr>
        <p:grpSpPr>
          <a:xfrm rot="8256043">
            <a:off x="5138983" y="5007323"/>
            <a:ext cx="1895428" cy="1549972"/>
            <a:chOff x="3697750" y="3943825"/>
            <a:chExt cx="1190900" cy="973850"/>
          </a:xfrm>
        </p:grpSpPr>
        <p:sp>
          <p:nvSpPr>
            <p:cNvPr id="493" name="Google Shape;493;p41"/>
            <p:cNvSpPr/>
            <p:nvPr/>
          </p:nvSpPr>
          <p:spPr>
            <a:xfrm>
              <a:off x="3710475" y="3943825"/>
              <a:ext cx="1178175" cy="972725"/>
            </a:xfrm>
            <a:custGeom>
              <a:avLst/>
              <a:gdLst/>
              <a:ahLst/>
              <a:cxnLst/>
              <a:rect l="l" t="t" r="r" b="b"/>
              <a:pathLst>
                <a:path w="47127" h="38909" extrusionOk="0">
                  <a:moveTo>
                    <a:pt x="24255" y="9636"/>
                  </a:moveTo>
                  <a:cubicBezTo>
                    <a:pt x="25365" y="9636"/>
                    <a:pt x="26598" y="9848"/>
                    <a:pt x="27831" y="10296"/>
                  </a:cubicBezTo>
                  <a:cubicBezTo>
                    <a:pt x="31397" y="11570"/>
                    <a:pt x="33690" y="14245"/>
                    <a:pt x="32989" y="16219"/>
                  </a:cubicBezTo>
                  <a:cubicBezTo>
                    <a:pt x="32539" y="17527"/>
                    <a:pt x="30961" y="18231"/>
                    <a:pt x="28946" y="18231"/>
                  </a:cubicBezTo>
                  <a:cubicBezTo>
                    <a:pt x="27821" y="18231"/>
                    <a:pt x="26560" y="18012"/>
                    <a:pt x="25283" y="17556"/>
                  </a:cubicBezTo>
                  <a:cubicBezTo>
                    <a:pt x="21717" y="16282"/>
                    <a:pt x="19424" y="13671"/>
                    <a:pt x="20125" y="11634"/>
                  </a:cubicBezTo>
                  <a:cubicBezTo>
                    <a:pt x="20579" y="10354"/>
                    <a:pt x="22210" y="9636"/>
                    <a:pt x="24255" y="9636"/>
                  </a:cubicBezTo>
                  <a:close/>
                  <a:moveTo>
                    <a:pt x="15909" y="0"/>
                  </a:moveTo>
                  <a:cubicBezTo>
                    <a:pt x="12470" y="0"/>
                    <a:pt x="9395" y="2043"/>
                    <a:pt x="7452" y="4756"/>
                  </a:cubicBezTo>
                  <a:cubicBezTo>
                    <a:pt x="1" y="15327"/>
                    <a:pt x="3440" y="29974"/>
                    <a:pt x="14712" y="36215"/>
                  </a:cubicBezTo>
                  <a:cubicBezTo>
                    <a:pt x="18040" y="38048"/>
                    <a:pt x="21616" y="38909"/>
                    <a:pt x="25133" y="38909"/>
                  </a:cubicBezTo>
                  <a:cubicBezTo>
                    <a:pt x="33592" y="38909"/>
                    <a:pt x="41708" y="33929"/>
                    <a:pt x="45216" y="25517"/>
                  </a:cubicBezTo>
                  <a:cubicBezTo>
                    <a:pt x="46554" y="22205"/>
                    <a:pt x="47127" y="18575"/>
                    <a:pt x="46745" y="15009"/>
                  </a:cubicBezTo>
                  <a:cubicBezTo>
                    <a:pt x="46198" y="10691"/>
                    <a:pt x="42086" y="7686"/>
                    <a:pt x="36543" y="7686"/>
                  </a:cubicBezTo>
                  <a:cubicBezTo>
                    <a:pt x="35628" y="7686"/>
                    <a:pt x="34673" y="7768"/>
                    <a:pt x="33690" y="7940"/>
                  </a:cubicBezTo>
                  <a:cubicBezTo>
                    <a:pt x="32495" y="8143"/>
                    <a:pt x="31547" y="8242"/>
                    <a:pt x="30764" y="8242"/>
                  </a:cubicBezTo>
                  <a:cubicBezTo>
                    <a:pt x="27119" y="8242"/>
                    <a:pt x="27015" y="6098"/>
                    <a:pt x="22035" y="2272"/>
                  </a:cubicBezTo>
                  <a:cubicBezTo>
                    <a:pt x="19971" y="671"/>
                    <a:pt x="17880" y="0"/>
                    <a:pt x="15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3697750" y="3945400"/>
              <a:ext cx="614575" cy="972275"/>
            </a:xfrm>
            <a:custGeom>
              <a:avLst/>
              <a:gdLst/>
              <a:ahLst/>
              <a:cxnLst/>
              <a:rect l="l" t="t" r="r" b="b"/>
              <a:pathLst>
                <a:path w="24583" h="38891" extrusionOk="0">
                  <a:moveTo>
                    <a:pt x="16418" y="1"/>
                  </a:moveTo>
                  <a:cubicBezTo>
                    <a:pt x="12979" y="1"/>
                    <a:pt x="9904" y="2044"/>
                    <a:pt x="7961" y="4756"/>
                  </a:cubicBezTo>
                  <a:cubicBezTo>
                    <a:pt x="0" y="16156"/>
                    <a:pt x="4586" y="31949"/>
                    <a:pt x="17450" y="37299"/>
                  </a:cubicBezTo>
                  <a:cubicBezTo>
                    <a:pt x="19679" y="38254"/>
                    <a:pt x="22099" y="38764"/>
                    <a:pt x="24582" y="38891"/>
                  </a:cubicBezTo>
                  <a:cubicBezTo>
                    <a:pt x="22099" y="35834"/>
                    <a:pt x="20188" y="32331"/>
                    <a:pt x="18914" y="28638"/>
                  </a:cubicBezTo>
                  <a:cubicBezTo>
                    <a:pt x="16813" y="22397"/>
                    <a:pt x="16749" y="15328"/>
                    <a:pt x="19424" y="9278"/>
                  </a:cubicBezTo>
                  <a:cubicBezTo>
                    <a:pt x="20443" y="6985"/>
                    <a:pt x="21844" y="4884"/>
                    <a:pt x="23627" y="3037"/>
                  </a:cubicBezTo>
                  <a:cubicBezTo>
                    <a:pt x="23309" y="2782"/>
                    <a:pt x="22927" y="2527"/>
                    <a:pt x="22544" y="2273"/>
                  </a:cubicBezTo>
                  <a:cubicBezTo>
                    <a:pt x="20480" y="672"/>
                    <a:pt x="18389" y="1"/>
                    <a:pt x="16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4080275" y="4634275"/>
              <a:ext cx="220900" cy="188300"/>
            </a:xfrm>
            <a:custGeom>
              <a:avLst/>
              <a:gdLst/>
              <a:ahLst/>
              <a:cxnLst/>
              <a:rect l="l" t="t" r="r" b="b"/>
              <a:pathLst>
                <a:path w="8836" h="7532" extrusionOk="0">
                  <a:moveTo>
                    <a:pt x="4523" y="1"/>
                  </a:moveTo>
                  <a:cubicBezTo>
                    <a:pt x="2011" y="1"/>
                    <a:pt x="0" y="2611"/>
                    <a:pt x="1066" y="5222"/>
                  </a:cubicBezTo>
                  <a:cubicBezTo>
                    <a:pt x="1728" y="6767"/>
                    <a:pt x="3138" y="7531"/>
                    <a:pt x="4549" y="7531"/>
                  </a:cubicBezTo>
                  <a:cubicBezTo>
                    <a:pt x="5989" y="7531"/>
                    <a:pt x="7428" y="6735"/>
                    <a:pt x="8071" y="5159"/>
                  </a:cubicBezTo>
                  <a:cubicBezTo>
                    <a:pt x="8836" y="3248"/>
                    <a:pt x="7944" y="1083"/>
                    <a:pt x="6033" y="319"/>
                  </a:cubicBezTo>
                  <a:cubicBezTo>
                    <a:pt x="5524" y="100"/>
                    <a:pt x="5014" y="1"/>
                    <a:pt x="45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4084625" y="4639050"/>
              <a:ext cx="154450" cy="183900"/>
            </a:xfrm>
            <a:custGeom>
              <a:avLst/>
              <a:gdLst/>
              <a:ahLst/>
              <a:cxnLst/>
              <a:rect l="l" t="t" r="r" b="b"/>
              <a:pathLst>
                <a:path w="6178" h="7356" extrusionOk="0">
                  <a:moveTo>
                    <a:pt x="3185" y="0"/>
                  </a:moveTo>
                  <a:cubicBezTo>
                    <a:pt x="1083" y="701"/>
                    <a:pt x="0" y="3057"/>
                    <a:pt x="892" y="5095"/>
                  </a:cubicBezTo>
                  <a:cubicBezTo>
                    <a:pt x="1561" y="6522"/>
                    <a:pt x="2948" y="7356"/>
                    <a:pt x="4375" y="7356"/>
                  </a:cubicBezTo>
                  <a:cubicBezTo>
                    <a:pt x="4986" y="7356"/>
                    <a:pt x="5605" y="7203"/>
                    <a:pt x="6178" y="6878"/>
                  </a:cubicBezTo>
                  <a:cubicBezTo>
                    <a:pt x="5095" y="4968"/>
                    <a:pt x="4140" y="2930"/>
                    <a:pt x="3439" y="892"/>
                  </a:cubicBezTo>
                  <a:cubicBezTo>
                    <a:pt x="3376" y="573"/>
                    <a:pt x="3248" y="319"/>
                    <a:pt x="3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4382575" y="4614225"/>
              <a:ext cx="221100" cy="188425"/>
            </a:xfrm>
            <a:custGeom>
              <a:avLst/>
              <a:gdLst/>
              <a:ahLst/>
              <a:cxnLst/>
              <a:rect l="l" t="t" r="r" b="b"/>
              <a:pathLst>
                <a:path w="8844" h="7537" extrusionOk="0">
                  <a:moveTo>
                    <a:pt x="4525" y="0"/>
                  </a:moveTo>
                  <a:cubicBezTo>
                    <a:pt x="2002" y="0"/>
                    <a:pt x="1" y="2621"/>
                    <a:pt x="1074" y="5196"/>
                  </a:cubicBezTo>
                  <a:cubicBezTo>
                    <a:pt x="1711" y="6757"/>
                    <a:pt x="3128" y="7537"/>
                    <a:pt x="4545" y="7537"/>
                  </a:cubicBezTo>
                  <a:cubicBezTo>
                    <a:pt x="5962" y="7537"/>
                    <a:pt x="7379" y="6757"/>
                    <a:pt x="8016" y="5196"/>
                  </a:cubicBezTo>
                  <a:cubicBezTo>
                    <a:pt x="8843" y="3286"/>
                    <a:pt x="7888" y="1057"/>
                    <a:pt x="5978" y="293"/>
                  </a:cubicBezTo>
                  <a:cubicBezTo>
                    <a:pt x="5486" y="92"/>
                    <a:pt x="4996" y="0"/>
                    <a:pt x="45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4599100" y="4434325"/>
              <a:ext cx="221100" cy="188425"/>
            </a:xfrm>
            <a:custGeom>
              <a:avLst/>
              <a:gdLst/>
              <a:ahLst/>
              <a:cxnLst/>
              <a:rect l="l" t="t" r="r" b="b"/>
              <a:pathLst>
                <a:path w="8844" h="7537" extrusionOk="0">
                  <a:moveTo>
                    <a:pt x="4525" y="0"/>
                  </a:moveTo>
                  <a:cubicBezTo>
                    <a:pt x="2002" y="0"/>
                    <a:pt x="1" y="2621"/>
                    <a:pt x="1074" y="5196"/>
                  </a:cubicBezTo>
                  <a:cubicBezTo>
                    <a:pt x="1711" y="6756"/>
                    <a:pt x="3128" y="7536"/>
                    <a:pt x="4545" y="7536"/>
                  </a:cubicBezTo>
                  <a:cubicBezTo>
                    <a:pt x="5962" y="7536"/>
                    <a:pt x="7379" y="6756"/>
                    <a:pt x="8016" y="5196"/>
                  </a:cubicBezTo>
                  <a:cubicBezTo>
                    <a:pt x="8843" y="3286"/>
                    <a:pt x="7888" y="1057"/>
                    <a:pt x="5978" y="292"/>
                  </a:cubicBezTo>
                  <a:cubicBezTo>
                    <a:pt x="5486" y="92"/>
                    <a:pt x="4996" y="0"/>
                    <a:pt x="4525" y="0"/>
                  </a:cubicBezTo>
                  <a:close/>
                </a:path>
              </a:pathLst>
            </a:custGeom>
            <a:solidFill>
              <a:srgbClr val="E3A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3863625" y="4423075"/>
              <a:ext cx="221025" cy="188525"/>
            </a:xfrm>
            <a:custGeom>
              <a:avLst/>
              <a:gdLst/>
              <a:ahLst/>
              <a:cxnLst/>
              <a:rect l="l" t="t" r="r" b="b"/>
              <a:pathLst>
                <a:path w="8841" h="7541" extrusionOk="0">
                  <a:moveTo>
                    <a:pt x="4524" y="0"/>
                  </a:moveTo>
                  <a:cubicBezTo>
                    <a:pt x="2034" y="0"/>
                    <a:pt x="1" y="2578"/>
                    <a:pt x="1071" y="5200"/>
                  </a:cubicBezTo>
                  <a:cubicBezTo>
                    <a:pt x="1708" y="6761"/>
                    <a:pt x="3125" y="7541"/>
                    <a:pt x="4542" y="7541"/>
                  </a:cubicBezTo>
                  <a:cubicBezTo>
                    <a:pt x="5959" y="7541"/>
                    <a:pt x="7376" y="6761"/>
                    <a:pt x="8013" y="5200"/>
                  </a:cubicBezTo>
                  <a:cubicBezTo>
                    <a:pt x="8840" y="3290"/>
                    <a:pt x="7949" y="1061"/>
                    <a:pt x="5975" y="297"/>
                  </a:cubicBezTo>
                  <a:cubicBezTo>
                    <a:pt x="5487" y="93"/>
                    <a:pt x="4997" y="0"/>
                    <a:pt x="4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3854250" y="4150925"/>
              <a:ext cx="220850" cy="188625"/>
            </a:xfrm>
            <a:custGeom>
              <a:avLst/>
              <a:gdLst/>
              <a:ahLst/>
              <a:cxnLst/>
              <a:rect l="l" t="t" r="r" b="b"/>
              <a:pathLst>
                <a:path w="8834" h="7545" extrusionOk="0">
                  <a:moveTo>
                    <a:pt x="4576" y="1"/>
                  </a:moveTo>
                  <a:cubicBezTo>
                    <a:pt x="2039" y="1"/>
                    <a:pt x="1" y="2630"/>
                    <a:pt x="1128" y="5260"/>
                  </a:cubicBezTo>
                  <a:cubicBezTo>
                    <a:pt x="1761" y="6781"/>
                    <a:pt x="3167" y="7545"/>
                    <a:pt x="4576" y="7545"/>
                  </a:cubicBezTo>
                  <a:cubicBezTo>
                    <a:pt x="6001" y="7545"/>
                    <a:pt x="7429" y="6765"/>
                    <a:pt x="8069" y="5196"/>
                  </a:cubicBezTo>
                  <a:cubicBezTo>
                    <a:pt x="8833" y="3286"/>
                    <a:pt x="7942" y="1121"/>
                    <a:pt x="6031" y="293"/>
                  </a:cubicBezTo>
                  <a:cubicBezTo>
                    <a:pt x="5540" y="92"/>
                    <a:pt x="5050" y="1"/>
                    <a:pt x="4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1" name="Google Shape;501;p41"/>
          <p:cNvGrpSpPr/>
          <p:nvPr/>
        </p:nvGrpSpPr>
        <p:grpSpPr>
          <a:xfrm rot="891456">
            <a:off x="10552066" y="2406087"/>
            <a:ext cx="798012" cy="3162184"/>
            <a:chOff x="3608950" y="238125"/>
            <a:chExt cx="598550" cy="2371800"/>
          </a:xfrm>
        </p:grpSpPr>
        <p:sp>
          <p:nvSpPr>
            <p:cNvPr id="502" name="Google Shape;502;p41"/>
            <p:cNvSpPr/>
            <p:nvPr/>
          </p:nvSpPr>
          <p:spPr>
            <a:xfrm>
              <a:off x="3608950" y="1942450"/>
              <a:ext cx="423875" cy="667475"/>
            </a:xfrm>
            <a:custGeom>
              <a:avLst/>
              <a:gdLst/>
              <a:ahLst/>
              <a:cxnLst/>
              <a:rect l="l" t="t" r="r" b="b"/>
              <a:pathLst>
                <a:path w="16955" h="26699" extrusionOk="0">
                  <a:moveTo>
                    <a:pt x="8794" y="0"/>
                  </a:moveTo>
                  <a:cubicBezTo>
                    <a:pt x="7527" y="4912"/>
                    <a:pt x="2218" y="8279"/>
                    <a:pt x="1030" y="13191"/>
                  </a:cubicBezTo>
                  <a:cubicBezTo>
                    <a:pt x="0" y="17390"/>
                    <a:pt x="2179" y="21668"/>
                    <a:pt x="4278" y="25590"/>
                  </a:cubicBezTo>
                  <a:lnTo>
                    <a:pt x="4873" y="26699"/>
                  </a:lnTo>
                  <a:cubicBezTo>
                    <a:pt x="5150" y="25194"/>
                    <a:pt x="5784" y="23728"/>
                    <a:pt x="6695" y="22500"/>
                  </a:cubicBezTo>
                  <a:cubicBezTo>
                    <a:pt x="8398" y="20282"/>
                    <a:pt x="10933" y="18776"/>
                    <a:pt x="13310" y="17152"/>
                  </a:cubicBezTo>
                  <a:cubicBezTo>
                    <a:pt x="13944" y="16717"/>
                    <a:pt x="14538" y="16202"/>
                    <a:pt x="15053" y="15647"/>
                  </a:cubicBezTo>
                  <a:cubicBezTo>
                    <a:pt x="15528" y="15053"/>
                    <a:pt x="15885" y="14379"/>
                    <a:pt x="16083" y="13666"/>
                  </a:cubicBezTo>
                  <a:cubicBezTo>
                    <a:pt x="16954" y="11290"/>
                    <a:pt x="16875" y="8675"/>
                    <a:pt x="15885" y="6378"/>
                  </a:cubicBezTo>
                  <a:cubicBezTo>
                    <a:pt x="14696" y="3882"/>
                    <a:pt x="12478" y="2060"/>
                    <a:pt x="9824" y="1426"/>
                  </a:cubicBezTo>
                  <a:lnTo>
                    <a:pt x="8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503;p41"/>
            <p:cNvSpPr/>
            <p:nvPr/>
          </p:nvSpPr>
          <p:spPr>
            <a:xfrm>
              <a:off x="3775625" y="238125"/>
              <a:ext cx="431875" cy="1686525"/>
            </a:xfrm>
            <a:custGeom>
              <a:avLst/>
              <a:gdLst/>
              <a:ahLst/>
              <a:cxnLst/>
              <a:rect l="l" t="t" r="r" b="b"/>
              <a:pathLst>
                <a:path w="17275" h="67461" extrusionOk="0">
                  <a:moveTo>
                    <a:pt x="12228" y="0"/>
                  </a:moveTo>
                  <a:lnTo>
                    <a:pt x="12228" y="0"/>
                  </a:lnTo>
                  <a:cubicBezTo>
                    <a:pt x="12281" y="230"/>
                    <a:pt x="12332" y="460"/>
                    <a:pt x="12383" y="690"/>
                  </a:cubicBezTo>
                  <a:lnTo>
                    <a:pt x="12383" y="690"/>
                  </a:lnTo>
                  <a:cubicBezTo>
                    <a:pt x="12489" y="473"/>
                    <a:pt x="12596" y="256"/>
                    <a:pt x="12704" y="40"/>
                  </a:cubicBezTo>
                  <a:lnTo>
                    <a:pt x="12228" y="0"/>
                  </a:lnTo>
                  <a:close/>
                  <a:moveTo>
                    <a:pt x="12383" y="690"/>
                  </a:moveTo>
                  <a:cubicBezTo>
                    <a:pt x="2393" y="21128"/>
                    <a:pt x="1" y="44170"/>
                    <a:pt x="1216" y="66707"/>
                  </a:cubicBezTo>
                  <a:lnTo>
                    <a:pt x="7633" y="67460"/>
                  </a:lnTo>
                  <a:cubicBezTo>
                    <a:pt x="14181" y="45857"/>
                    <a:pt x="17275" y="22935"/>
                    <a:pt x="12383" y="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3622800" y="2254675"/>
              <a:ext cx="309000" cy="355250"/>
            </a:xfrm>
            <a:custGeom>
              <a:avLst/>
              <a:gdLst/>
              <a:ahLst/>
              <a:cxnLst/>
              <a:rect l="l" t="t" r="r" b="b"/>
              <a:pathLst>
                <a:path w="12360" h="14210" extrusionOk="0">
                  <a:moveTo>
                    <a:pt x="6778" y="0"/>
                  </a:moveTo>
                  <a:cubicBezTo>
                    <a:pt x="6699" y="0"/>
                    <a:pt x="6618" y="9"/>
                    <a:pt x="6537" y="29"/>
                  </a:cubicBezTo>
                  <a:cubicBezTo>
                    <a:pt x="6260" y="147"/>
                    <a:pt x="6061" y="306"/>
                    <a:pt x="5863" y="504"/>
                  </a:cubicBezTo>
                  <a:cubicBezTo>
                    <a:pt x="5507" y="900"/>
                    <a:pt x="5230" y="1415"/>
                    <a:pt x="5071" y="1930"/>
                  </a:cubicBezTo>
                  <a:cubicBezTo>
                    <a:pt x="4992" y="2287"/>
                    <a:pt x="4873" y="2683"/>
                    <a:pt x="4715" y="3000"/>
                  </a:cubicBezTo>
                  <a:cubicBezTo>
                    <a:pt x="4517" y="3396"/>
                    <a:pt x="4120" y="3594"/>
                    <a:pt x="3724" y="3594"/>
                  </a:cubicBezTo>
                  <a:cubicBezTo>
                    <a:pt x="2972" y="3515"/>
                    <a:pt x="2734" y="2603"/>
                    <a:pt x="2179" y="2168"/>
                  </a:cubicBezTo>
                  <a:cubicBezTo>
                    <a:pt x="1915" y="2019"/>
                    <a:pt x="1623" y="1946"/>
                    <a:pt x="1333" y="1946"/>
                  </a:cubicBezTo>
                  <a:cubicBezTo>
                    <a:pt x="926" y="1946"/>
                    <a:pt x="522" y="2089"/>
                    <a:pt x="199" y="2366"/>
                  </a:cubicBezTo>
                  <a:cubicBezTo>
                    <a:pt x="1" y="6010"/>
                    <a:pt x="1863" y="9694"/>
                    <a:pt x="3685" y="13101"/>
                  </a:cubicBezTo>
                  <a:lnTo>
                    <a:pt x="4319" y="14210"/>
                  </a:lnTo>
                  <a:cubicBezTo>
                    <a:pt x="4596" y="12705"/>
                    <a:pt x="5230" y="11239"/>
                    <a:pt x="6141" y="10011"/>
                  </a:cubicBezTo>
                  <a:cubicBezTo>
                    <a:pt x="7646" y="8070"/>
                    <a:pt x="9785" y="6644"/>
                    <a:pt x="11924" y="5218"/>
                  </a:cubicBezTo>
                  <a:cubicBezTo>
                    <a:pt x="12083" y="4980"/>
                    <a:pt x="12201" y="4703"/>
                    <a:pt x="12281" y="4386"/>
                  </a:cubicBezTo>
                  <a:cubicBezTo>
                    <a:pt x="12360" y="3871"/>
                    <a:pt x="12083" y="3396"/>
                    <a:pt x="11607" y="3198"/>
                  </a:cubicBezTo>
                  <a:cubicBezTo>
                    <a:pt x="11471" y="3139"/>
                    <a:pt x="11336" y="3114"/>
                    <a:pt x="11202" y="3114"/>
                  </a:cubicBezTo>
                  <a:cubicBezTo>
                    <a:pt x="10516" y="3114"/>
                    <a:pt x="9853" y="3777"/>
                    <a:pt x="9191" y="4109"/>
                  </a:cubicBezTo>
                  <a:cubicBezTo>
                    <a:pt x="9063" y="4194"/>
                    <a:pt x="8913" y="4233"/>
                    <a:pt x="8759" y="4233"/>
                  </a:cubicBezTo>
                  <a:cubicBezTo>
                    <a:pt x="8625" y="4233"/>
                    <a:pt x="8488" y="4203"/>
                    <a:pt x="8359" y="4148"/>
                  </a:cubicBezTo>
                  <a:cubicBezTo>
                    <a:pt x="8240" y="4029"/>
                    <a:pt x="8161" y="3871"/>
                    <a:pt x="8121" y="3713"/>
                  </a:cubicBezTo>
                  <a:cubicBezTo>
                    <a:pt x="7923" y="3000"/>
                    <a:pt x="8240" y="2207"/>
                    <a:pt x="8161" y="1455"/>
                  </a:cubicBezTo>
                  <a:cubicBezTo>
                    <a:pt x="8125" y="776"/>
                    <a:pt x="7509" y="0"/>
                    <a:pt x="6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505;p41"/>
            <p:cNvSpPr/>
            <p:nvPr/>
          </p:nvSpPr>
          <p:spPr>
            <a:xfrm>
              <a:off x="3790175" y="1723575"/>
              <a:ext cx="233725" cy="305050"/>
            </a:xfrm>
            <a:custGeom>
              <a:avLst/>
              <a:gdLst/>
              <a:ahLst/>
              <a:cxnLst/>
              <a:rect l="l" t="t" r="r" b="b"/>
              <a:pathLst>
                <a:path w="9349" h="1220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922"/>
                    <a:pt x="198" y="7804"/>
                    <a:pt x="476" y="11726"/>
                  </a:cubicBezTo>
                  <a:cubicBezTo>
                    <a:pt x="2298" y="11964"/>
                    <a:pt x="4160" y="12122"/>
                    <a:pt x="6021" y="12201"/>
                  </a:cubicBezTo>
                  <a:cubicBezTo>
                    <a:pt x="7447" y="8676"/>
                    <a:pt x="8557" y="5032"/>
                    <a:pt x="9349" y="1348"/>
                  </a:cubicBezTo>
                  <a:cubicBezTo>
                    <a:pt x="6259" y="793"/>
                    <a:pt x="3130" y="31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6" name="Google Shape;506;p41"/>
            <p:cNvSpPr/>
            <p:nvPr/>
          </p:nvSpPr>
          <p:spPr>
            <a:xfrm>
              <a:off x="3958525" y="2079350"/>
              <a:ext cx="146575" cy="140300"/>
            </a:xfrm>
            <a:custGeom>
              <a:avLst/>
              <a:gdLst/>
              <a:ahLst/>
              <a:cxnLst/>
              <a:rect l="l" t="t" r="r" b="b"/>
              <a:pathLst>
                <a:path w="5863" h="5612" extrusionOk="0">
                  <a:moveTo>
                    <a:pt x="5031" y="2011"/>
                  </a:moveTo>
                  <a:lnTo>
                    <a:pt x="5110" y="2090"/>
                  </a:lnTo>
                  <a:lnTo>
                    <a:pt x="5205" y="2166"/>
                  </a:lnTo>
                  <a:lnTo>
                    <a:pt x="5205" y="2166"/>
                  </a:lnTo>
                  <a:lnTo>
                    <a:pt x="5248" y="2225"/>
                  </a:lnTo>
                  <a:lnTo>
                    <a:pt x="5248" y="2225"/>
                  </a:lnTo>
                  <a:cubicBezTo>
                    <a:pt x="5242" y="2220"/>
                    <a:pt x="5236" y="2215"/>
                    <a:pt x="5230" y="2210"/>
                  </a:cubicBezTo>
                  <a:lnTo>
                    <a:pt x="5230" y="2210"/>
                  </a:lnTo>
                  <a:lnTo>
                    <a:pt x="5256" y="2235"/>
                  </a:lnTo>
                  <a:lnTo>
                    <a:pt x="5258" y="2238"/>
                  </a:lnTo>
                  <a:lnTo>
                    <a:pt x="5258" y="2238"/>
                  </a:lnTo>
                  <a:cubicBezTo>
                    <a:pt x="5245" y="2226"/>
                    <a:pt x="5232" y="2213"/>
                    <a:pt x="5219" y="2201"/>
                  </a:cubicBezTo>
                  <a:lnTo>
                    <a:pt x="5219" y="2201"/>
                  </a:lnTo>
                  <a:cubicBezTo>
                    <a:pt x="5179" y="2168"/>
                    <a:pt x="5138" y="2136"/>
                    <a:pt x="5095" y="2106"/>
                  </a:cubicBezTo>
                  <a:lnTo>
                    <a:pt x="5095" y="2106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111" y="2098"/>
                    <a:pt x="5165" y="2148"/>
                    <a:pt x="5219" y="2201"/>
                  </a:cubicBezTo>
                  <a:lnTo>
                    <a:pt x="5219" y="2201"/>
                  </a:lnTo>
                  <a:cubicBezTo>
                    <a:pt x="5223" y="2204"/>
                    <a:pt x="5226" y="2207"/>
                    <a:pt x="5230" y="2210"/>
                  </a:cubicBezTo>
                  <a:lnTo>
                    <a:pt x="5230" y="2210"/>
                  </a:lnTo>
                  <a:lnTo>
                    <a:pt x="5110" y="2090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043" y="2038"/>
                    <a:pt x="5029" y="2026"/>
                    <a:pt x="5015" y="2014"/>
                  </a:cubicBezTo>
                  <a:lnTo>
                    <a:pt x="5015" y="2014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31" y="2011"/>
                  </a:lnTo>
                  <a:close/>
                  <a:moveTo>
                    <a:pt x="5048" y="2257"/>
                  </a:moveTo>
                  <a:lnTo>
                    <a:pt x="5071" y="2288"/>
                  </a:lnTo>
                  <a:cubicBezTo>
                    <a:pt x="5066" y="2283"/>
                    <a:pt x="5061" y="2277"/>
                    <a:pt x="5056" y="2271"/>
                  </a:cubicBezTo>
                  <a:lnTo>
                    <a:pt x="5056" y="2271"/>
                  </a:lnTo>
                  <a:cubicBezTo>
                    <a:pt x="5053" y="2267"/>
                    <a:pt x="5050" y="2262"/>
                    <a:pt x="5048" y="2257"/>
                  </a:cubicBezTo>
                  <a:close/>
                  <a:moveTo>
                    <a:pt x="5459" y="2662"/>
                  </a:moveTo>
                  <a:lnTo>
                    <a:pt x="5459" y="2662"/>
                  </a:lnTo>
                  <a:cubicBezTo>
                    <a:pt x="5459" y="2662"/>
                    <a:pt x="5459" y="2663"/>
                    <a:pt x="5460" y="2663"/>
                  </a:cubicBezTo>
                  <a:lnTo>
                    <a:pt x="5460" y="2663"/>
                  </a:lnTo>
                  <a:cubicBezTo>
                    <a:pt x="5458" y="2667"/>
                    <a:pt x="5457" y="2670"/>
                    <a:pt x="5456" y="2673"/>
                  </a:cubicBezTo>
                  <a:lnTo>
                    <a:pt x="5456" y="2673"/>
                  </a:lnTo>
                  <a:cubicBezTo>
                    <a:pt x="5456" y="2672"/>
                    <a:pt x="5455" y="2671"/>
                    <a:pt x="5455" y="2670"/>
                  </a:cubicBezTo>
                  <a:lnTo>
                    <a:pt x="5455" y="2670"/>
                  </a:lnTo>
                  <a:cubicBezTo>
                    <a:pt x="5457" y="2667"/>
                    <a:pt x="5458" y="2664"/>
                    <a:pt x="5459" y="2662"/>
                  </a:cubicBezTo>
                  <a:close/>
                  <a:moveTo>
                    <a:pt x="5469" y="2696"/>
                  </a:moveTo>
                  <a:lnTo>
                    <a:pt x="5469" y="2696"/>
                  </a:lnTo>
                  <a:cubicBezTo>
                    <a:pt x="5482" y="2745"/>
                    <a:pt x="5494" y="2794"/>
                    <a:pt x="5506" y="2843"/>
                  </a:cubicBezTo>
                  <a:lnTo>
                    <a:pt x="5506" y="3239"/>
                  </a:lnTo>
                  <a:cubicBezTo>
                    <a:pt x="5506" y="3068"/>
                    <a:pt x="5483" y="2897"/>
                    <a:pt x="5462" y="2727"/>
                  </a:cubicBezTo>
                  <a:lnTo>
                    <a:pt x="5462" y="2727"/>
                  </a:lnTo>
                  <a:cubicBezTo>
                    <a:pt x="5465" y="2717"/>
                    <a:pt x="5467" y="2707"/>
                    <a:pt x="5469" y="2696"/>
                  </a:cubicBezTo>
                  <a:close/>
                  <a:moveTo>
                    <a:pt x="2875" y="0"/>
                  </a:moveTo>
                  <a:cubicBezTo>
                    <a:pt x="2571" y="0"/>
                    <a:pt x="2268" y="49"/>
                    <a:pt x="1981" y="149"/>
                  </a:cubicBezTo>
                  <a:cubicBezTo>
                    <a:pt x="911" y="506"/>
                    <a:pt x="159" y="1417"/>
                    <a:pt x="40" y="2486"/>
                  </a:cubicBezTo>
                  <a:cubicBezTo>
                    <a:pt x="0" y="3001"/>
                    <a:pt x="80" y="3516"/>
                    <a:pt x="317" y="3991"/>
                  </a:cubicBezTo>
                  <a:cubicBezTo>
                    <a:pt x="436" y="4229"/>
                    <a:pt x="555" y="4467"/>
                    <a:pt x="753" y="4665"/>
                  </a:cubicBezTo>
                  <a:cubicBezTo>
                    <a:pt x="1228" y="5180"/>
                    <a:pt x="1862" y="5497"/>
                    <a:pt x="2575" y="5576"/>
                  </a:cubicBezTo>
                  <a:cubicBezTo>
                    <a:pt x="2713" y="5600"/>
                    <a:pt x="2851" y="5612"/>
                    <a:pt x="2988" y="5612"/>
                  </a:cubicBezTo>
                  <a:cubicBezTo>
                    <a:pt x="3531" y="5612"/>
                    <a:pt x="4054" y="5429"/>
                    <a:pt x="4477" y="5132"/>
                  </a:cubicBezTo>
                  <a:lnTo>
                    <a:pt x="4477" y="5132"/>
                  </a:lnTo>
                  <a:cubicBezTo>
                    <a:pt x="4708" y="5056"/>
                    <a:pt x="4934" y="4953"/>
                    <a:pt x="5150" y="4823"/>
                  </a:cubicBezTo>
                  <a:cubicBezTo>
                    <a:pt x="5586" y="4546"/>
                    <a:pt x="5863" y="3991"/>
                    <a:pt x="5863" y="3476"/>
                  </a:cubicBezTo>
                  <a:cubicBezTo>
                    <a:pt x="5837" y="3119"/>
                    <a:pt x="5713" y="2777"/>
                    <a:pt x="5500" y="2495"/>
                  </a:cubicBezTo>
                  <a:lnTo>
                    <a:pt x="5500" y="2495"/>
                  </a:lnTo>
                  <a:cubicBezTo>
                    <a:pt x="5570" y="1819"/>
                    <a:pt x="5296" y="1123"/>
                    <a:pt x="4714" y="664"/>
                  </a:cubicBezTo>
                  <a:cubicBezTo>
                    <a:pt x="4199" y="230"/>
                    <a:pt x="3535" y="0"/>
                    <a:pt x="2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7" name="Google Shape;507;p41"/>
            <p:cNvSpPr/>
            <p:nvPr/>
          </p:nvSpPr>
          <p:spPr>
            <a:xfrm>
              <a:off x="3699050" y="1743575"/>
              <a:ext cx="193575" cy="207050"/>
            </a:xfrm>
            <a:custGeom>
              <a:avLst/>
              <a:gdLst/>
              <a:ahLst/>
              <a:cxnLst/>
              <a:rect l="l" t="t" r="r" b="b"/>
              <a:pathLst>
                <a:path w="7743" h="8282" extrusionOk="0">
                  <a:moveTo>
                    <a:pt x="2955" y="0"/>
                  </a:moveTo>
                  <a:cubicBezTo>
                    <a:pt x="2043" y="0"/>
                    <a:pt x="1139" y="392"/>
                    <a:pt x="674" y="1102"/>
                  </a:cubicBezTo>
                  <a:cubicBezTo>
                    <a:pt x="1" y="2013"/>
                    <a:pt x="437" y="3320"/>
                    <a:pt x="1546" y="3677"/>
                  </a:cubicBezTo>
                  <a:cubicBezTo>
                    <a:pt x="1591" y="3692"/>
                    <a:pt x="1636" y="3706"/>
                    <a:pt x="1682" y="3719"/>
                  </a:cubicBezTo>
                  <a:lnTo>
                    <a:pt x="1682" y="3719"/>
                  </a:lnTo>
                  <a:cubicBezTo>
                    <a:pt x="1768" y="4003"/>
                    <a:pt x="1875" y="4289"/>
                    <a:pt x="2061" y="4548"/>
                  </a:cubicBezTo>
                  <a:cubicBezTo>
                    <a:pt x="2067" y="4559"/>
                    <a:pt x="2073" y="4569"/>
                    <a:pt x="2079" y="4580"/>
                  </a:cubicBezTo>
                  <a:lnTo>
                    <a:pt x="2079" y="4580"/>
                  </a:lnTo>
                  <a:cubicBezTo>
                    <a:pt x="1763" y="4950"/>
                    <a:pt x="1594" y="5433"/>
                    <a:pt x="1663" y="5960"/>
                  </a:cubicBezTo>
                  <a:lnTo>
                    <a:pt x="1663" y="5960"/>
                  </a:lnTo>
                  <a:cubicBezTo>
                    <a:pt x="1250" y="6329"/>
                    <a:pt x="1261" y="7027"/>
                    <a:pt x="1783" y="7321"/>
                  </a:cubicBezTo>
                  <a:cubicBezTo>
                    <a:pt x="2192" y="7598"/>
                    <a:pt x="2613" y="7763"/>
                    <a:pt x="3026" y="7835"/>
                  </a:cubicBezTo>
                  <a:lnTo>
                    <a:pt x="3026" y="7835"/>
                  </a:lnTo>
                  <a:cubicBezTo>
                    <a:pt x="3535" y="8124"/>
                    <a:pt x="4132" y="8282"/>
                    <a:pt x="4725" y="8282"/>
                  </a:cubicBezTo>
                  <a:cubicBezTo>
                    <a:pt x="5554" y="8282"/>
                    <a:pt x="6374" y="7973"/>
                    <a:pt x="6933" y="7282"/>
                  </a:cubicBezTo>
                  <a:cubicBezTo>
                    <a:pt x="7742" y="6315"/>
                    <a:pt x="7620" y="5120"/>
                    <a:pt x="6930" y="4237"/>
                  </a:cubicBezTo>
                  <a:lnTo>
                    <a:pt x="6930" y="4237"/>
                  </a:lnTo>
                  <a:cubicBezTo>
                    <a:pt x="6751" y="3812"/>
                    <a:pt x="6475" y="3406"/>
                    <a:pt x="6141" y="3043"/>
                  </a:cubicBezTo>
                  <a:cubicBezTo>
                    <a:pt x="5388" y="2211"/>
                    <a:pt x="5665" y="1142"/>
                    <a:pt x="4556" y="468"/>
                  </a:cubicBezTo>
                  <a:cubicBezTo>
                    <a:pt x="4087" y="150"/>
                    <a:pt x="3519" y="0"/>
                    <a:pt x="2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508;p41"/>
            <p:cNvSpPr/>
            <p:nvPr/>
          </p:nvSpPr>
          <p:spPr>
            <a:xfrm>
              <a:off x="3973375" y="1405800"/>
              <a:ext cx="170350" cy="313350"/>
            </a:xfrm>
            <a:custGeom>
              <a:avLst/>
              <a:gdLst/>
              <a:ahLst/>
              <a:cxnLst/>
              <a:rect l="l" t="t" r="r" b="b"/>
              <a:pathLst>
                <a:path w="6814" h="12534" extrusionOk="0">
                  <a:moveTo>
                    <a:pt x="5013" y="0"/>
                  </a:moveTo>
                  <a:cubicBezTo>
                    <a:pt x="4645" y="0"/>
                    <a:pt x="4283" y="89"/>
                    <a:pt x="4001" y="273"/>
                  </a:cubicBezTo>
                  <a:cubicBezTo>
                    <a:pt x="2575" y="1184"/>
                    <a:pt x="2179" y="2531"/>
                    <a:pt x="1466" y="3918"/>
                  </a:cubicBezTo>
                  <a:cubicBezTo>
                    <a:pt x="872" y="5146"/>
                    <a:pt x="1" y="6572"/>
                    <a:pt x="40" y="7998"/>
                  </a:cubicBezTo>
                  <a:cubicBezTo>
                    <a:pt x="56" y="8836"/>
                    <a:pt x="375" y="9396"/>
                    <a:pt x="863" y="9714"/>
                  </a:cubicBezTo>
                  <a:lnTo>
                    <a:pt x="863" y="9714"/>
                  </a:lnTo>
                  <a:cubicBezTo>
                    <a:pt x="749" y="10308"/>
                    <a:pt x="749" y="10899"/>
                    <a:pt x="1030" y="11444"/>
                  </a:cubicBezTo>
                  <a:cubicBezTo>
                    <a:pt x="1354" y="11983"/>
                    <a:pt x="1938" y="12327"/>
                    <a:pt x="2576" y="12327"/>
                  </a:cubicBezTo>
                  <a:cubicBezTo>
                    <a:pt x="2641" y="12327"/>
                    <a:pt x="2707" y="12323"/>
                    <a:pt x="2773" y="12316"/>
                  </a:cubicBezTo>
                  <a:cubicBezTo>
                    <a:pt x="3061" y="12316"/>
                    <a:pt x="3236" y="12313"/>
                    <a:pt x="3359" y="12313"/>
                  </a:cubicBezTo>
                  <a:cubicBezTo>
                    <a:pt x="3727" y="12313"/>
                    <a:pt x="3615" y="12335"/>
                    <a:pt x="4596" y="12514"/>
                  </a:cubicBezTo>
                  <a:cubicBezTo>
                    <a:pt x="4668" y="12527"/>
                    <a:pt x="4740" y="12533"/>
                    <a:pt x="4810" y="12533"/>
                  </a:cubicBezTo>
                  <a:cubicBezTo>
                    <a:pt x="5579" y="12533"/>
                    <a:pt x="6154" y="11771"/>
                    <a:pt x="5863" y="11008"/>
                  </a:cubicBezTo>
                  <a:lnTo>
                    <a:pt x="5903" y="11008"/>
                  </a:lnTo>
                  <a:cubicBezTo>
                    <a:pt x="5584" y="10180"/>
                    <a:pt x="5118" y="9819"/>
                    <a:pt x="4528" y="9643"/>
                  </a:cubicBezTo>
                  <a:lnTo>
                    <a:pt x="4528" y="9643"/>
                  </a:lnTo>
                  <a:cubicBezTo>
                    <a:pt x="4730" y="9245"/>
                    <a:pt x="4916" y="8827"/>
                    <a:pt x="4914" y="8827"/>
                  </a:cubicBezTo>
                  <a:lnTo>
                    <a:pt x="4914" y="8827"/>
                  </a:lnTo>
                  <a:cubicBezTo>
                    <a:pt x="4914" y="8827"/>
                    <a:pt x="4913" y="8828"/>
                    <a:pt x="4912" y="8830"/>
                  </a:cubicBezTo>
                  <a:cubicBezTo>
                    <a:pt x="5225" y="8101"/>
                    <a:pt x="4899" y="7342"/>
                    <a:pt x="4201" y="6899"/>
                  </a:cubicBezTo>
                  <a:lnTo>
                    <a:pt x="4201" y="6899"/>
                  </a:lnTo>
                  <a:cubicBezTo>
                    <a:pt x="4665" y="6048"/>
                    <a:pt x="5391" y="5128"/>
                    <a:pt x="5665" y="4631"/>
                  </a:cubicBezTo>
                  <a:cubicBezTo>
                    <a:pt x="6339" y="3442"/>
                    <a:pt x="6814" y="2650"/>
                    <a:pt x="6735" y="1264"/>
                  </a:cubicBezTo>
                  <a:cubicBezTo>
                    <a:pt x="6680" y="443"/>
                    <a:pt x="5832" y="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8964C6-2E4D-4512-A704-7B94C4E7AF7B}"/>
              </a:ext>
            </a:extLst>
          </p:cNvPr>
          <p:cNvSpPr/>
          <p:nvPr/>
        </p:nvSpPr>
        <p:spPr>
          <a:xfrm>
            <a:off x="0" y="-584200"/>
            <a:ext cx="4775200" cy="43688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>
              <a:highlight>
                <a:srgbClr val="FF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C80E0A-D93F-4D87-B882-EFE3AE288487}"/>
              </a:ext>
            </a:extLst>
          </p:cNvPr>
          <p:cNvSpPr/>
          <p:nvPr/>
        </p:nvSpPr>
        <p:spPr>
          <a:xfrm>
            <a:off x="0" y="3073400"/>
            <a:ext cx="4775200" cy="43688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4F3F9-6EDD-49DD-B207-77FEF8E16BCA}"/>
              </a:ext>
            </a:extLst>
          </p:cNvPr>
          <p:cNvSpPr txBox="1"/>
          <p:nvPr/>
        </p:nvSpPr>
        <p:spPr>
          <a:xfrm>
            <a:off x="-108398" y="2057401"/>
            <a:ext cx="47162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FF00"/>
                </a:solidFill>
                <a:latin typeface="UTM Netmuc KT" panose="02040603050506020204" pitchFamily="18" charset="0"/>
              </a:rPr>
              <a:t>Lantern</a:t>
            </a:r>
          </a:p>
          <a:p>
            <a:pPr algn="ctr"/>
            <a:r>
              <a:rPr lang="en-US" sz="10000" dirty="0">
                <a:solidFill>
                  <a:srgbClr val="FFFF00"/>
                </a:solidFill>
                <a:latin typeface="UTM Netmuc KT" panose="02040603050506020204" pitchFamily="18" charset="0"/>
              </a:rPr>
              <a:t>game</a:t>
            </a:r>
          </a:p>
        </p:txBody>
      </p:sp>
      <p:pic>
        <p:nvPicPr>
          <p:cNvPr id="1028" name="Picture 4" descr="AdobeSketch adobedraw inspire ho chi minh Ha Noi vuon Packaging Picture book children children book">
            <a:extLst>
              <a:ext uri="{FF2B5EF4-FFF2-40B4-BE49-F238E27FC236}">
                <a16:creationId xmlns:a16="http://schemas.microsoft.com/office/drawing/2014/main" id="{8B9FA8E0-E697-4CD1-B657-738F045E5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7"/>
          <a:stretch/>
        </p:blipFill>
        <p:spPr bwMode="auto">
          <a:xfrm>
            <a:off x="4419600" y="0"/>
            <a:ext cx="777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ntro chu cuoi">
            <a:hlinkClick r:id="" action="ppaction://media"/>
            <a:extLst>
              <a:ext uri="{FF2B5EF4-FFF2-40B4-BE49-F238E27FC236}">
                <a16:creationId xmlns:a16="http://schemas.microsoft.com/office/drawing/2014/main" id="{BA3DCDFE-F84F-49F5-9296-AC0B28A1B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-1022555"/>
            <a:ext cx="406400" cy="406400"/>
          </a:xfrm>
          <a:prstGeom prst="rect">
            <a:avLst/>
          </a:prstGeom>
        </p:spPr>
      </p:pic>
      <p:pic>
        <p:nvPicPr>
          <p:cNvPr id="11" name="Picture 8" descr="totallytransparent: Transparent Fireworks Gif ...">
            <a:extLst>
              <a:ext uri="{FF2B5EF4-FFF2-40B4-BE49-F238E27FC236}">
                <a16:creationId xmlns:a16="http://schemas.microsoft.com/office/drawing/2014/main" id="{818EC010-1C40-43A0-A569-E868FDFCD5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22" y="-155983"/>
            <a:ext cx="3705028" cy="351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Gold Shine Sticker by Sabrina Mendes for iOS &amp; Android | GIPHY">
            <a:extLst>
              <a:ext uri="{FF2B5EF4-FFF2-40B4-BE49-F238E27FC236}">
                <a16:creationId xmlns:a16="http://schemas.microsoft.com/office/drawing/2014/main" id="{450DA8B6-B4D5-4A18-AB2A-A9E2D89ADA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28" y="-536485"/>
            <a:ext cx="4507773" cy="427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dl2" descr="Thai Lanterns Festival Vector Images (over 170)">
            <a:extLst>
              <a:ext uri="{FF2B5EF4-FFF2-40B4-BE49-F238E27FC236}">
                <a16:creationId xmlns:a16="http://schemas.microsoft.com/office/drawing/2014/main" id="{AAD0B68A-0134-4648-8C91-6844AFD25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00" b="91200" l="9664" r="89916">
                        <a14:foregroundMark x1="49160" y1="12000" x2="49160" y2="12000"/>
                        <a14:foregroundMark x1="51261" y1="9600" x2="51261" y2="9600"/>
                        <a14:foregroundMark x1="50840" y1="91200" x2="50840" y2="912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77" y="5848266"/>
            <a:ext cx="1355028" cy="14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dl3" descr="Uploaded image">
            <a:extLst>
              <a:ext uri="{FF2B5EF4-FFF2-40B4-BE49-F238E27FC236}">
                <a16:creationId xmlns:a16="http://schemas.microsoft.com/office/drawing/2014/main" id="{02C402A6-315E-444E-8314-A2E7533B9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6735" l="3319" r="94248">
                        <a14:foregroundMark x1="42035" y1="30408" x2="42035" y2="30408"/>
                        <a14:foregroundMark x1="39823" y1="41633" x2="39823" y2="41633"/>
                        <a14:foregroundMark x1="38938" y1="47755" x2="38938" y2="47755"/>
                        <a14:foregroundMark x1="36947" y1="44490" x2="40708" y2="45102"/>
                        <a14:foregroundMark x1="83407" y1="25306" x2="83186" y2="47551"/>
                        <a14:foregroundMark x1="83186" y1="47551" x2="84071" y2="50612"/>
                        <a14:foregroundMark x1="94469" y1="30408" x2="94469" y2="30408"/>
                        <a14:foregroundMark x1="88496" y1="77143" x2="88496" y2="77143"/>
                        <a14:foregroundMark x1="57301" y1="82041" x2="57301" y2="82041"/>
                        <a14:foregroundMark x1="55973" y1="76939" x2="49336" y2="94694"/>
                        <a14:foregroundMark x1="49336" y1="94694" x2="48009" y2="96735"/>
                        <a14:foregroundMark x1="8850" y1="36122" x2="17478" y2="61020"/>
                        <a14:foregroundMark x1="17478" y1="61020" x2="17478" y2="61020"/>
                        <a14:foregroundMark x1="3319" y1="40000" x2="3319" y2="40000"/>
                        <a14:foregroundMark x1="33186" y1="46122" x2="33186" y2="4612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66824" r="31326"/>
          <a:stretch/>
        </p:blipFill>
        <p:spPr bwMode="auto">
          <a:xfrm>
            <a:off x="3076255" y="5932868"/>
            <a:ext cx="1327920" cy="14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dl1" descr="Uploaded image">
            <a:extLst>
              <a:ext uri="{FF2B5EF4-FFF2-40B4-BE49-F238E27FC236}">
                <a16:creationId xmlns:a16="http://schemas.microsoft.com/office/drawing/2014/main" id="{318C3E00-64B5-498B-96FD-78FAD636C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78" b="95714" l="5995" r="96046">
                        <a14:foregroundMark x1="42347" y1="6939" x2="42347" y2="6939"/>
                        <a14:foregroundMark x1="47704" y1="41837" x2="47704" y2="41837"/>
                        <a14:foregroundMark x1="49872" y1="39592" x2="45663" y2="40408"/>
                        <a14:foregroundMark x1="66964" y1="3878" x2="69388" y2="24898"/>
                        <a14:foregroundMark x1="69388" y1="24898" x2="69388" y2="24898"/>
                        <a14:foregroundMark x1="65051" y1="32857" x2="68240" y2="37143"/>
                        <a14:foregroundMark x1="68240" y1="37143" x2="69388" y2="40000"/>
                        <a14:foregroundMark x1="90434" y1="15714" x2="88265" y2="38163"/>
                        <a14:foregroundMark x1="93750" y1="10000" x2="96173" y2="17959"/>
                        <a14:foregroundMark x1="86224" y1="59796" x2="89796" y2="93878"/>
                        <a14:foregroundMark x1="20026" y1="46531" x2="14031" y2="87143"/>
                        <a14:foregroundMark x1="14031" y1="87143" x2="14031" y2="86327"/>
                        <a14:foregroundMark x1="5995" y1="70816" x2="10204" y2="78367"/>
                        <a14:foregroundMark x1="10204" y1="78367" x2="13393" y2="81429"/>
                        <a14:foregroundMark x1="34439" y1="50612" x2="42730" y2="95714"/>
                        <a14:foregroundMark x1="13648" y1="55510" x2="21046" y2="65510"/>
                        <a14:foregroundMark x1="21046" y1="65510" x2="21173" y2="65510"/>
                        <a14:foregroundMark x1="11990" y1="51020" x2="10969" y2="64694"/>
                        <a14:foregroundMark x1="22577" y1="51429" x2="24107" y2="63878"/>
                        <a14:foregroundMark x1="23087" y1="44898" x2="23087" y2="44898"/>
                        <a14:foregroundMark x1="22449" y1="72653" x2="22449" y2="72653"/>
                        <a14:foregroundMark x1="62883" y1="60816" x2="62883" y2="60816"/>
                        <a14:foregroundMark x1="53444" y1="60816" x2="61097" y2="64490"/>
                        <a14:foregroundMark x1="61097" y1="64490" x2="65051" y2="68367"/>
                        <a14:foregroundMark x1="65051" y1="68367" x2="65051" y2="68367"/>
                        <a14:foregroundMark x1="14286" y1="46735" x2="14286" y2="4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5" r="71022" b="10248"/>
          <a:stretch/>
        </p:blipFill>
        <p:spPr bwMode="auto">
          <a:xfrm>
            <a:off x="-92013" y="5848266"/>
            <a:ext cx="1284489" cy="14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dl4" descr="Uploaded image">
            <a:extLst>
              <a:ext uri="{FF2B5EF4-FFF2-40B4-BE49-F238E27FC236}">
                <a16:creationId xmlns:a16="http://schemas.microsoft.com/office/drawing/2014/main" id="{CC17DC15-ECBD-4570-BE95-8430C8CFD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6735" l="3319" r="94248">
                        <a14:foregroundMark x1="42035" y1="30408" x2="42035" y2="30408"/>
                        <a14:foregroundMark x1="39823" y1="41633" x2="39823" y2="41633"/>
                        <a14:foregroundMark x1="38938" y1="47755" x2="38938" y2="47755"/>
                        <a14:foregroundMark x1="36947" y1="44490" x2="40708" y2="45102"/>
                        <a14:foregroundMark x1="83407" y1="25306" x2="83186" y2="47551"/>
                        <a14:foregroundMark x1="83186" y1="47551" x2="84071" y2="50612"/>
                        <a14:foregroundMark x1="94469" y1="30408" x2="94469" y2="30408"/>
                        <a14:foregroundMark x1="88496" y1="77143" x2="88496" y2="77143"/>
                        <a14:foregroundMark x1="57301" y1="82041" x2="57301" y2="82041"/>
                        <a14:foregroundMark x1="55973" y1="76939" x2="49336" y2="94694"/>
                        <a14:foregroundMark x1="49336" y1="94694" x2="48009" y2="96735"/>
                        <a14:foregroundMark x1="8850" y1="36122" x2="17478" y2="61020"/>
                        <a14:foregroundMark x1="17478" y1="61020" x2="17478" y2="61020"/>
                        <a14:foregroundMark x1="3319" y1="40000" x2="3319" y2="40000"/>
                        <a14:foregroundMark x1="33186" y1="46122" x2="33186" y2="46122"/>
                        <a14:backgroundMark x1="66593" y1="42857" x2="55973" y2="60816"/>
                        <a14:backgroundMark x1="55973" y1="60816" x2="54425" y2="62449"/>
                        <a14:backgroundMark x1="62832" y1="44694" x2="55531" y2="50816"/>
                        <a14:backgroundMark x1="55531" y1="50816" x2="56416" y2="61633"/>
                        <a14:backgroundMark x1="56416" y1="61633" x2="71239" y2="53878"/>
                        <a14:backgroundMark x1="71239" y1="53878" x2="66150" y2="44082"/>
                        <a14:backgroundMark x1="66150" y1="44082" x2="48230" y2="50612"/>
                        <a14:backgroundMark x1="48230" y1="50612" x2="46018" y2="58367"/>
                        <a14:backgroundMark x1="46018" y1="58367" x2="52655" y2="64490"/>
                        <a14:backgroundMark x1="52655" y1="64490" x2="54867" y2="6510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41" t="18685" r="-3916" b="50462"/>
          <a:stretch/>
        </p:blipFill>
        <p:spPr bwMode="auto">
          <a:xfrm>
            <a:off x="5364594" y="6143451"/>
            <a:ext cx="1548009" cy="138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l5" descr="Uploaded image">
            <a:extLst>
              <a:ext uri="{FF2B5EF4-FFF2-40B4-BE49-F238E27FC236}">
                <a16:creationId xmlns:a16="http://schemas.microsoft.com/office/drawing/2014/main" id="{56725A57-2FBB-4071-B60C-46968EAE6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78" b="95714" l="5995" r="96046">
                        <a14:foregroundMark x1="42347" y1="6939" x2="42347" y2="6939"/>
                        <a14:foregroundMark x1="47704" y1="41837" x2="47704" y2="41837"/>
                        <a14:foregroundMark x1="49872" y1="39592" x2="45663" y2="40408"/>
                        <a14:foregroundMark x1="66964" y1="3878" x2="69388" y2="24898"/>
                        <a14:foregroundMark x1="69388" y1="24898" x2="69388" y2="24898"/>
                        <a14:foregroundMark x1="65051" y1="32857" x2="68240" y2="37143"/>
                        <a14:foregroundMark x1="68240" y1="37143" x2="69388" y2="40000"/>
                        <a14:foregroundMark x1="90434" y1="15714" x2="88265" y2="38163"/>
                        <a14:foregroundMark x1="93750" y1="10000" x2="96173" y2="17959"/>
                        <a14:foregroundMark x1="86224" y1="59796" x2="89796" y2="93878"/>
                        <a14:foregroundMark x1="20026" y1="46531" x2="14031" y2="87143"/>
                        <a14:foregroundMark x1="14031" y1="87143" x2="14031" y2="86327"/>
                        <a14:foregroundMark x1="5995" y1="70816" x2="10204" y2="78367"/>
                        <a14:foregroundMark x1="10204" y1="78367" x2="13393" y2="81429"/>
                        <a14:foregroundMark x1="34439" y1="50612" x2="42730" y2="95714"/>
                        <a14:foregroundMark x1="13648" y1="55510" x2="21046" y2="65510"/>
                        <a14:foregroundMark x1="21046" y1="65510" x2="21173" y2="65510"/>
                        <a14:foregroundMark x1="11990" y1="51020" x2="10969" y2="64694"/>
                        <a14:foregroundMark x1="22577" y1="51429" x2="24107" y2="63878"/>
                        <a14:foregroundMark x1="23087" y1="44898" x2="23087" y2="44898"/>
                        <a14:foregroundMark x1="22449" y1="72653" x2="22449" y2="72653"/>
                        <a14:foregroundMark x1="62883" y1="60816" x2="62883" y2="60816"/>
                        <a14:foregroundMark x1="53444" y1="60816" x2="61097" y2="64490"/>
                        <a14:foregroundMark x1="61097" y1="64490" x2="65051" y2="68367"/>
                        <a14:foregroundMark x1="65051" y1="68367" x2="65051" y2="68367"/>
                        <a14:foregroundMark x1="14286" y1="46735" x2="14286" y2="4673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42" t="-4899" r="1188" b="53522"/>
          <a:stretch/>
        </p:blipFill>
        <p:spPr bwMode="auto">
          <a:xfrm>
            <a:off x="7288555" y="6679695"/>
            <a:ext cx="1014541" cy="16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dl6" descr="Uploaded image">
            <a:extLst>
              <a:ext uri="{FF2B5EF4-FFF2-40B4-BE49-F238E27FC236}">
                <a16:creationId xmlns:a16="http://schemas.microsoft.com/office/drawing/2014/main" id="{0C8DDCAA-6A64-45F1-A81B-125B91E43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78" b="95714" l="5995" r="96046">
                        <a14:foregroundMark x1="42347" y1="6939" x2="42347" y2="6939"/>
                        <a14:foregroundMark x1="47704" y1="41837" x2="47704" y2="41837"/>
                        <a14:foregroundMark x1="49872" y1="39592" x2="45663" y2="40408"/>
                        <a14:foregroundMark x1="66964" y1="3878" x2="69388" y2="24898"/>
                        <a14:foregroundMark x1="69388" y1="24898" x2="69388" y2="24898"/>
                        <a14:foregroundMark x1="65051" y1="32857" x2="68240" y2="37143"/>
                        <a14:foregroundMark x1="68240" y1="37143" x2="69388" y2="40000"/>
                        <a14:foregroundMark x1="90434" y1="15714" x2="88265" y2="38163"/>
                        <a14:foregroundMark x1="93750" y1="10000" x2="96173" y2="17959"/>
                        <a14:foregroundMark x1="86224" y1="59796" x2="89796" y2="93878"/>
                        <a14:foregroundMark x1="20026" y1="46531" x2="14031" y2="87143"/>
                        <a14:foregroundMark x1="14031" y1="87143" x2="14031" y2="86327"/>
                        <a14:foregroundMark x1="5995" y1="70816" x2="10204" y2="78367"/>
                        <a14:foregroundMark x1="10204" y1="78367" x2="13393" y2="81429"/>
                        <a14:foregroundMark x1="34439" y1="50612" x2="42730" y2="95714"/>
                        <a14:foregroundMark x1="13648" y1="55510" x2="21046" y2="65510"/>
                        <a14:foregroundMark x1="21046" y1="65510" x2="21173" y2="65510"/>
                        <a14:foregroundMark x1="11990" y1="51020" x2="10969" y2="64694"/>
                        <a14:foregroundMark x1="22577" y1="51429" x2="24107" y2="63878"/>
                        <a14:foregroundMark x1="23087" y1="44898" x2="23087" y2="44898"/>
                        <a14:foregroundMark x1="22449" y1="72653" x2="22449" y2="72653"/>
                        <a14:foregroundMark x1="62883" y1="60816" x2="62883" y2="60816"/>
                        <a14:foregroundMark x1="53444" y1="60816" x2="61097" y2="64490"/>
                        <a14:foregroundMark x1="61097" y1="64490" x2="65051" y2="68367"/>
                        <a14:foregroundMark x1="65051" y1="68367" x2="65051" y2="68367"/>
                        <a14:foregroundMark x1="14286" y1="46735" x2="14286" y2="4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60" t="46889" r="-3938" b="1734"/>
          <a:stretch/>
        </p:blipFill>
        <p:spPr bwMode="auto">
          <a:xfrm>
            <a:off x="10717848" y="6838014"/>
            <a:ext cx="1284489" cy="14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1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3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3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2851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1.48148E-6 L 0.18733 -1.10015 " pathEditMode="relative" rAng="0" ptsTypes="AA">
                                          <p:cBhvr>
                                            <p:cTn id="16" dur="1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66" y="-550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48148E-6 L 0.25608 -1.0787 " pathEditMode="relative" rAng="0" ptsTypes="AA">
                                          <p:cBhvr>
                                            <p:cTn id="24" dur="1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04" y="-5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46914E-7 L 0.02873 -0.72577 " pathEditMode="relative" rAng="0" ptsTypes="AA">
                                          <p:cBhvr>
                                            <p:cTn id="32" dur="1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-36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2.09877E-6 L -0.45469 -0.91929 " pathEditMode="relative" rAng="0" ptsTypes="AA">
                                          <p:cBhvr>
                                            <p:cTn id="40" dur="1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34" y="-4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7 1.48148E-6 L 0.26059 -1.26019 " pathEditMode="relative" rAng="0" ptsTypes="AA">
                                          <p:cBhvr>
                                            <p:cTn id="48" dur="1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30" y="-63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2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6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8.33333E-7 -1.60494E-6 L -0.62344 -0.34892 " pathEditMode="relative" rAng="0" ptsTypes="AA">
                                          <p:cBhvr>
                                            <p:cTn id="56" dur="1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172" y="-17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2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8" presetClass="entr" presetSubtype="0" accel="50000" fill="hold" grpId="0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65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4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17" decel="50000" autoRev="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2" fill="hold">
                                              <p:stCondLst>
                                                <p:cond delay="64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3" grpId="0" animBg="1"/>
          <p:bldP spid="8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2851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3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1.48148E-6 L 0.18733 -1.10015 " pathEditMode="relative" rAng="0" ptsTypes="AA">
                                          <p:cBhvr>
                                            <p:cTn id="16" dur="1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66" y="-550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48148E-6 L 0.25608 -1.0787 " pathEditMode="relative" rAng="0" ptsTypes="AA">
                                          <p:cBhvr>
                                            <p:cTn id="24" dur="1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04" y="-5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46914E-7 L 0.02873 -0.72577 " pathEditMode="relative" rAng="0" ptsTypes="AA">
                                          <p:cBhvr>
                                            <p:cTn id="32" dur="1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2" y="-36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2.09877E-6 L -0.45469 -0.91929 " pathEditMode="relative" rAng="0" ptsTypes="AA">
                                          <p:cBhvr>
                                            <p:cTn id="40" dur="1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734" y="-45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56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778E-7 1.48148E-6 L 0.26059 -1.26019 " pathEditMode="relative" rAng="0" ptsTypes="AA">
                                          <p:cBhvr>
                                            <p:cTn id="48" dur="1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30" y="-63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repeatCount="indefinite" fill="hold" nodeType="withEffect">
                                      <p:stCondLst>
                                        <p:cond delay="2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6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8.33333E-7 -1.60494E-6 L -0.62344 -0.34892 " pathEditMode="relative" rAng="0" ptsTypes="AA">
                                          <p:cBhvr>
                                            <p:cTn id="56" dur="1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172" y="-17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2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38" presetClass="entr" presetSubtype="0" accel="50000" fill="hold" grpId="0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65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4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17" decel="50000" autoRev="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2" fill="hold">
                                              <p:stCondLst>
                                                <p:cond delay="64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3" grpId="0" animBg="1"/>
          <p:bldP spid="8" grpId="0" animBg="1"/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5563F7EB-F470-43C7-AD74-F46F2D6F99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222"/>
          <a:stretch/>
        </p:blipFill>
        <p:spPr>
          <a:xfrm>
            <a:off x="-508000" y="-1592827"/>
            <a:ext cx="13512800" cy="84508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4192" y="-1172651"/>
            <a:ext cx="2304193" cy="22293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CF705D9-B015-4214-81E4-640DD8F2D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61" b="91339" l="9524" r="89524">
                        <a14:foregroundMark x1="36190" y1="11811" x2="36190" y2="11811"/>
                        <a14:foregroundMark x1="27619" y1="17323" x2="27619" y2="17323"/>
                        <a14:foregroundMark x1="38095" y1="70866" x2="38095" y2="70866"/>
                        <a14:foregroundMark x1="32381" y1="59055" x2="39048" y2="81102"/>
                        <a14:foregroundMark x1="27619" y1="69291" x2="26667" y2="74803"/>
                        <a14:foregroundMark x1="37143" y1="85827" x2="31429" y2="88976"/>
                        <a14:foregroundMark x1="33333" y1="77953" x2="31429" y2="86614"/>
                        <a14:foregroundMark x1="12381" y1="74016" x2="23810" y2="78740"/>
                        <a14:foregroundMark x1="32381" y1="91339" x2="42857" y2="91339"/>
                        <a14:foregroundMark x1="70476" y1="88189" x2="80000" y2="88189"/>
                        <a14:foregroundMark x1="59048" y1="8661" x2="59048" y2="866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1988" y="3174965"/>
            <a:ext cx="574560" cy="6949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9CF57A2-EA56-44C4-88C1-F7698102AD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00" b="89455" l="9609" r="91815">
                        <a14:foregroundMark x1="40925" y1="46182" x2="40925" y2="46182"/>
                        <a14:foregroundMark x1="33808" y1="47636" x2="43416" y2="48364"/>
                        <a14:foregroundMark x1="17794" y1="42909" x2="23132" y2="48364"/>
                        <a14:foregroundMark x1="17082" y1="15273" x2="15658" y2="16000"/>
                        <a14:foregroundMark x1="32384" y1="8364" x2="34164" y2="8000"/>
                        <a14:foregroundMark x1="90036" y1="58545" x2="90036" y2="58545"/>
                        <a14:foregroundMark x1="91815" y1="71636" x2="91815" y2="7163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8195" y="2885139"/>
            <a:ext cx="1152619" cy="112800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E1E7366-35DC-487D-BD0B-F6490DC359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4" b="96667" l="5357" r="91518">
                        <a14:foregroundMark x1="28571" y1="12593" x2="28571" y2="12593"/>
                        <a14:foregroundMark x1="22321" y1="4444" x2="22321" y2="4444"/>
                        <a14:foregroundMark x1="16518" y1="5185" x2="19643" y2="3704"/>
                        <a14:foregroundMark x1="82143" y1="25556" x2="80804" y2="33333"/>
                        <a14:foregroundMark x1="87946" y1="25556" x2="91964" y2="33333"/>
                        <a14:foregroundMark x1="75893" y1="25556" x2="75893" y2="25556"/>
                        <a14:foregroundMark x1="91518" y1="39259" x2="91518" y2="39259"/>
                        <a14:foregroundMark x1="77232" y1="39630" x2="77232" y2="39630"/>
                        <a14:foregroundMark x1="80804" y1="33333" x2="80357" y2="39259"/>
                        <a14:foregroundMark x1="74554" y1="29259" x2="72321" y2="31852"/>
                        <a14:foregroundMark x1="38393" y1="62963" x2="45982" y2="82593"/>
                        <a14:foregroundMark x1="53571" y1="73333" x2="53571" y2="73333"/>
                        <a14:foregroundMark x1="33482" y1="62222" x2="33482" y2="62222"/>
                        <a14:foregroundMark x1="56250" y1="17407" x2="51339" y2="21852"/>
                        <a14:foregroundMark x1="27232" y1="80000" x2="27232" y2="80000"/>
                        <a14:foregroundMark x1="43304" y1="97037" x2="43304" y2="97037"/>
                        <a14:foregroundMark x1="54911" y1="92593" x2="54911" y2="92593"/>
                        <a14:foregroundMark x1="5357" y1="95185" x2="5357" y2="9518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7624" y="3395466"/>
            <a:ext cx="574561" cy="692551"/>
          </a:xfrm>
          <a:prstGeom prst="rect">
            <a:avLst/>
          </a:prstGeom>
        </p:spPr>
      </p:pic>
      <p:pic>
        <p:nvPicPr>
          <p:cNvPr id="45" name="Picture 7">
            <a:extLst>
              <a:ext uri="{FF2B5EF4-FFF2-40B4-BE49-F238E27FC236}">
                <a16:creationId xmlns:a16="http://schemas.microsoft.com/office/drawing/2014/main" id="{867BE777-8CB7-4FDE-96FF-52AD5F28FF3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613177" y="4038413"/>
            <a:ext cx="1122383" cy="1402979"/>
          </a:xfrm>
          <a:prstGeom prst="rect">
            <a:avLst/>
          </a:prstGeom>
        </p:spPr>
      </p:pic>
      <p:pic>
        <p:nvPicPr>
          <p:cNvPr id="46" name="Picture 8">
            <a:extLst>
              <a:ext uri="{FF2B5EF4-FFF2-40B4-BE49-F238E27FC236}">
                <a16:creationId xmlns:a16="http://schemas.microsoft.com/office/drawing/2014/main" id="{4D8D2970-0EBA-427E-95E9-B3D22F59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1101139">
            <a:off x="5668063" y="4082603"/>
            <a:ext cx="1681475" cy="1485812"/>
          </a:xfrm>
          <a:prstGeom prst="rect">
            <a:avLst/>
          </a:prstGeom>
        </p:spPr>
      </p:pic>
      <p:pic>
        <p:nvPicPr>
          <p:cNvPr id="47" name="Picture 9">
            <a:extLst>
              <a:ext uri="{FF2B5EF4-FFF2-40B4-BE49-F238E27FC236}">
                <a16:creationId xmlns:a16="http://schemas.microsoft.com/office/drawing/2014/main" id="{3F44A207-6B81-4972-B70D-0B5207248C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309139" y="4223137"/>
            <a:ext cx="953947" cy="1503353"/>
          </a:xfrm>
          <a:prstGeom prst="rect">
            <a:avLst/>
          </a:prstGeom>
        </p:spPr>
      </p:pic>
      <p:pic>
        <p:nvPicPr>
          <p:cNvPr id="48" name="Picture 10">
            <a:extLst>
              <a:ext uri="{FF2B5EF4-FFF2-40B4-BE49-F238E27FC236}">
                <a16:creationId xmlns:a16="http://schemas.microsoft.com/office/drawing/2014/main" id="{F58A40F4-5803-493D-8503-D5529B174A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736595" y="4257757"/>
            <a:ext cx="1060548" cy="1503353"/>
          </a:xfrm>
          <a:prstGeom prst="rect">
            <a:avLst/>
          </a:prstGeom>
        </p:spPr>
      </p:pic>
      <p:pic>
        <p:nvPicPr>
          <p:cNvPr id="49" name="children1">
            <a:extLst>
              <a:ext uri="{FF2B5EF4-FFF2-40B4-BE49-F238E27FC236}">
                <a16:creationId xmlns:a16="http://schemas.microsoft.com/office/drawing/2014/main" id="{A6F7D9D7-7251-4F10-A103-FCF0B0044D0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81701" y="4305512"/>
            <a:ext cx="1257075" cy="1474181"/>
          </a:xfrm>
          <a:prstGeom prst="rect">
            <a:avLst/>
          </a:prstGeom>
        </p:spPr>
      </p:pic>
      <p:pic>
        <p:nvPicPr>
          <p:cNvPr id="51" name="dl2" descr="Thai Lanterns Festival Vector Images (over 170)">
            <a:hlinkClick r:id="rId25" action="ppaction://hlinksldjump"/>
            <a:extLst>
              <a:ext uri="{FF2B5EF4-FFF2-40B4-BE49-F238E27FC236}">
                <a16:creationId xmlns:a16="http://schemas.microsoft.com/office/drawing/2014/main" id="{64300037-ADFD-4C01-9E73-3DF6B653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00" b="91200" l="9664" r="89916">
                        <a14:foregroundMark x1="49160" y1="12000" x2="49160" y2="12000"/>
                        <a14:foregroundMark x1="51261" y1="9600" x2="51261" y2="9600"/>
                        <a14:foregroundMark x1="50840" y1="91200" x2="50840" y2="912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90" y="4712658"/>
            <a:ext cx="1355028" cy="14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dl3" descr="Uploaded image">
            <a:hlinkClick r:id="rId28" action="ppaction://hlinksldjump"/>
            <a:extLst>
              <a:ext uri="{FF2B5EF4-FFF2-40B4-BE49-F238E27FC236}">
                <a16:creationId xmlns:a16="http://schemas.microsoft.com/office/drawing/2014/main" id="{F6ECF41B-347C-4B08-856E-5219D1EE2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6735" l="3319" r="94248">
                        <a14:foregroundMark x1="42035" y1="30408" x2="42035" y2="30408"/>
                        <a14:foregroundMark x1="39823" y1="41633" x2="39823" y2="41633"/>
                        <a14:foregroundMark x1="38938" y1="47755" x2="38938" y2="47755"/>
                        <a14:foregroundMark x1="36947" y1="44490" x2="40708" y2="45102"/>
                        <a14:foregroundMark x1="83407" y1="25306" x2="83186" y2="47551"/>
                        <a14:foregroundMark x1="83186" y1="47551" x2="84071" y2="50612"/>
                        <a14:foregroundMark x1="94469" y1="30408" x2="94469" y2="30408"/>
                        <a14:foregroundMark x1="88496" y1="77143" x2="88496" y2="77143"/>
                        <a14:foregroundMark x1="57301" y1="82041" x2="57301" y2="82041"/>
                        <a14:foregroundMark x1="55973" y1="76939" x2="49336" y2="94694"/>
                        <a14:foregroundMark x1="49336" y1="94694" x2="48009" y2="96735"/>
                        <a14:foregroundMark x1="8850" y1="36122" x2="17478" y2="61020"/>
                        <a14:foregroundMark x1="17478" y1="61020" x2="17478" y2="61020"/>
                        <a14:foregroundMark x1="3319" y1="40000" x2="3319" y2="40000"/>
                        <a14:foregroundMark x1="33186" y1="46122" x2="33186" y2="4612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66824" r="31326"/>
          <a:stretch/>
        </p:blipFill>
        <p:spPr bwMode="auto">
          <a:xfrm>
            <a:off x="3989868" y="4797260"/>
            <a:ext cx="1327920" cy="14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dl4" descr="Uploaded image">
            <a:hlinkClick r:id="rId31" action="ppaction://hlinksldjump"/>
            <a:extLst>
              <a:ext uri="{FF2B5EF4-FFF2-40B4-BE49-F238E27FC236}">
                <a16:creationId xmlns:a16="http://schemas.microsoft.com/office/drawing/2014/main" id="{2CC829DF-4D8B-4377-9B7B-F6AF4B91E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6735" l="3319" r="94248">
                        <a14:foregroundMark x1="42035" y1="30408" x2="42035" y2="30408"/>
                        <a14:foregroundMark x1="39823" y1="41633" x2="39823" y2="41633"/>
                        <a14:foregroundMark x1="38938" y1="47755" x2="38938" y2="47755"/>
                        <a14:foregroundMark x1="36947" y1="44490" x2="40708" y2="45102"/>
                        <a14:foregroundMark x1="83407" y1="25306" x2="83186" y2="47551"/>
                        <a14:foregroundMark x1="83186" y1="47551" x2="84071" y2="50612"/>
                        <a14:foregroundMark x1="94469" y1="30408" x2="94469" y2="30408"/>
                        <a14:foregroundMark x1="88496" y1="77143" x2="88496" y2="77143"/>
                        <a14:foregroundMark x1="57301" y1="82041" x2="57301" y2="82041"/>
                        <a14:foregroundMark x1="55973" y1="76939" x2="49336" y2="94694"/>
                        <a14:foregroundMark x1="49336" y1="94694" x2="48009" y2="96735"/>
                        <a14:foregroundMark x1="8850" y1="36122" x2="17478" y2="61020"/>
                        <a14:foregroundMark x1="17478" y1="61020" x2="17478" y2="61020"/>
                        <a14:foregroundMark x1="3319" y1="40000" x2="3319" y2="40000"/>
                        <a14:foregroundMark x1="33186" y1="46122" x2="33186" y2="46122"/>
                        <a14:backgroundMark x1="66593" y1="42857" x2="55973" y2="60816"/>
                        <a14:backgroundMark x1="55973" y1="60816" x2="54425" y2="62449"/>
                        <a14:backgroundMark x1="62832" y1="44694" x2="55531" y2="50816"/>
                        <a14:backgroundMark x1="55531" y1="50816" x2="56416" y2="61633"/>
                        <a14:backgroundMark x1="56416" y1="61633" x2="71239" y2="53878"/>
                        <a14:backgroundMark x1="71239" y1="53878" x2="66150" y2="44082"/>
                        <a14:backgroundMark x1="66150" y1="44082" x2="48230" y2="50612"/>
                        <a14:backgroundMark x1="48230" y1="50612" x2="46018" y2="58367"/>
                        <a14:backgroundMark x1="46018" y1="58367" x2="52655" y2="64490"/>
                        <a14:backgroundMark x1="52655" y1="64490" x2="54867" y2="6510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41" t="18685" r="-3916" b="50462"/>
          <a:stretch/>
        </p:blipFill>
        <p:spPr bwMode="auto">
          <a:xfrm>
            <a:off x="5673525" y="4700447"/>
            <a:ext cx="1548009" cy="138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dl1" descr="Uploaded image">
            <a:hlinkClick r:id="rId33" action="ppaction://hlinksldjump"/>
            <a:extLst>
              <a:ext uri="{FF2B5EF4-FFF2-40B4-BE49-F238E27FC236}">
                <a16:creationId xmlns:a16="http://schemas.microsoft.com/office/drawing/2014/main" id="{FC77FF5B-35B1-46CE-9707-AEFFB17D2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3878" b="95714" l="5995" r="96046">
                        <a14:foregroundMark x1="42347" y1="6939" x2="42347" y2="6939"/>
                        <a14:foregroundMark x1="47704" y1="41837" x2="47704" y2="41837"/>
                        <a14:foregroundMark x1="49872" y1="39592" x2="45663" y2="40408"/>
                        <a14:foregroundMark x1="66964" y1="3878" x2="69388" y2="24898"/>
                        <a14:foregroundMark x1="69388" y1="24898" x2="69388" y2="24898"/>
                        <a14:foregroundMark x1="65051" y1="32857" x2="68240" y2="37143"/>
                        <a14:foregroundMark x1="68240" y1="37143" x2="69388" y2="40000"/>
                        <a14:foregroundMark x1="90434" y1="15714" x2="88265" y2="38163"/>
                        <a14:foregroundMark x1="93750" y1="10000" x2="96173" y2="17959"/>
                        <a14:foregroundMark x1="86224" y1="59796" x2="89796" y2="93878"/>
                        <a14:foregroundMark x1="20026" y1="46531" x2="14031" y2="87143"/>
                        <a14:foregroundMark x1="14031" y1="87143" x2="14031" y2="86327"/>
                        <a14:foregroundMark x1="5995" y1="70816" x2="10204" y2="78367"/>
                        <a14:foregroundMark x1="10204" y1="78367" x2="13393" y2="81429"/>
                        <a14:foregroundMark x1="34439" y1="50612" x2="42730" y2="95714"/>
                        <a14:foregroundMark x1="13648" y1="55510" x2="21046" y2="65510"/>
                        <a14:foregroundMark x1="21046" y1="65510" x2="21173" y2="65510"/>
                        <a14:foregroundMark x1="11990" y1="51020" x2="10969" y2="64694"/>
                        <a14:foregroundMark x1="22577" y1="51429" x2="24107" y2="63878"/>
                        <a14:foregroundMark x1="23087" y1="44898" x2="23087" y2="44898"/>
                        <a14:foregroundMark x1="22449" y1="72653" x2="22449" y2="72653"/>
                        <a14:foregroundMark x1="62883" y1="60816" x2="62883" y2="60816"/>
                        <a14:foregroundMark x1="53444" y1="60816" x2="61097" y2="64490"/>
                        <a14:foregroundMark x1="61097" y1="64490" x2="65051" y2="68367"/>
                        <a14:foregroundMark x1="65051" y1="68367" x2="65051" y2="68367"/>
                        <a14:foregroundMark x1="14286" y1="46735" x2="14286" y2="4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5" r="71022" b="10248"/>
          <a:stretch/>
        </p:blipFill>
        <p:spPr bwMode="auto">
          <a:xfrm>
            <a:off x="1056468" y="4676097"/>
            <a:ext cx="1284489" cy="14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ansparent Lights Gif posted by Samantha Sellers">
            <a:extLst>
              <a:ext uri="{FF2B5EF4-FFF2-40B4-BE49-F238E27FC236}">
                <a16:creationId xmlns:a16="http://schemas.microsoft.com/office/drawing/2014/main" id="{E8B2D648-77BE-4368-92A8-30B0284A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9557">
            <a:off x="6526557" y="389643"/>
            <a:ext cx="5206987" cy="52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dl5" descr="Uploaded image">
            <a:hlinkClick r:id="rId37" action="ppaction://hlinksldjump"/>
            <a:extLst>
              <a:ext uri="{FF2B5EF4-FFF2-40B4-BE49-F238E27FC236}">
                <a16:creationId xmlns:a16="http://schemas.microsoft.com/office/drawing/2014/main" id="{574CE012-E7AA-45BE-9BFF-ADE4646F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3878" b="95714" l="5995" r="96046">
                        <a14:foregroundMark x1="42347" y1="6939" x2="42347" y2="6939"/>
                        <a14:foregroundMark x1="47704" y1="41837" x2="47704" y2="41837"/>
                        <a14:foregroundMark x1="49872" y1="39592" x2="45663" y2="40408"/>
                        <a14:foregroundMark x1="66964" y1="3878" x2="69388" y2="24898"/>
                        <a14:foregroundMark x1="69388" y1="24898" x2="69388" y2="24898"/>
                        <a14:foregroundMark x1="65051" y1="32857" x2="68240" y2="37143"/>
                        <a14:foregroundMark x1="68240" y1="37143" x2="69388" y2="40000"/>
                        <a14:foregroundMark x1="90434" y1="15714" x2="88265" y2="38163"/>
                        <a14:foregroundMark x1="93750" y1="10000" x2="96173" y2="17959"/>
                        <a14:foregroundMark x1="86224" y1="59796" x2="89796" y2="93878"/>
                        <a14:foregroundMark x1="20026" y1="46531" x2="14031" y2="87143"/>
                        <a14:foregroundMark x1="14031" y1="87143" x2="14031" y2="86327"/>
                        <a14:foregroundMark x1="5995" y1="70816" x2="10204" y2="78367"/>
                        <a14:foregroundMark x1="10204" y1="78367" x2="13393" y2="81429"/>
                        <a14:foregroundMark x1="34439" y1="50612" x2="42730" y2="95714"/>
                        <a14:foregroundMark x1="13648" y1="55510" x2="21046" y2="65510"/>
                        <a14:foregroundMark x1="21046" y1="65510" x2="21173" y2="65510"/>
                        <a14:foregroundMark x1="11990" y1="51020" x2="10969" y2="64694"/>
                        <a14:foregroundMark x1="22577" y1="51429" x2="24107" y2="63878"/>
                        <a14:foregroundMark x1="23087" y1="44898" x2="23087" y2="44898"/>
                        <a14:foregroundMark x1="22449" y1="72653" x2="22449" y2="72653"/>
                        <a14:foregroundMark x1="62883" y1="60816" x2="62883" y2="60816"/>
                        <a14:foregroundMark x1="53444" y1="60816" x2="61097" y2="64490"/>
                        <a14:foregroundMark x1="61097" y1="64490" x2="65051" y2="68367"/>
                        <a14:foregroundMark x1="65051" y1="68367" x2="65051" y2="68367"/>
                        <a14:foregroundMark x1="14286" y1="46735" x2="14286" y2="4673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42" t="-4899" r="1188" b="53522"/>
          <a:stretch/>
        </p:blipFill>
        <p:spPr bwMode="auto">
          <a:xfrm>
            <a:off x="7471276" y="4521796"/>
            <a:ext cx="1014541" cy="16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>
            <a:extLst>
              <a:ext uri="{FF2B5EF4-FFF2-40B4-BE49-F238E27FC236}">
                <a16:creationId xmlns:a16="http://schemas.microsoft.com/office/drawing/2014/main" id="{526AAECF-53D4-40C5-BCA7-2799203D85F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8881416" y="4072333"/>
            <a:ext cx="1276441" cy="1713344"/>
          </a:xfrm>
          <a:prstGeom prst="rect">
            <a:avLst/>
          </a:prstGeom>
        </p:spPr>
      </p:pic>
      <p:pic>
        <p:nvPicPr>
          <p:cNvPr id="59" name="dl6" descr="Uploaded image">
            <a:hlinkClick r:id="rId41" action="ppaction://hlinksldjump"/>
            <a:extLst>
              <a:ext uri="{FF2B5EF4-FFF2-40B4-BE49-F238E27FC236}">
                <a16:creationId xmlns:a16="http://schemas.microsoft.com/office/drawing/2014/main" id="{D8BF0E69-7B5A-476D-8787-78AAFE56B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3878" b="95714" l="5995" r="96046">
                        <a14:foregroundMark x1="42347" y1="6939" x2="42347" y2="6939"/>
                        <a14:foregroundMark x1="47704" y1="41837" x2="47704" y2="41837"/>
                        <a14:foregroundMark x1="49872" y1="39592" x2="45663" y2="40408"/>
                        <a14:foregroundMark x1="66964" y1="3878" x2="69388" y2="24898"/>
                        <a14:foregroundMark x1="69388" y1="24898" x2="69388" y2="24898"/>
                        <a14:foregroundMark x1="65051" y1="32857" x2="68240" y2="37143"/>
                        <a14:foregroundMark x1="68240" y1="37143" x2="69388" y2="40000"/>
                        <a14:foregroundMark x1="90434" y1="15714" x2="88265" y2="38163"/>
                        <a14:foregroundMark x1="93750" y1="10000" x2="96173" y2="17959"/>
                        <a14:foregroundMark x1="86224" y1="59796" x2="89796" y2="93878"/>
                        <a14:foregroundMark x1="20026" y1="46531" x2="14031" y2="87143"/>
                        <a14:foregroundMark x1="14031" y1="87143" x2="14031" y2="86327"/>
                        <a14:foregroundMark x1="5995" y1="70816" x2="10204" y2="78367"/>
                        <a14:foregroundMark x1="10204" y1="78367" x2="13393" y2="81429"/>
                        <a14:foregroundMark x1="34439" y1="50612" x2="42730" y2="95714"/>
                        <a14:foregroundMark x1="13648" y1="55510" x2="21046" y2="65510"/>
                        <a14:foregroundMark x1="21046" y1="65510" x2="21173" y2="65510"/>
                        <a14:foregroundMark x1="11990" y1="51020" x2="10969" y2="64694"/>
                        <a14:foregroundMark x1="22577" y1="51429" x2="24107" y2="63878"/>
                        <a14:foregroundMark x1="23087" y1="44898" x2="23087" y2="44898"/>
                        <a14:foregroundMark x1="22449" y1="72653" x2="22449" y2="72653"/>
                        <a14:foregroundMark x1="62883" y1="60816" x2="62883" y2="60816"/>
                        <a14:foregroundMark x1="53444" y1="60816" x2="61097" y2="64490"/>
                        <a14:foregroundMark x1="61097" y1="64490" x2="65051" y2="68367"/>
                        <a14:foregroundMark x1="65051" y1="68367" x2="65051" y2="68367"/>
                        <a14:foregroundMark x1="14286" y1="46735" x2="14286" y2="4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60" t="46889" r="-3938" b="1734"/>
          <a:stretch/>
        </p:blipFill>
        <p:spPr bwMode="auto">
          <a:xfrm>
            <a:off x="8629481" y="4575850"/>
            <a:ext cx="1284489" cy="142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dl11" descr="Uploaded image">
            <a:extLst>
              <a:ext uri="{FF2B5EF4-FFF2-40B4-BE49-F238E27FC236}">
                <a16:creationId xmlns:a16="http://schemas.microsoft.com/office/drawing/2014/main" id="{6759F065-D2BA-4700-B455-B50D95DE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878" b="95714" l="5995" r="96046">
                        <a14:foregroundMark x1="42347" y1="6939" x2="42347" y2="6939"/>
                        <a14:foregroundMark x1="47704" y1="41837" x2="47704" y2="41837"/>
                        <a14:foregroundMark x1="49872" y1="39592" x2="45663" y2="40408"/>
                        <a14:foregroundMark x1="66964" y1="3878" x2="69388" y2="24898"/>
                        <a14:foregroundMark x1="69388" y1="24898" x2="69388" y2="24898"/>
                        <a14:foregroundMark x1="65051" y1="32857" x2="68240" y2="37143"/>
                        <a14:foregroundMark x1="68240" y1="37143" x2="69388" y2="40000"/>
                        <a14:foregroundMark x1="90434" y1="15714" x2="88265" y2="38163"/>
                        <a14:foregroundMark x1="93750" y1="10000" x2="96173" y2="17959"/>
                        <a14:foregroundMark x1="86224" y1="59796" x2="89796" y2="93878"/>
                        <a14:foregroundMark x1="20026" y1="46531" x2="14031" y2="87143"/>
                        <a14:foregroundMark x1="14031" y1="87143" x2="14031" y2="86327"/>
                        <a14:foregroundMark x1="5995" y1="70816" x2="10204" y2="78367"/>
                        <a14:foregroundMark x1="10204" y1="78367" x2="13393" y2="81429"/>
                        <a14:foregroundMark x1="34439" y1="50612" x2="42730" y2="95714"/>
                        <a14:foregroundMark x1="13648" y1="55510" x2="21046" y2="65510"/>
                        <a14:foregroundMark x1="21046" y1="65510" x2="21173" y2="65510"/>
                        <a14:foregroundMark x1="11990" y1="51020" x2="10969" y2="64694"/>
                        <a14:foregroundMark x1="22577" y1="51429" x2="24107" y2="63878"/>
                        <a14:foregroundMark x1="23087" y1="44898" x2="23087" y2="44898"/>
                        <a14:foregroundMark x1="22449" y1="72653" x2="22449" y2="72653"/>
                        <a14:foregroundMark x1="62883" y1="60816" x2="62883" y2="60816"/>
                        <a14:foregroundMark x1="53444" y1="60816" x2="61097" y2="64490"/>
                        <a14:foregroundMark x1="61097" y1="64490" x2="65051" y2="68367"/>
                        <a14:foregroundMark x1="65051" y1="68367" x2="65051" y2="68367"/>
                        <a14:foregroundMark x1="14286" y1="46735" x2="14286" y2="4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5" r="71022" b="10248"/>
          <a:stretch/>
        </p:blipFill>
        <p:spPr bwMode="auto">
          <a:xfrm rot="20877214">
            <a:off x="6178756" y="-23542"/>
            <a:ext cx="411185" cy="45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tallytransparent: Transparent Fireworks Gif ...">
            <a:extLst>
              <a:ext uri="{FF2B5EF4-FFF2-40B4-BE49-F238E27FC236}">
                <a16:creationId xmlns:a16="http://schemas.microsoft.com/office/drawing/2014/main" id="{DB8F6F69-6F27-4F9F-AC17-116DE2821B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321" y="-85466"/>
            <a:ext cx="1122407" cy="106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totallytransparent: Transparent Fireworks Gif ...">
            <a:extLst>
              <a:ext uri="{FF2B5EF4-FFF2-40B4-BE49-F238E27FC236}">
                <a16:creationId xmlns:a16="http://schemas.microsoft.com/office/drawing/2014/main" id="{F902D5A0-76C9-477F-A674-A4B1B31161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971" y="-144187"/>
            <a:ext cx="1122407" cy="106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old Shine Sticker by Sabrina Mendes for iOS &amp; Android | GIPHY">
            <a:extLst>
              <a:ext uri="{FF2B5EF4-FFF2-40B4-BE49-F238E27FC236}">
                <a16:creationId xmlns:a16="http://schemas.microsoft.com/office/drawing/2014/main" id="{F24195E3-6DB3-45DE-A5DC-459FD195A9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288" y="56771"/>
            <a:ext cx="1365592" cy="129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dl22" descr="Thai Lanterns Festival Vector Images (over 170)">
            <a:extLst>
              <a:ext uri="{FF2B5EF4-FFF2-40B4-BE49-F238E27FC236}">
                <a16:creationId xmlns:a16="http://schemas.microsoft.com/office/drawing/2014/main" id="{95A0CEFF-4A9B-4087-AB74-486B6474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00" b="91200" l="9664" r="89916">
                        <a14:foregroundMark x1="49160" y1="12000" x2="49160" y2="12000"/>
                        <a14:foregroundMark x1="51261" y1="9600" x2="51261" y2="9600"/>
                        <a14:foregroundMark x1="50840" y1="91200" x2="50840" y2="912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50" y="900721"/>
            <a:ext cx="537589" cy="5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dl33" descr="Uploaded image">
            <a:extLst>
              <a:ext uri="{FF2B5EF4-FFF2-40B4-BE49-F238E27FC236}">
                <a16:creationId xmlns:a16="http://schemas.microsoft.com/office/drawing/2014/main" id="{357C3FCA-6473-46D8-83F9-2A5B0F1F4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6735" l="3319" r="94248">
                        <a14:foregroundMark x1="42035" y1="30408" x2="42035" y2="30408"/>
                        <a14:foregroundMark x1="39823" y1="41633" x2="39823" y2="41633"/>
                        <a14:foregroundMark x1="38938" y1="47755" x2="38938" y2="47755"/>
                        <a14:foregroundMark x1="36947" y1="44490" x2="40708" y2="45102"/>
                        <a14:foregroundMark x1="83407" y1="25306" x2="83186" y2="47551"/>
                        <a14:foregroundMark x1="83186" y1="47551" x2="84071" y2="50612"/>
                        <a14:foregroundMark x1="94469" y1="30408" x2="94469" y2="30408"/>
                        <a14:foregroundMark x1="88496" y1="77143" x2="88496" y2="77143"/>
                        <a14:foregroundMark x1="57301" y1="82041" x2="57301" y2="82041"/>
                        <a14:foregroundMark x1="55973" y1="76939" x2="49336" y2="94694"/>
                        <a14:foregroundMark x1="49336" y1="94694" x2="48009" y2="96735"/>
                        <a14:foregroundMark x1="8850" y1="36122" x2="17478" y2="61020"/>
                        <a14:foregroundMark x1="17478" y1="61020" x2="17478" y2="61020"/>
                        <a14:foregroundMark x1="3319" y1="40000" x2="3319" y2="40000"/>
                        <a14:foregroundMark x1="33186" y1="46122" x2="33186" y2="4612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9" t="66824" r="31326"/>
          <a:stretch/>
        </p:blipFill>
        <p:spPr bwMode="auto">
          <a:xfrm>
            <a:off x="6616645" y="746072"/>
            <a:ext cx="631084" cy="70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dl44" descr="Uploaded image">
            <a:extLst>
              <a:ext uri="{FF2B5EF4-FFF2-40B4-BE49-F238E27FC236}">
                <a16:creationId xmlns:a16="http://schemas.microsoft.com/office/drawing/2014/main" id="{06225B44-4740-44E9-AE12-589E3D24D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6735" l="3319" r="94248">
                        <a14:foregroundMark x1="42035" y1="30408" x2="42035" y2="30408"/>
                        <a14:foregroundMark x1="39823" y1="41633" x2="39823" y2="41633"/>
                        <a14:foregroundMark x1="38938" y1="47755" x2="38938" y2="47755"/>
                        <a14:foregroundMark x1="36947" y1="44490" x2="40708" y2="45102"/>
                        <a14:foregroundMark x1="83407" y1="25306" x2="83186" y2="47551"/>
                        <a14:foregroundMark x1="83186" y1="47551" x2="84071" y2="50612"/>
                        <a14:foregroundMark x1="94469" y1="30408" x2="94469" y2="30408"/>
                        <a14:foregroundMark x1="88496" y1="77143" x2="88496" y2="77143"/>
                        <a14:foregroundMark x1="57301" y1="82041" x2="57301" y2="82041"/>
                        <a14:foregroundMark x1="55973" y1="76939" x2="49336" y2="94694"/>
                        <a14:foregroundMark x1="49336" y1="94694" x2="48009" y2="96735"/>
                        <a14:foregroundMark x1="8850" y1="36122" x2="17478" y2="61020"/>
                        <a14:foregroundMark x1="17478" y1="61020" x2="17478" y2="61020"/>
                        <a14:foregroundMark x1="3319" y1="40000" x2="3319" y2="40000"/>
                        <a14:foregroundMark x1="33186" y1="46122" x2="33186" y2="46122"/>
                        <a14:backgroundMark x1="66593" y1="42857" x2="55973" y2="60816"/>
                        <a14:backgroundMark x1="55973" y1="60816" x2="54425" y2="62449"/>
                        <a14:backgroundMark x1="62832" y1="44694" x2="55531" y2="50816"/>
                        <a14:backgroundMark x1="55531" y1="50816" x2="56416" y2="61633"/>
                        <a14:backgroundMark x1="56416" y1="61633" x2="71239" y2="53878"/>
                        <a14:backgroundMark x1="71239" y1="53878" x2="66150" y2="44082"/>
                        <a14:backgroundMark x1="66150" y1="44082" x2="48230" y2="50612"/>
                        <a14:backgroundMark x1="48230" y1="50612" x2="46018" y2="58367"/>
                        <a14:backgroundMark x1="46018" y1="58367" x2="52655" y2="64490"/>
                        <a14:backgroundMark x1="52655" y1="64490" x2="54867" y2="6510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41" t="18685" r="-3916" b="50462"/>
          <a:stretch/>
        </p:blipFill>
        <p:spPr bwMode="auto">
          <a:xfrm>
            <a:off x="7389322" y="242665"/>
            <a:ext cx="624749" cy="56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dl55" descr="Uploaded image">
            <a:extLst>
              <a:ext uri="{FF2B5EF4-FFF2-40B4-BE49-F238E27FC236}">
                <a16:creationId xmlns:a16="http://schemas.microsoft.com/office/drawing/2014/main" id="{F1FF339A-2936-4118-8F45-D139C786F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3878" b="95714" l="5995" r="96046">
                        <a14:foregroundMark x1="42347" y1="6939" x2="42347" y2="6939"/>
                        <a14:foregroundMark x1="47704" y1="41837" x2="47704" y2="41837"/>
                        <a14:foregroundMark x1="49872" y1="39592" x2="45663" y2="40408"/>
                        <a14:foregroundMark x1="66964" y1="3878" x2="69388" y2="24898"/>
                        <a14:foregroundMark x1="69388" y1="24898" x2="69388" y2="24898"/>
                        <a14:foregroundMark x1="65051" y1="32857" x2="68240" y2="37143"/>
                        <a14:foregroundMark x1="68240" y1="37143" x2="69388" y2="40000"/>
                        <a14:foregroundMark x1="90434" y1="15714" x2="88265" y2="38163"/>
                        <a14:foregroundMark x1="93750" y1="10000" x2="96173" y2="17959"/>
                        <a14:foregroundMark x1="86224" y1="59796" x2="89796" y2="93878"/>
                        <a14:foregroundMark x1="20026" y1="46531" x2="14031" y2="87143"/>
                        <a14:foregroundMark x1="14031" y1="87143" x2="14031" y2="86327"/>
                        <a14:foregroundMark x1="5995" y1="70816" x2="10204" y2="78367"/>
                        <a14:foregroundMark x1="10204" y1="78367" x2="13393" y2="81429"/>
                        <a14:foregroundMark x1="34439" y1="50612" x2="42730" y2="95714"/>
                        <a14:foregroundMark x1="13648" y1="55510" x2="21046" y2="65510"/>
                        <a14:foregroundMark x1="21046" y1="65510" x2="21173" y2="65510"/>
                        <a14:foregroundMark x1="11990" y1="51020" x2="10969" y2="64694"/>
                        <a14:foregroundMark x1="22577" y1="51429" x2="24107" y2="63878"/>
                        <a14:foregroundMark x1="23087" y1="44898" x2="23087" y2="44898"/>
                        <a14:foregroundMark x1="22449" y1="72653" x2="22449" y2="72653"/>
                        <a14:foregroundMark x1="62883" y1="60816" x2="62883" y2="60816"/>
                        <a14:foregroundMark x1="53444" y1="60816" x2="61097" y2="64490"/>
                        <a14:foregroundMark x1="61097" y1="64490" x2="65051" y2="68367"/>
                        <a14:foregroundMark x1="65051" y1="68367" x2="65051" y2="68367"/>
                        <a14:foregroundMark x1="14286" y1="46735" x2="14286" y2="4673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42" t="-4899" r="1188" b="53522"/>
          <a:stretch/>
        </p:blipFill>
        <p:spPr bwMode="auto">
          <a:xfrm>
            <a:off x="8182626" y="1465416"/>
            <a:ext cx="454573" cy="7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dl66" descr="Uploaded image">
            <a:extLst>
              <a:ext uri="{FF2B5EF4-FFF2-40B4-BE49-F238E27FC236}">
                <a16:creationId xmlns:a16="http://schemas.microsoft.com/office/drawing/2014/main" id="{795924EC-653E-4DD6-8F78-DFDE74167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3878" b="95714" l="5995" r="96046">
                        <a14:foregroundMark x1="42347" y1="6939" x2="42347" y2="6939"/>
                        <a14:foregroundMark x1="47704" y1="41837" x2="47704" y2="41837"/>
                        <a14:foregroundMark x1="49872" y1="39592" x2="45663" y2="40408"/>
                        <a14:foregroundMark x1="66964" y1="3878" x2="69388" y2="24898"/>
                        <a14:foregroundMark x1="69388" y1="24898" x2="69388" y2="24898"/>
                        <a14:foregroundMark x1="65051" y1="32857" x2="68240" y2="37143"/>
                        <a14:foregroundMark x1="68240" y1="37143" x2="69388" y2="40000"/>
                        <a14:foregroundMark x1="90434" y1="15714" x2="88265" y2="38163"/>
                        <a14:foregroundMark x1="93750" y1="10000" x2="96173" y2="17959"/>
                        <a14:foregroundMark x1="86224" y1="59796" x2="89796" y2="93878"/>
                        <a14:foregroundMark x1="20026" y1="46531" x2="14031" y2="87143"/>
                        <a14:foregroundMark x1="14031" y1="87143" x2="14031" y2="86327"/>
                        <a14:foregroundMark x1="5995" y1="70816" x2="10204" y2="78367"/>
                        <a14:foregroundMark x1="10204" y1="78367" x2="13393" y2="81429"/>
                        <a14:foregroundMark x1="34439" y1="50612" x2="42730" y2="95714"/>
                        <a14:foregroundMark x1="13648" y1="55510" x2="21046" y2="65510"/>
                        <a14:foregroundMark x1="21046" y1="65510" x2="21173" y2="65510"/>
                        <a14:foregroundMark x1="11990" y1="51020" x2="10969" y2="64694"/>
                        <a14:foregroundMark x1="22577" y1="51429" x2="24107" y2="63878"/>
                        <a14:foregroundMark x1="23087" y1="44898" x2="23087" y2="44898"/>
                        <a14:foregroundMark x1="22449" y1="72653" x2="22449" y2="72653"/>
                        <a14:foregroundMark x1="62883" y1="60816" x2="62883" y2="60816"/>
                        <a14:foregroundMark x1="53444" y1="60816" x2="61097" y2="64490"/>
                        <a14:foregroundMark x1="61097" y1="64490" x2="65051" y2="68367"/>
                        <a14:foregroundMark x1="65051" y1="68367" x2="65051" y2="68367"/>
                        <a14:foregroundMark x1="14286" y1="46735" x2="14286" y2="4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60" t="46889" r="-3938" b="1734"/>
          <a:stretch/>
        </p:blipFill>
        <p:spPr bwMode="auto">
          <a:xfrm>
            <a:off x="8939409" y="0"/>
            <a:ext cx="509704" cy="56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Music" descr="Music Button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A6CE969F-8A50-4C7D-857B-629156F7B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7" t="24461" r="20840" b="20129"/>
          <a:stretch/>
        </p:blipFill>
        <p:spPr bwMode="auto">
          <a:xfrm>
            <a:off x="20999" y="6030283"/>
            <a:ext cx="804784" cy="7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ckground autumn">
            <a:hlinkClick r:id="" action="ppaction://media"/>
            <a:extLst>
              <a:ext uri="{FF2B5EF4-FFF2-40B4-BE49-F238E27FC236}">
                <a16:creationId xmlns:a16="http://schemas.microsoft.com/office/drawing/2014/main" id="{135B0373-2883-4397-9540-DFE22E44B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423391" y="-2362200"/>
            <a:ext cx="406400" cy="406400"/>
          </a:xfrm>
          <a:prstGeom prst="rect">
            <a:avLst/>
          </a:prstGeom>
        </p:spPr>
      </p:pic>
      <p:sp>
        <p:nvSpPr>
          <p:cNvPr id="3" name="Right Arrow 2">
            <a:hlinkClick r:id="rId52" action="ppaction://hlinksldjump"/>
          </p:cNvPr>
          <p:cNvSpPr/>
          <p:nvPr/>
        </p:nvSpPr>
        <p:spPr>
          <a:xfrm>
            <a:off x="10854321" y="5999198"/>
            <a:ext cx="1256400" cy="806308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2781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82716E-6 L 0.38985 -0.92253 " pathEditMode="relative" rAng="0" ptsTypes="AA">
                                          <p:cBhvr>
                                            <p:cTn id="6" dur="1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88" y="-461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3000" accel="50000" autoRev="1" fill="hold" nodeType="withEffect" p14:presetBounceEnd="28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02778E-6 4.81481E-6 L 0.02023 0.03256 " pathEditMode="relative" rAng="0" ptsTypes="AA" p14:bounceEnd="28000">
                                          <p:cBhvr>
                                            <p:cTn id="8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" y="162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ixkit-funny-kid-voice-287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repeatCount="indefinite" accel="50000" autoRev="1" fill="hold" nodeType="withEffect" p14:presetBounceEnd="14000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-1.11111E-6 -3.95062E-6 L 0.0204 0.05294 " pathEditMode="relative" rAng="0" ptsTypes="AA" p14:bounceEnd="14000">
                                          <p:cBhvr>
                                            <p:cTn id="21" dur="6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16" y="2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47222E-6 4.93827E-6 L 0.37943 -0.96189 " pathEditMode="relative" rAng="0" ptsTypes="AA">
                                          <p:cBhvr>
                                            <p:cTn id="32" dur="1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67" y="-48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3000" accel="50000" autoRev="1" fill="hold" nodeType="withEffect" p14:presetBounceEnd="28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25E-6 -1.23457E-6 L 0.02022 0.03256 " pathEditMode="relative" rAng="0" ptsTypes="AA" p14:bounceEnd="28000">
                                          <p:cBhvr>
                                            <p:cTn id="34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" y="162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ieng-yeah-tre-con-www_tiengdong_com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autoRev="1" fill="hold" nodeType="withEffect" p14:presetBounceEnd="14000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1.52778E-6 8.64198E-7 L 0.0204 0.05293 " pathEditMode="relative" rAng="0" ptsTypes="AA" p14:bounceEnd="14000">
                                          <p:cBhvr>
                                            <p:cTn id="47" dur="6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5" y="30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02778E-6 -3.33333E-6 L 0.36945 -0.94537 " pathEditMode="relative" rAng="0" ptsTypes="AA">
                                          <p:cBhvr>
                                            <p:cTn id="58" dur="1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72" y="-472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repeatCount="3000" accel="50000" autoRev="1" fill="hold" nodeType="withEffect" p14:presetBounceEnd="28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72222E-6 1.35802E-6 L -0.00781 0.03549 " pathEditMode="relative" rAng="0" ptsTypes="AA" p14:bounceEnd="28000">
                                          <p:cBhvr>
                                            <p:cTn id="6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17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ixkit-funny-kid-voice-287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repeatCount="indefinite" accel="50000" autoRev="1" fill="hold" nodeType="withEffect" p14:presetBounceEnd="14000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1.52778E-6 8.64198E-7 L 0.0204 0.05293 " pathEditMode="relative" rAng="0" ptsTypes="AA" p14:bounceEnd="14000">
                                          <p:cBhvr>
                                            <p:cTn id="73" dur="6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5" y="30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4.07407E-6 L 0.14236 -0.92361 " pathEditMode="relative" rAng="0" ptsTypes="AA">
                                          <p:cBhvr>
                                            <p:cTn id="84" dur="1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18" y="-461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repeatCount="3000" accel="50000" autoRev="1" fill="hold" nodeType="withEffect" p14:presetBounceEnd="28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16667E-6 6.17284E-7 L -0.00781 0.03549 " pathEditMode="relative" rAng="0" ptsTypes="AA" p14:bounceEnd="28000">
                                          <p:cBhvr>
                                            <p:cTn id="8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17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ixkit-funny-kid-voice-287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7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8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repeatCount="indefinite" accel="50000" autoRev="1" fill="hold" nodeType="withEffect" p14:presetBounceEnd="14000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1.52778E-6 8.64198E-7 L 0.0204 0.05293 " pathEditMode="relative" rAng="0" ptsTypes="AA" p14:bounceEnd="14000">
                                          <p:cBhvr>
                                            <p:cTn id="99" dur="6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5" y="30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1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3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5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4.07407E-6 L 0.14236 -0.92361 " pathEditMode="relative" rAng="0" ptsTypes="AA">
                                          <p:cBhvr>
                                            <p:cTn id="110" dur="1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18" y="-461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repeatCount="3000" accel="50000" autoRev="1" fill="hold" nodeType="withEffect" p14:presetBounceEnd="28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3.88889E-6 6.17284E-7 L -0.00782 0.03549 " pathEditMode="relative" rAng="0" ptsTypes="AA" p14:bounceEnd="28000">
                                          <p:cBhvr>
                                            <p:cTn id="112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17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ixkit-funny-kid-voice-287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3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42" presetClass="path" presetSubtype="0" repeatCount="indefinite" accel="50000" autoRev="1" fill="hold" nodeType="withEffect" p14:presetBounceEnd="14000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1.52778E-6 8.64198E-7 L 0.0204 0.05293 " pathEditMode="relative" rAng="0" ptsTypes="AA" p14:bounceEnd="14000">
                                          <p:cBhvr>
                                            <p:cTn id="125" dur="6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5" y="30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47222E-6 2.34568E-6 L -0.05616 -0.89321 " pathEditMode="relative" rAng="0" ptsTypes="AA">
                                          <p:cBhvr>
                                            <p:cTn id="136" dur="1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-446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42" presetClass="path" presetSubtype="0" repeatCount="3000" accel="50000" autoRev="1" fill="hold" nodeType="withEffect" p14:presetBounceEnd="28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4.02778E-6 -2.83951E-6 L -0.00782 0.0355 " pathEditMode="relative" rAng="0" ptsTypes="AA" p14:bounceEnd="28000">
                                          <p:cBhvr>
                                            <p:cTn id="13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17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ixkit-funny-kid-voice-287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5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repeatCount="indefinite" accel="50000" autoRev="1" fill="hold" nodeType="withEffect" p14:presetBounceEnd="14000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1.52778E-6 8.64198E-7 L 0.0204 0.05293 " pathEditMode="relative" rAng="0" ptsTypes="AA" p14:bounceEnd="14000">
                                          <p:cBhvr>
                                            <p:cTn id="151" dur="6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5" y="30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2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3" dur="487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67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82716E-6 L 0.38985 -0.92253 " pathEditMode="relative" rAng="0" ptsTypes="AA">
                                          <p:cBhvr>
                                            <p:cTn id="6" dur="1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88" y="-461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3000" accel="50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02778E-6 4.81481E-6 L 0.02023 0.0325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" y="162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3" name="mixkit-funny-kid-voice-287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repeatCount="indefinite" accel="50000" autoRev="1" fill="hold" nodeType="withEffect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-1.11111E-6 -3.95062E-6 L 0.0204 0.05294 " pathEditMode="relative" rAng="0" ptsTypes="AA">
                                          <p:cBhvr>
                                            <p:cTn id="21" dur="6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16" y="2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47222E-6 4.93827E-6 L 0.37943 -0.96189 " pathEditMode="relative" rAng="0" ptsTypes="AA">
                                          <p:cBhvr>
                                            <p:cTn id="32" dur="1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67" y="-48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3000" accel="50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25E-6 -1.23457E-6 L 0.02022 0.0325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" y="162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4" name="Tieng-yeah-tre-con-www_tiengdong_com (online-audio-converter.com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autoRev="1" fill="hold" nodeType="withEffect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1.52778E-6 8.64198E-7 L 0.0204 0.05293 " pathEditMode="relative" rAng="0" ptsTypes="AA">
                                          <p:cBhvr>
                                            <p:cTn id="47" dur="6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5" y="30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02778E-6 -3.33333E-6 L 0.36945 -0.94537 " pathEditMode="relative" rAng="0" ptsTypes="AA">
                                          <p:cBhvr>
                                            <p:cTn id="58" dur="1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72" y="-472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repeatCount="3000" accel="50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72222E-6 1.35802E-6 L -0.00781 0.03549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17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3" name="mixkit-funny-kid-voice-287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repeatCount="indefinite" accel="50000" autoRev="1" fill="hold" nodeType="withEffect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1.52778E-6 8.64198E-7 L 0.0204 0.05293 " pathEditMode="relative" rAng="0" ptsTypes="AA">
                                          <p:cBhvr>
                                            <p:cTn id="73" dur="6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5" y="30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4.07407E-6 L 0.14236 -0.92361 " pathEditMode="relative" rAng="0" ptsTypes="AA">
                                          <p:cBhvr>
                                            <p:cTn id="84" dur="1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18" y="-461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repeatCount="3000" accel="50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16667E-6 6.17284E-7 L -0.00781 0.03549 " pathEditMode="relative" rAng="0" ptsTypes="AA">
                                          <p:cBhvr>
                                            <p:cTn id="8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17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3" name="mixkit-funny-kid-voice-287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7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8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repeatCount="indefinite" accel="50000" autoRev="1" fill="hold" nodeType="withEffect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1.52778E-6 8.64198E-7 L 0.0204 0.05293 " pathEditMode="relative" rAng="0" ptsTypes="AA">
                                          <p:cBhvr>
                                            <p:cTn id="99" dur="6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5" y="30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1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3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5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4.07407E-6 L 0.14236 -0.92361 " pathEditMode="relative" rAng="0" ptsTypes="AA">
                                          <p:cBhvr>
                                            <p:cTn id="110" dur="1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18" y="-461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repeatCount="3000" accel="50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3.88889E-6 6.17284E-7 L -0.00782 0.03549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17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3" name="mixkit-funny-kid-voice-287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3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42" presetClass="path" presetSubtype="0" repeatCount="indefinite" accel="50000" autoRev="1" fill="hold" nodeType="withEffect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1.52778E-6 8.64198E-7 L 0.0204 0.05293 " pathEditMode="relative" rAng="0" ptsTypes="AA">
                                          <p:cBhvr>
                                            <p:cTn id="125" dur="6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5" y="30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47222E-6 2.34568E-6 L -0.05616 -0.89321 " pathEditMode="relative" rAng="0" ptsTypes="AA">
                                          <p:cBhvr>
                                            <p:cTn id="136" dur="1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-446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42" presetClass="path" presetSubtype="0" repeatCount="3000" accel="50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4.02778E-6 -2.83951E-6 L -0.00782 0.0355 " pathEditMode="relative" rAng="0" ptsTypes="AA">
                                          <p:cBhvr>
                                            <p:cTn id="13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17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3" name="mixkit-funny-kid-voice-287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5" presetID="42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repeatCount="indefinite" accel="50000" autoRev="1" fill="hold" nodeType="withEffect">
                                      <p:stCondLst>
                                        <p:cond delay="13100"/>
                                      </p:stCondLst>
                                      <p:childTnLst>
                                        <p:animMotion origin="layout" path="M 1.52778E-6 8.64198E-7 L 0.0204 0.05293 " pathEditMode="relative" rAng="0" ptsTypes="AA">
                                          <p:cBhvr>
                                            <p:cTn id="151" dur="6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5" y="30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2" presetID="32" presetClass="emph" presetSubtype="0" repeatCount="indefinite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>
                    <p:cTn id="1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3" dur="487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67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B6DB7E-4911-43FB-B568-0391ED72D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0D7A8F-0DF4-4254-88E9-A337EF072C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r="50000" b="17761"/>
          <a:stretch/>
        </p:blipFill>
        <p:spPr>
          <a:xfrm>
            <a:off x="0" y="2"/>
            <a:ext cx="6096000" cy="563108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EDA8E0-7F0C-4021-9CA3-B6486C68DECB}"/>
              </a:ext>
            </a:extLst>
          </p:cNvPr>
          <p:cNvSpPr/>
          <p:nvPr/>
        </p:nvSpPr>
        <p:spPr>
          <a:xfrm>
            <a:off x="203200" y="632108"/>
            <a:ext cx="5892800" cy="55880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32" name="A">
            <a:extLst>
              <a:ext uri="{FF2B5EF4-FFF2-40B4-BE49-F238E27FC236}">
                <a16:creationId xmlns:a16="http://schemas.microsoft.com/office/drawing/2014/main" id="{3D8B1A4E-1ECE-44F0-8774-31398088D722}"/>
              </a:ext>
            </a:extLst>
          </p:cNvPr>
          <p:cNvGrpSpPr/>
          <p:nvPr/>
        </p:nvGrpSpPr>
        <p:grpSpPr>
          <a:xfrm>
            <a:off x="6188997" y="2540358"/>
            <a:ext cx="5740400" cy="1751588"/>
            <a:chOff x="9296400" y="1148858"/>
            <a:chExt cx="8610600" cy="262738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4A24999-91D1-450D-AC69-A4F41CA6630E}"/>
                </a:ext>
              </a:extLst>
            </p:cNvPr>
            <p:cNvSpPr/>
            <p:nvPr/>
          </p:nvSpPr>
          <p:spPr>
            <a:xfrm>
              <a:off x="9677400" y="1638300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 dirty="0">
                  <a:solidFill>
                    <a:prstClr val="white"/>
                  </a:solidFill>
                  <a:latin typeface="等线" panose="020F0502020204030204"/>
                </a:rPr>
                <a:t>hop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BAAD6EE-856F-4C0F-9220-AED55DE1B44C}"/>
                </a:ext>
              </a:extLst>
            </p:cNvPr>
            <p:cNvSpPr/>
            <p:nvPr/>
          </p:nvSpPr>
          <p:spPr>
            <a:xfrm>
              <a:off x="9296400" y="114885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>
                  <a:solidFill>
                    <a:srgbClr val="FFFF00"/>
                  </a:solidFill>
                  <a:latin typeface="等线" panose="020F0502020204030204"/>
                </a:rPr>
                <a:t>B</a:t>
              </a:r>
            </a:p>
          </p:txBody>
        </p:sp>
      </p:grpSp>
      <p:grpSp>
        <p:nvGrpSpPr>
          <p:cNvPr id="35" name="B">
            <a:extLst>
              <a:ext uri="{FF2B5EF4-FFF2-40B4-BE49-F238E27FC236}">
                <a16:creationId xmlns:a16="http://schemas.microsoft.com/office/drawing/2014/main" id="{08991F01-B181-476E-94EB-7B15B1E7DF6F}"/>
              </a:ext>
            </a:extLst>
          </p:cNvPr>
          <p:cNvGrpSpPr/>
          <p:nvPr/>
        </p:nvGrpSpPr>
        <p:grpSpPr>
          <a:xfrm>
            <a:off x="6164007" y="750720"/>
            <a:ext cx="5740400" cy="1592921"/>
            <a:chOff x="9296400" y="3818748"/>
            <a:chExt cx="8610600" cy="238938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DD5A8D8-DE1E-4DEC-8279-323772A0CD6E}"/>
                </a:ext>
              </a:extLst>
            </p:cNvPr>
            <p:cNvSpPr/>
            <p:nvPr/>
          </p:nvSpPr>
          <p:spPr>
            <a:xfrm>
              <a:off x="9677400" y="407019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 dirty="0">
                  <a:solidFill>
                    <a:prstClr val="white"/>
                  </a:solidFill>
                  <a:latin typeface="等线" panose="020F0502020204030204"/>
                </a:rPr>
                <a:t>fly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E6637FC-3CB4-42ED-A43F-254948D0727D}"/>
                </a:ext>
              </a:extLst>
            </p:cNvPr>
            <p:cNvSpPr/>
            <p:nvPr/>
          </p:nvSpPr>
          <p:spPr>
            <a:xfrm>
              <a:off x="9296400" y="381874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>
                  <a:solidFill>
                    <a:srgbClr val="FFFF00"/>
                  </a:solidFill>
                  <a:latin typeface="等线" panose="020F0502020204030204"/>
                </a:rPr>
                <a:t>A</a:t>
              </a:r>
            </a:p>
          </p:txBody>
        </p:sp>
      </p:grpSp>
      <p:grpSp>
        <p:nvGrpSpPr>
          <p:cNvPr id="38" name="C">
            <a:extLst>
              <a:ext uri="{FF2B5EF4-FFF2-40B4-BE49-F238E27FC236}">
                <a16:creationId xmlns:a16="http://schemas.microsoft.com/office/drawing/2014/main" id="{CD223271-95F9-489A-9B87-4F331AB8D1B4}"/>
              </a:ext>
            </a:extLst>
          </p:cNvPr>
          <p:cNvGrpSpPr/>
          <p:nvPr/>
        </p:nvGrpSpPr>
        <p:grpSpPr>
          <a:xfrm>
            <a:off x="6205503" y="4541755"/>
            <a:ext cx="5740400" cy="1627047"/>
            <a:chOff x="9296400" y="6208130"/>
            <a:chExt cx="8610600" cy="244057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5E50625-E7FE-4ACE-A471-D19C329B3505}"/>
                </a:ext>
              </a:extLst>
            </p:cNvPr>
            <p:cNvSpPr/>
            <p:nvPr/>
          </p:nvSpPr>
          <p:spPr>
            <a:xfrm>
              <a:off x="9677400" y="651076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 dirty="0">
                  <a:solidFill>
                    <a:prstClr val="white"/>
                  </a:solidFill>
                  <a:latin typeface="等线" panose="020F0502020204030204"/>
                </a:rPr>
                <a:t>swim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F04E7CA-B0CE-472A-96DA-536EEB43BE55}"/>
                </a:ext>
              </a:extLst>
            </p:cNvPr>
            <p:cNvSpPr/>
            <p:nvPr/>
          </p:nvSpPr>
          <p:spPr>
            <a:xfrm>
              <a:off x="9296400" y="6208130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>
                  <a:solidFill>
                    <a:srgbClr val="FFFF00"/>
                  </a:solidFill>
                  <a:latin typeface="等线" panose="020F0502020204030204"/>
                </a:rPr>
                <a:t>C</a:t>
              </a:r>
            </a:p>
          </p:txBody>
        </p:sp>
      </p:grpSp>
      <p:pic>
        <p:nvPicPr>
          <p:cNvPr id="41" name="Picture 2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3B9CAAF8-157D-40BC-A44E-F84212FBE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000" r="45000">
                        <a14:foregroundMark x1="15385" y1="30714" x2="37500" y2="52857"/>
                        <a14:foregroundMark x1="37500" y1="52857" x2="37500" y2="52857"/>
                        <a14:foregroundMark x1="26154" y1="26429" x2="21346" y2="47500"/>
                        <a14:foregroundMark x1="29231" y1="27500" x2="23269" y2="42857"/>
                        <a14:foregroundMark x1="25577" y1="72857" x2="35192" y2="62143"/>
                        <a14:foregroundMark x1="35192" y1="62143" x2="38654" y2="53929"/>
                        <a14:foregroundMark x1="25000" y1="35357" x2="30962" y2="65000"/>
                        <a14:foregroundMark x1="34423" y1="35357" x2="38654" y2="45000"/>
                        <a14:foregroundMark x1="36346" y1="36429" x2="23269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146094" y="1723019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8A6707B0-185C-4A33-A2B9-28724839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39911" y="3580527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F755C315-B2CE-4E0A-933D-0EDCBD905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9314" y="5504569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Back Button Clip Art - Rewind Clipart – Stunning free transparent png  clipart images free download">
            <a:hlinkClick r:id="rId10" action="ppaction://hlinksldjump"/>
            <a:extLst>
              <a:ext uri="{FF2B5EF4-FFF2-40B4-BE49-F238E27FC236}">
                <a16:creationId xmlns:a16="http://schemas.microsoft.com/office/drawing/2014/main" id="{D26744BA-5D48-4D0B-BBCF-EA8CBB62B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437" y1="49660" x2="51603" y2="68027"/>
                        <a14:foregroundMark x1="51603" y1="68027" x2="45190" y2="38095"/>
                        <a14:foregroundMark x1="59184" y1="38095" x2="42274" y2="57823"/>
                        <a14:foregroundMark x1="42274" y1="57823" x2="42857" y2="40816"/>
                        <a14:foregroundMark x1="42857" y1="40816" x2="50729" y2="67347"/>
                        <a14:foregroundMark x1="50729" y1="67347" x2="43732" y2="53061"/>
                        <a14:foregroundMark x1="43732" y1="53061" x2="51603" y2="49660"/>
                        <a14:foregroundMark x1="51603" y1="49660" x2="51603" y2="4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71" r="27584"/>
          <a:stretch/>
        </p:blipFill>
        <p:spPr bwMode="auto">
          <a:xfrm>
            <a:off x="0" y="5540432"/>
            <a:ext cx="1422400" cy="13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0D82E5-B523-8629-716E-32FF37AE1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023" b="13332"/>
          <a:stretch/>
        </p:blipFill>
        <p:spPr>
          <a:xfrm>
            <a:off x="520208" y="1483743"/>
            <a:ext cx="5124397" cy="346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AAA7BFF-E6A1-4BBA-9114-F4B9615FF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6E9E3A6-A6AC-4EC8-9E2D-3BB0AE684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/>
          <a:stretch/>
        </p:blipFill>
        <p:spPr>
          <a:xfrm>
            <a:off x="434054" y="966941"/>
            <a:ext cx="5411167" cy="4924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>
            <a:off x="4863845" y="1944548"/>
            <a:ext cx="2601827" cy="11632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473B38-3DA7-4874-ABBD-6F280A75DEBB}"/>
              </a:ext>
            </a:extLst>
          </p:cNvPr>
          <p:cNvSpPr/>
          <p:nvPr/>
        </p:nvSpPr>
        <p:spPr>
          <a:xfrm>
            <a:off x="203200" y="632108"/>
            <a:ext cx="5842000" cy="55880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9" name="A">
            <a:extLst>
              <a:ext uri="{FF2B5EF4-FFF2-40B4-BE49-F238E27FC236}">
                <a16:creationId xmlns:a16="http://schemas.microsoft.com/office/drawing/2014/main" id="{22226239-6F0C-48C9-B063-07C9AA9B3329}"/>
              </a:ext>
            </a:extLst>
          </p:cNvPr>
          <p:cNvGrpSpPr/>
          <p:nvPr/>
        </p:nvGrpSpPr>
        <p:grpSpPr>
          <a:xfrm>
            <a:off x="6248400" y="656599"/>
            <a:ext cx="5740400" cy="1751588"/>
            <a:chOff x="9296400" y="1148858"/>
            <a:chExt cx="8610600" cy="262738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8C93611-D5B6-4D56-AC25-25D408775A9B}"/>
                </a:ext>
              </a:extLst>
            </p:cNvPr>
            <p:cNvSpPr/>
            <p:nvPr/>
          </p:nvSpPr>
          <p:spPr>
            <a:xfrm>
              <a:off x="9677400" y="1638300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 dirty="0">
                  <a:solidFill>
                    <a:prstClr val="white"/>
                  </a:solidFill>
                  <a:latin typeface="等线" panose="020F0502020204030204"/>
                </a:rPr>
                <a:t>run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BF21AE-2227-4454-9157-585F23DC2A04}"/>
                </a:ext>
              </a:extLst>
            </p:cNvPr>
            <p:cNvSpPr/>
            <p:nvPr/>
          </p:nvSpPr>
          <p:spPr>
            <a:xfrm>
              <a:off x="9296400" y="114885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>
                  <a:solidFill>
                    <a:srgbClr val="FFFF00"/>
                  </a:solidFill>
                  <a:latin typeface="等线" panose="020F0502020204030204"/>
                </a:rPr>
                <a:t>A</a:t>
              </a: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4F7AFB06-7CF2-418E-B113-88721845422B}"/>
              </a:ext>
            </a:extLst>
          </p:cNvPr>
          <p:cNvGrpSpPr/>
          <p:nvPr/>
        </p:nvGrpSpPr>
        <p:grpSpPr>
          <a:xfrm>
            <a:off x="6232013" y="2683518"/>
            <a:ext cx="5740400" cy="1592921"/>
            <a:chOff x="9296400" y="3818748"/>
            <a:chExt cx="8610600" cy="23893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A64C623-8CBA-4021-B5C1-68278ECCAE2E}"/>
                </a:ext>
              </a:extLst>
            </p:cNvPr>
            <p:cNvSpPr/>
            <p:nvPr/>
          </p:nvSpPr>
          <p:spPr>
            <a:xfrm>
              <a:off x="9677400" y="407019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 dirty="0">
                  <a:solidFill>
                    <a:prstClr val="white"/>
                  </a:solidFill>
                  <a:latin typeface="等线" panose="020F0502020204030204"/>
                </a:rPr>
                <a:t>jump (rope)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4B7B25D-D97A-4CCA-BFD9-E4A570E94CF1}"/>
                </a:ext>
              </a:extLst>
            </p:cNvPr>
            <p:cNvSpPr/>
            <p:nvPr/>
          </p:nvSpPr>
          <p:spPr>
            <a:xfrm>
              <a:off x="9296400" y="381874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>
                  <a:solidFill>
                    <a:srgbClr val="FFFF00"/>
                  </a:solidFill>
                  <a:latin typeface="等线" panose="020F0502020204030204"/>
                </a:rPr>
                <a:t>B</a:t>
              </a:r>
            </a:p>
          </p:txBody>
        </p:sp>
      </p:grpSp>
      <p:grpSp>
        <p:nvGrpSpPr>
          <p:cNvPr id="26" name="C">
            <a:extLst>
              <a:ext uri="{FF2B5EF4-FFF2-40B4-BE49-F238E27FC236}">
                <a16:creationId xmlns:a16="http://schemas.microsoft.com/office/drawing/2014/main" id="{89481F6B-350E-461C-99C3-516C3F66B2BC}"/>
              </a:ext>
            </a:extLst>
          </p:cNvPr>
          <p:cNvGrpSpPr/>
          <p:nvPr/>
        </p:nvGrpSpPr>
        <p:grpSpPr>
          <a:xfrm>
            <a:off x="6205503" y="4541755"/>
            <a:ext cx="5740400" cy="1627047"/>
            <a:chOff x="9296400" y="6208130"/>
            <a:chExt cx="8610600" cy="244057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A0F32FE-B84F-49E8-A5ED-C37088C004DB}"/>
                </a:ext>
              </a:extLst>
            </p:cNvPr>
            <p:cNvSpPr/>
            <p:nvPr/>
          </p:nvSpPr>
          <p:spPr>
            <a:xfrm>
              <a:off x="9677400" y="651076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 dirty="0">
                  <a:solidFill>
                    <a:prstClr val="white"/>
                  </a:solidFill>
                  <a:latin typeface="等线" panose="020F0502020204030204"/>
                </a:rPr>
                <a:t>fly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B55B23D-7E54-40C1-A991-AFF18F9E1706}"/>
                </a:ext>
              </a:extLst>
            </p:cNvPr>
            <p:cNvSpPr/>
            <p:nvPr/>
          </p:nvSpPr>
          <p:spPr>
            <a:xfrm>
              <a:off x="9296400" y="6208130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>
                  <a:solidFill>
                    <a:srgbClr val="FFFF00"/>
                  </a:solidFill>
                  <a:latin typeface="等线" panose="020F0502020204030204"/>
                </a:rPr>
                <a:t>C</a:t>
              </a:r>
            </a:p>
          </p:txBody>
        </p:sp>
      </p:grpSp>
      <p:pic>
        <p:nvPicPr>
          <p:cNvPr id="29" name="Picture 2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985753DA-F748-4AD4-BD4C-8F55C1032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000" r="45000">
                        <a14:foregroundMark x1="15385" y1="30714" x2="37500" y2="52857"/>
                        <a14:foregroundMark x1="37500" y1="52857" x2="37500" y2="52857"/>
                        <a14:foregroundMark x1="26154" y1="26429" x2="21346" y2="47500"/>
                        <a14:foregroundMark x1="29231" y1="27500" x2="23269" y2="42857"/>
                        <a14:foregroundMark x1="25577" y1="72857" x2="35192" y2="62143"/>
                        <a14:foregroundMark x1="35192" y1="62143" x2="38654" y2="53929"/>
                        <a14:foregroundMark x1="25000" y1="35357" x2="30962" y2="65000"/>
                        <a14:foregroundMark x1="34423" y1="35357" x2="38654" y2="45000"/>
                        <a14:foregroundMark x1="36346" y1="36429" x2="23269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214101" y="3655818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BEE5CCB1-09ED-4F16-B8F2-E732A1AEF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9314" y="1696770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3C1EBF0C-8B49-4550-BE4D-5566A5F79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9314" y="5504569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Back Button Clip Art - Rewind Clipart – Stunning free transparent png  clipart images free download">
            <a:hlinkClick r:id="rId10" action="ppaction://hlinksldjump"/>
            <a:extLst>
              <a:ext uri="{FF2B5EF4-FFF2-40B4-BE49-F238E27FC236}">
                <a16:creationId xmlns:a16="http://schemas.microsoft.com/office/drawing/2014/main" id="{55F6768C-D475-4D9A-91ED-301BDEA7B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437" y1="49660" x2="51603" y2="68027"/>
                        <a14:foregroundMark x1="51603" y1="68027" x2="45190" y2="38095"/>
                        <a14:foregroundMark x1="59184" y1="38095" x2="42274" y2="57823"/>
                        <a14:foregroundMark x1="42274" y1="57823" x2="42857" y2="40816"/>
                        <a14:foregroundMark x1="42857" y1="40816" x2="50729" y2="67347"/>
                        <a14:foregroundMark x1="50729" y1="67347" x2="43732" y2="53061"/>
                        <a14:foregroundMark x1="43732" y1="53061" x2="51603" y2="49660"/>
                        <a14:foregroundMark x1="51603" y1="49660" x2="51603" y2="4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71" r="27584"/>
          <a:stretch/>
        </p:blipFill>
        <p:spPr bwMode="auto">
          <a:xfrm>
            <a:off x="0" y="5540432"/>
            <a:ext cx="1422400" cy="13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EDFB05-403B-9D0A-C345-5862251DD6E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CCBB8"/>
              </a:clrFrom>
              <a:clrTo>
                <a:srgbClr val="FCCBB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35" y="1315899"/>
            <a:ext cx="5709160" cy="40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AAA7BFF-E6A1-4BBA-9114-F4B9615FF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AD828-E059-4929-A042-B9E3EEAD1C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6920" r="73452" b="76118"/>
          <a:stretch/>
        </p:blipFill>
        <p:spPr>
          <a:xfrm>
            <a:off x="4863845" y="1944548"/>
            <a:ext cx="2601827" cy="1163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AA1039-49C3-4753-857A-2BEA38DDDC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2911" r="76436" b="30127"/>
          <a:stretch/>
        </p:blipFill>
        <p:spPr>
          <a:xfrm>
            <a:off x="9965411" y="2449377"/>
            <a:ext cx="2601827" cy="1163256"/>
          </a:xfrm>
          <a:prstGeom prst="rect">
            <a:avLst/>
          </a:prstGeom>
        </p:spPr>
      </p:pic>
      <p:pic>
        <p:nvPicPr>
          <p:cNvPr id="6" name="Google Shape;325;p28">
            <a:extLst>
              <a:ext uri="{FF2B5EF4-FFF2-40B4-BE49-F238E27FC236}">
                <a16:creationId xmlns:a16="http://schemas.microsoft.com/office/drawing/2014/main" id="{0CFD731C-0979-4795-8073-BB40336E5D8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755" t="5838" r="5178"/>
          <a:stretch/>
        </p:blipFill>
        <p:spPr>
          <a:xfrm flipH="1">
            <a:off x="142616" y="997781"/>
            <a:ext cx="5537200" cy="5504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C1282C-8C95-41AA-A224-28A880EF8CB7}"/>
              </a:ext>
            </a:extLst>
          </p:cNvPr>
          <p:cNvSpPr/>
          <p:nvPr/>
        </p:nvSpPr>
        <p:spPr>
          <a:xfrm>
            <a:off x="222816" y="550377"/>
            <a:ext cx="5813851" cy="55880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2" name="A">
            <a:extLst>
              <a:ext uri="{FF2B5EF4-FFF2-40B4-BE49-F238E27FC236}">
                <a16:creationId xmlns:a16="http://schemas.microsoft.com/office/drawing/2014/main" id="{CAAC37B7-0019-4623-8BB6-02ADA021009D}"/>
              </a:ext>
            </a:extLst>
          </p:cNvPr>
          <p:cNvGrpSpPr/>
          <p:nvPr/>
        </p:nvGrpSpPr>
        <p:grpSpPr>
          <a:xfrm>
            <a:off x="6248400" y="656599"/>
            <a:ext cx="5740400" cy="1751588"/>
            <a:chOff x="9296400" y="1148858"/>
            <a:chExt cx="8610600" cy="262738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46741ED-A4E5-4D2E-8A6B-AB0663501E10}"/>
                </a:ext>
              </a:extLst>
            </p:cNvPr>
            <p:cNvSpPr/>
            <p:nvPr/>
          </p:nvSpPr>
          <p:spPr>
            <a:xfrm>
              <a:off x="9677400" y="1638300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6400" b="1" dirty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14FE742-5EAD-4B06-8DB8-AFFEABF867A6}"/>
                </a:ext>
              </a:extLst>
            </p:cNvPr>
            <p:cNvSpPr/>
            <p:nvPr/>
          </p:nvSpPr>
          <p:spPr>
            <a:xfrm>
              <a:off x="9296400" y="114885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>
                  <a:solidFill>
                    <a:srgbClr val="FFFF00"/>
                  </a:solidFill>
                  <a:latin typeface="等线" panose="020F0502020204030204"/>
                </a:rPr>
                <a:t>A</a:t>
              </a:r>
            </a:p>
          </p:txBody>
        </p:sp>
      </p:grpSp>
      <p:grpSp>
        <p:nvGrpSpPr>
          <p:cNvPr id="15" name="B">
            <a:extLst>
              <a:ext uri="{FF2B5EF4-FFF2-40B4-BE49-F238E27FC236}">
                <a16:creationId xmlns:a16="http://schemas.microsoft.com/office/drawing/2014/main" id="{102B0087-22A0-4218-A741-2AEAB609EDEB}"/>
              </a:ext>
            </a:extLst>
          </p:cNvPr>
          <p:cNvGrpSpPr/>
          <p:nvPr/>
        </p:nvGrpSpPr>
        <p:grpSpPr>
          <a:xfrm>
            <a:off x="6220251" y="4545456"/>
            <a:ext cx="5740400" cy="1592921"/>
            <a:chOff x="9296400" y="3818748"/>
            <a:chExt cx="8610600" cy="23893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C6D942A-6F50-4BAF-A070-EF7AA638A963}"/>
                </a:ext>
              </a:extLst>
            </p:cNvPr>
            <p:cNvSpPr/>
            <p:nvPr/>
          </p:nvSpPr>
          <p:spPr>
            <a:xfrm>
              <a:off x="9677400" y="407019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6400" b="1" dirty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33D8AC-A226-46C4-8DFA-A2391461FF41}"/>
                </a:ext>
              </a:extLst>
            </p:cNvPr>
            <p:cNvSpPr/>
            <p:nvPr/>
          </p:nvSpPr>
          <p:spPr>
            <a:xfrm>
              <a:off x="9296400" y="381874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>
                  <a:solidFill>
                    <a:srgbClr val="FFFF00"/>
                  </a:solidFill>
                  <a:latin typeface="等线" panose="020F0502020204030204"/>
                </a:rPr>
                <a:t>C</a:t>
              </a:r>
            </a:p>
          </p:txBody>
        </p:sp>
      </p:grpSp>
      <p:grpSp>
        <p:nvGrpSpPr>
          <p:cNvPr id="21" name="C">
            <a:extLst>
              <a:ext uri="{FF2B5EF4-FFF2-40B4-BE49-F238E27FC236}">
                <a16:creationId xmlns:a16="http://schemas.microsoft.com/office/drawing/2014/main" id="{CFFD8056-EF78-4015-9BC5-01E9333C6804}"/>
              </a:ext>
            </a:extLst>
          </p:cNvPr>
          <p:cNvGrpSpPr/>
          <p:nvPr/>
        </p:nvGrpSpPr>
        <p:grpSpPr>
          <a:xfrm>
            <a:off x="6198948" y="2615022"/>
            <a:ext cx="5740400" cy="1627047"/>
            <a:chOff x="9296400" y="6208130"/>
            <a:chExt cx="8610600" cy="244057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A58CCDF-76C4-47C6-82DE-7667ECD2868A}"/>
                </a:ext>
              </a:extLst>
            </p:cNvPr>
            <p:cNvSpPr/>
            <p:nvPr/>
          </p:nvSpPr>
          <p:spPr>
            <a:xfrm>
              <a:off x="9677400" y="651076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6400" b="1" dirty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35EE337-FB44-49D5-B806-68DF98C8D2AC}"/>
                </a:ext>
              </a:extLst>
            </p:cNvPr>
            <p:cNvSpPr/>
            <p:nvPr/>
          </p:nvSpPr>
          <p:spPr>
            <a:xfrm>
              <a:off x="9296400" y="6208130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>
                  <a:solidFill>
                    <a:srgbClr val="FFFF00"/>
                  </a:solidFill>
                  <a:latin typeface="等线" panose="020F0502020204030204"/>
                </a:rPr>
                <a:t>B</a:t>
              </a:r>
            </a:p>
          </p:txBody>
        </p:sp>
      </p:grpSp>
      <p:pic>
        <p:nvPicPr>
          <p:cNvPr id="24" name="Picture 2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42A28B18-A841-4256-BD3A-4AE1346AF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45000">
                        <a14:foregroundMark x1="15385" y1="30714" x2="37500" y2="52857"/>
                        <a14:foregroundMark x1="37500" y1="52857" x2="37500" y2="52857"/>
                        <a14:foregroundMark x1="26154" y1="26429" x2="21346" y2="47500"/>
                        <a14:foregroundMark x1="29231" y1="27500" x2="23269" y2="42857"/>
                        <a14:foregroundMark x1="25577" y1="72857" x2="35192" y2="62143"/>
                        <a14:foregroundMark x1="35192" y1="62143" x2="38654" y2="53929"/>
                        <a14:foregroundMark x1="25000" y1="35357" x2="30962" y2="65000"/>
                        <a14:foregroundMark x1="34423" y1="35357" x2="38654" y2="45000"/>
                        <a14:foregroundMark x1="36346" y1="36429" x2="23269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145033" y="5568734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E2A14899-B7E1-4FAA-BD31-B06081965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9314" y="1696770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2CE2C824-853C-4B59-AA13-EBD26AE25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2759" y="3577834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Back Button Clip Art - Rewind Clipart – Stunning free transparent png  clipart images free download">
            <a:hlinkClick r:id="rId13" action="ppaction://hlinksldjump"/>
            <a:extLst>
              <a:ext uri="{FF2B5EF4-FFF2-40B4-BE49-F238E27FC236}">
                <a16:creationId xmlns:a16="http://schemas.microsoft.com/office/drawing/2014/main" id="{7AF0DA32-E605-44B3-A822-80C0874F9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0437" y1="49660" x2="51603" y2="68027"/>
                        <a14:foregroundMark x1="51603" y1="68027" x2="45190" y2="38095"/>
                        <a14:foregroundMark x1="59184" y1="38095" x2="42274" y2="57823"/>
                        <a14:foregroundMark x1="42274" y1="57823" x2="42857" y2="40816"/>
                        <a14:foregroundMark x1="42857" y1="40816" x2="50729" y2="67347"/>
                        <a14:foregroundMark x1="50729" y1="67347" x2="43732" y2="53061"/>
                        <a14:foregroundMark x1="43732" y1="53061" x2="51603" y2="49660"/>
                        <a14:foregroundMark x1="51603" y1="49660" x2="51603" y2="4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71" r="27584"/>
          <a:stretch/>
        </p:blipFill>
        <p:spPr bwMode="auto">
          <a:xfrm>
            <a:off x="0" y="5540432"/>
            <a:ext cx="1422400" cy="13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6884" y="884049"/>
            <a:ext cx="5200463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/>
          <a:srcRect b="8161"/>
          <a:stretch/>
        </p:blipFill>
        <p:spPr>
          <a:xfrm>
            <a:off x="8180043" y="4777279"/>
            <a:ext cx="2289132" cy="1318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/>
          <a:srcRect b="8465"/>
          <a:stretch/>
        </p:blipFill>
        <p:spPr>
          <a:xfrm>
            <a:off x="8200912" y="2908131"/>
            <a:ext cx="2268265" cy="1188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90476" y="1022629"/>
            <a:ext cx="2268264" cy="1357720"/>
          </a:xfrm>
          <a:prstGeom prst="rect">
            <a:avLst/>
          </a:prstGeom>
        </p:spPr>
      </p:pic>
      <p:pic>
        <p:nvPicPr>
          <p:cNvPr id="8" name="can nam and mai sw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07" y="2408187"/>
            <a:ext cx="1688599" cy="168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97DFABA-B733-4DD8-938A-28BA65E9A5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/>
          <a:stretch/>
        </p:blipFill>
        <p:spPr>
          <a:xfrm>
            <a:off x="0" y="2"/>
            <a:ext cx="12192000" cy="68522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6D7799-DEAC-460B-AC2A-FC64DD1E48D4}"/>
              </a:ext>
            </a:extLst>
          </p:cNvPr>
          <p:cNvSpPr/>
          <p:nvPr/>
        </p:nvSpPr>
        <p:spPr>
          <a:xfrm>
            <a:off x="180258" y="580803"/>
            <a:ext cx="5982929" cy="55880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04A24830-7ABE-4FB8-907E-F9CD850946E1}"/>
              </a:ext>
            </a:extLst>
          </p:cNvPr>
          <p:cNvGrpSpPr/>
          <p:nvPr/>
        </p:nvGrpSpPr>
        <p:grpSpPr>
          <a:xfrm>
            <a:off x="6248400" y="656599"/>
            <a:ext cx="5740400" cy="1751588"/>
            <a:chOff x="9296400" y="1148858"/>
            <a:chExt cx="8610600" cy="262738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9A6EDE0-2271-49B9-A421-030432089947}"/>
                </a:ext>
              </a:extLst>
            </p:cNvPr>
            <p:cNvSpPr/>
            <p:nvPr/>
          </p:nvSpPr>
          <p:spPr>
            <a:xfrm>
              <a:off x="9677400" y="1638300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7200" b="1" dirty="0">
                  <a:solidFill>
                    <a:prstClr val="white"/>
                  </a:solidFill>
                  <a:latin typeface="等线" panose="020F0502020204030204"/>
                </a:rPr>
                <a:t>run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AF09986-6C91-413A-A5B1-13DE72F73731}"/>
                </a:ext>
              </a:extLst>
            </p:cNvPr>
            <p:cNvSpPr/>
            <p:nvPr/>
          </p:nvSpPr>
          <p:spPr>
            <a:xfrm>
              <a:off x="9296400" y="114885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2667">
                  <a:solidFill>
                    <a:srgbClr val="FFFF00"/>
                  </a:solidFill>
                  <a:latin typeface="等线" panose="020F0502020204030204"/>
                </a:rPr>
                <a:t>A</a:t>
              </a:r>
            </a:p>
          </p:txBody>
        </p:sp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id="{82CBC5DF-89FA-4407-A89D-655E1B7DF4FA}"/>
              </a:ext>
            </a:extLst>
          </p:cNvPr>
          <p:cNvGrpSpPr/>
          <p:nvPr/>
        </p:nvGrpSpPr>
        <p:grpSpPr>
          <a:xfrm>
            <a:off x="6232013" y="2683518"/>
            <a:ext cx="5740400" cy="1592921"/>
            <a:chOff x="9296400" y="3818748"/>
            <a:chExt cx="8610600" cy="238938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899DB45-EC05-49AC-B399-1747B83151DF}"/>
                </a:ext>
              </a:extLst>
            </p:cNvPr>
            <p:cNvSpPr/>
            <p:nvPr/>
          </p:nvSpPr>
          <p:spPr>
            <a:xfrm>
              <a:off x="9677400" y="407019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7200" b="1" dirty="0">
                  <a:solidFill>
                    <a:prstClr val="white"/>
                  </a:solidFill>
                  <a:latin typeface="等线" panose="020F0502020204030204"/>
                </a:rPr>
                <a:t>hop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EBA4F2-3F2B-4EF2-981A-3B3849E24436}"/>
                </a:ext>
              </a:extLst>
            </p:cNvPr>
            <p:cNvSpPr/>
            <p:nvPr/>
          </p:nvSpPr>
          <p:spPr>
            <a:xfrm>
              <a:off x="9296400" y="3818748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2667">
                  <a:solidFill>
                    <a:srgbClr val="FFFF00"/>
                  </a:solidFill>
                  <a:latin typeface="等线" panose="020F0502020204030204"/>
                </a:rPr>
                <a:t>B</a:t>
              </a:r>
            </a:p>
          </p:txBody>
        </p:sp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2C939BD9-0F66-47E3-8370-735B80EFFBE7}"/>
              </a:ext>
            </a:extLst>
          </p:cNvPr>
          <p:cNvGrpSpPr/>
          <p:nvPr/>
        </p:nvGrpSpPr>
        <p:grpSpPr>
          <a:xfrm>
            <a:off x="6205503" y="4541755"/>
            <a:ext cx="5740400" cy="1627047"/>
            <a:chOff x="9296400" y="6208130"/>
            <a:chExt cx="8610600" cy="244057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A22E9CC-CC25-494E-8AC8-50558628AACA}"/>
                </a:ext>
              </a:extLst>
            </p:cNvPr>
            <p:cNvSpPr/>
            <p:nvPr/>
          </p:nvSpPr>
          <p:spPr>
            <a:xfrm>
              <a:off x="9677400" y="6510761"/>
              <a:ext cx="8229600" cy="2137939"/>
            </a:xfrm>
            <a:prstGeom prst="roundRect">
              <a:avLst/>
            </a:prstGeom>
            <a:solidFill>
              <a:schemeClr val="accent1">
                <a:alpha val="7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6400" b="1" dirty="0">
                  <a:solidFill>
                    <a:prstClr val="white"/>
                  </a:solidFill>
                  <a:latin typeface="等线" panose="020F0502020204030204"/>
                </a:rPr>
                <a:t>jump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D7E2EA2-2851-4520-8BAA-174B29146AF7}"/>
                </a:ext>
              </a:extLst>
            </p:cNvPr>
            <p:cNvSpPr/>
            <p:nvPr/>
          </p:nvSpPr>
          <p:spPr>
            <a:xfrm>
              <a:off x="9296400" y="6208130"/>
              <a:ext cx="1219200" cy="1219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sz="2667">
                  <a:solidFill>
                    <a:srgbClr val="FFFF00"/>
                  </a:solidFill>
                  <a:latin typeface="等线" panose="020F0502020204030204"/>
                </a:rPr>
                <a:t>C</a:t>
              </a:r>
            </a:p>
          </p:txBody>
        </p:sp>
      </p:grpSp>
      <p:pic>
        <p:nvPicPr>
          <p:cNvPr id="2050" name="Picture 2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D0AAE780-1CCF-4D46-B387-1C5152EE5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000" r="45000">
                        <a14:foregroundMark x1="15385" y1="30714" x2="37500" y2="52857"/>
                        <a14:foregroundMark x1="37500" y1="52857" x2="37500" y2="52857"/>
                        <a14:foregroundMark x1="26154" y1="26429" x2="21346" y2="47500"/>
                        <a14:foregroundMark x1="29231" y1="27500" x2="23269" y2="42857"/>
                        <a14:foregroundMark x1="25577" y1="72857" x2="35192" y2="62143"/>
                        <a14:foregroundMark x1="35192" y1="62143" x2="38654" y2="53929"/>
                        <a14:foregroundMark x1="25000" y1="35357" x2="30962" y2="65000"/>
                        <a14:foregroundMark x1="34423" y1="35357" x2="38654" y2="45000"/>
                        <a14:foregroundMark x1="36346" y1="36429" x2="23269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214101" y="3655818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CE7E00DA-9670-4C4B-BC3C-9F7EAD54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9314" y="1696770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Mark Icon Tick Cross Symbols Stock Vector (Royalty Free) 1405364366 |  Shutterstock">
            <a:extLst>
              <a:ext uri="{FF2B5EF4-FFF2-40B4-BE49-F238E27FC236}">
                <a16:creationId xmlns:a16="http://schemas.microsoft.com/office/drawing/2014/main" id="{73173E8C-D5B3-4E0D-9690-8D0B0B59F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0" r="95000">
                        <a14:foregroundMark x1="69615" y1="35357" x2="75385" y2="54643"/>
                        <a14:foregroundMark x1="75385" y1="54643" x2="73846" y2="32857"/>
                        <a14:foregroundMark x1="66154" y1="30714" x2="67885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299314" y="5504569"/>
            <a:ext cx="977900" cy="105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ck Button Clip Art - Rewind Clipart – Stunning free transparent png  clipart images free download">
            <a:hlinkClick r:id="rId11" action="ppaction://hlinksldjump"/>
            <a:extLst>
              <a:ext uri="{FF2B5EF4-FFF2-40B4-BE49-F238E27FC236}">
                <a16:creationId xmlns:a16="http://schemas.microsoft.com/office/drawing/2014/main" id="{9DD22594-B365-4F79-B42B-1CE77C5DC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0437" y1="49660" x2="51603" y2="68027"/>
                        <a14:foregroundMark x1="51603" y1="68027" x2="45190" y2="38095"/>
                        <a14:foregroundMark x1="59184" y1="38095" x2="42274" y2="57823"/>
                        <a14:foregroundMark x1="42274" y1="57823" x2="42857" y2="40816"/>
                        <a14:foregroundMark x1="42857" y1="40816" x2="50729" y2="67347"/>
                        <a14:foregroundMark x1="50729" y1="67347" x2="43732" y2="53061"/>
                        <a14:foregroundMark x1="43732" y1="53061" x2="51603" y2="49660"/>
                        <a14:foregroundMark x1="51603" y1="49660" x2="51603" y2="4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71" r="27584"/>
          <a:stretch/>
        </p:blipFill>
        <p:spPr bwMode="auto">
          <a:xfrm>
            <a:off x="0" y="5540432"/>
            <a:ext cx="1422400" cy="13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5367" y="1695541"/>
            <a:ext cx="5749647" cy="254422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067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choose:</a:t>
            </a:r>
          </a:p>
          <a:p>
            <a:pPr algn="ctr"/>
            <a:endParaRPr lang="en-US" sz="5333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333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Lucy…..?</a:t>
            </a:r>
          </a:p>
        </p:txBody>
      </p:sp>
      <p:pic>
        <p:nvPicPr>
          <p:cNvPr id="10" name="can lucy h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57" y="25650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player-losing-or-failing-20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639</Words>
  <Application>Microsoft Office PowerPoint</Application>
  <PresentationFormat>Widescreen</PresentationFormat>
  <Paragraphs>113</Paragraphs>
  <Slides>30</Slides>
  <Notes>29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等线</vt:lpstr>
      <vt:lpstr>.VnBodoniH</vt:lpstr>
      <vt:lpstr>Arial</vt:lpstr>
      <vt:lpstr>Calibri</vt:lpstr>
      <vt:lpstr>Calibri Light</vt:lpstr>
      <vt:lpstr>Forte</vt:lpstr>
      <vt:lpstr>Lexend Deca</vt:lpstr>
      <vt:lpstr>Maiandra GD</vt:lpstr>
      <vt:lpstr>Open Sans</vt:lpstr>
      <vt:lpstr>Perpetua</vt:lpstr>
      <vt:lpstr>Tahoma</vt:lpstr>
      <vt:lpstr>Times New Roman</vt:lpstr>
      <vt:lpstr>UTM Netmuc KT</vt:lpstr>
      <vt:lpstr>Office Theme</vt:lpstr>
      <vt:lpstr>UNIT 2 WHAT I CAN DO</vt:lpstr>
      <vt:lpstr>WARM UP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sound</vt:lpstr>
      <vt:lpstr>PowerPoint Presentation</vt:lpstr>
      <vt:lpstr>PowerPoint Presentation</vt:lpstr>
      <vt:lpstr>LISTENING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WHAT I CAN DO</dc:title>
  <dc:creator>Admin</dc:creator>
  <cp:lastModifiedBy>Admin</cp:lastModifiedBy>
  <cp:revision>1</cp:revision>
  <dcterms:created xsi:type="dcterms:W3CDTF">2024-12-12T07:34:15Z</dcterms:created>
  <dcterms:modified xsi:type="dcterms:W3CDTF">2024-12-12T07:43:43Z</dcterms:modified>
</cp:coreProperties>
</file>