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2" r:id="rId3"/>
    <p:sldId id="260" r:id="rId4"/>
    <p:sldId id="335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264" r:id="rId16"/>
    <p:sldId id="316" r:id="rId17"/>
    <p:sldId id="293" r:id="rId18"/>
    <p:sldId id="276" r:id="rId19"/>
    <p:sldId id="347" r:id="rId20"/>
    <p:sldId id="259" r:id="rId21"/>
    <p:sldId id="261" r:id="rId22"/>
    <p:sldId id="348" r:id="rId23"/>
    <p:sldId id="263" r:id="rId24"/>
    <p:sldId id="313" r:id="rId25"/>
    <p:sldId id="318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3CA0A-7221-4D5F-A16E-1367F4660BF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8CBC-DB2F-4BFD-8801-4631A07D4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ee5a452bf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ee5a452bf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2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8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1da120802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1da120802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1da120802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1da120802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28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1da120802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1da120802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1da1208026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1da1208026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21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8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1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1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1da120802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1da120802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138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1da120802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1da120802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148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1da120802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1da120802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43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8f8aa35a6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8f8aa35a6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591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4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4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4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409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183E-0A18-47BF-8423-EACFB2A48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1BA3-6029-4F8D-9D4E-45224F087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83C2-00B5-47B1-A939-B0D2251D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11DD-8FEA-4905-AFBF-0569A25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2CEA-02A8-472D-BEF2-FDE5844F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0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312B-E3E5-4DA5-B142-5A5CDC47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6AB8C-A9BD-42C0-B35B-80CF25F15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6FFD8-4E2A-46DE-B5AA-9F8A7CDFE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2BD14-8F3F-46DA-A0B9-99F4885F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98246-A88F-481E-BEE2-08AE32B7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7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47CCE-EC63-415C-883D-D00809FF9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D9D5E-D9C1-41E2-A65F-5A147D592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131-AE74-4919-BCE4-C8DE097A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563F7-C2EC-4511-BF42-2FF552DB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5A067-1239-4C8D-B976-600FE94C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8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7833279" y="3459300"/>
            <a:ext cx="2918000" cy="1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7896679" y="2808584"/>
            <a:ext cx="2791200" cy="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4533603" y="3459300"/>
            <a:ext cx="2918000" cy="1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4597003" y="2808584"/>
            <a:ext cx="2791200" cy="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1233599" y="3459300"/>
            <a:ext cx="2918000" cy="1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398599" y="2808584"/>
            <a:ext cx="2791200" cy="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1312700" y="730967"/>
            <a:ext cx="9555600" cy="9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43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17" name="Google Shape;17;p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710267" y="3641617"/>
            <a:ext cx="677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3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483633" y="5036881"/>
            <a:ext cx="5224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 rot="515571">
            <a:off x="4945644" y="1531389"/>
            <a:ext cx="2318424" cy="1570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7254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Sector header 1">
    <p:bg>
      <p:bgPr>
        <a:solidFill>
          <a:schemeClr val="dk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108" name="Google Shape;108;p1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6128595" y="1818267"/>
            <a:ext cx="3986400" cy="22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3387237" y="4748233"/>
            <a:ext cx="52096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 hasCustomPrompt="1"/>
          </p:nvPr>
        </p:nvSpPr>
        <p:spPr>
          <a:xfrm rot="-346617">
            <a:off x="2721911" y="2249348"/>
            <a:ext cx="2543317" cy="15892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53273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5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210" name="Google Shape;210;p2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25"/>
          <p:cNvSpPr txBox="1">
            <a:spLocks noGrp="1"/>
          </p:cNvSpPr>
          <p:nvPr>
            <p:ph type="subTitle" idx="1"/>
          </p:nvPr>
        </p:nvSpPr>
        <p:spPr>
          <a:xfrm>
            <a:off x="952400" y="2577767"/>
            <a:ext cx="49380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312700" y="730967"/>
            <a:ext cx="9555600" cy="9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2"/>
          </p:nvPr>
        </p:nvSpPr>
        <p:spPr>
          <a:xfrm>
            <a:off x="6303033" y="2577767"/>
            <a:ext cx="49380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97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9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61" name="Google Shape;61;p9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312700" y="730967"/>
            <a:ext cx="9555600" cy="9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1516400" y="2599615"/>
            <a:ext cx="3704000" cy="25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49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B122-75F7-404F-8000-6256FA01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82A44-997F-44A4-BD51-737867498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7150-2EB5-4802-B75B-05CABC42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E7E37-04FE-4AC4-A823-B924FA5E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3393-340A-4DEC-ACEA-8A527A71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1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EDAF-0B56-47CB-B379-F82C51F8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B101C-41AF-490E-855E-662E641FB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6F983-993F-4619-9653-47FBF087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1D41-82FC-48C8-BFA0-9FB3C8F8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A28A-0724-466A-B68C-692B9F40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1327-5C12-406F-962D-3FB7D067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A5C9-0F32-40CD-86C1-90B9D3B73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B8140-C9F8-4B5E-AD3C-C24FBEDEF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90DFE-28EF-4C14-90F3-D75E6BB1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D2AA6-0D14-4C4D-98A4-3CF87BD0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2507-2C0A-4C6C-8876-61F90D73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6D70-DB06-4F4E-84BC-D0ECFF3C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775BF-25E6-45E7-955E-035267A20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4EC48-C2F1-495E-9AE9-487CCF6D4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55934-929E-43B8-860A-3AD197EC4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8B815-5763-43CF-AF46-1C246CDDD5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FA797-707C-4D0C-BA19-DEBAEB49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2C336-3FD5-4493-8725-07536A96A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66525-855C-4B83-BACE-09241BD9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29928-0B96-4B70-8C0B-FE05F8A2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D0A56-754A-4601-A4AE-35A3890FF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CCC4C-5A76-4D99-A25F-56F41D50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64526-D66A-4015-8E2C-C7C72318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1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C2337-AD7A-4B5A-BEE3-E10F9403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A4B45-772E-4524-ADB4-45BA241B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CD756-C9C8-4F7A-BD87-1C599BC9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0148-090D-4AE4-946C-E64B2304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A24E4-5AD5-48ED-A1A5-1DB8170D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3381A-952F-4BA7-A09B-A4765809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821D0-4F19-435C-AF2D-9D30068F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4ED49-F356-481A-8655-2AE029CD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F20C2-2793-4992-BCD3-E5B49C23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6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881E-8579-4A27-BD5E-EED7BD02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4437AD-962F-4B5C-A269-DC5262F3E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D00C1-973F-4EE1-A8E5-84E4C86B1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AFA2B-871A-4AE3-A551-E6C8E4DA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352BF-E75D-4105-86EB-743EAB0A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36312-61D5-4E94-8263-A1799EA1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7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95AE1-6474-4013-81A7-13AE8440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C7C19-9285-417A-BCFA-DF0604D44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25889-B6B3-4C02-B1FC-8553EEEF3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5053-9546-4449-A50A-E58D0557AE0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15EDF-82B1-4385-95DE-5F0D92850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9FA98-ABA2-4BED-8D3D-710D590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CD5F7-F728-4BEA-A802-7DEC2819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3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slide" Target="slide5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11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4.gif"/><Relationship Id="rId3" Type="http://schemas.openxmlformats.org/officeDocument/2006/relationships/audio" Target="../media/audio4.wav"/><Relationship Id="rId21" Type="http://schemas.openxmlformats.org/officeDocument/2006/relationships/slide" Target="slide2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hyperlink" Target="https://www.facebook.com/nkpowerskills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slide" Target="slide21.xml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slide" Target="slide26.xml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6.gif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image" Target="../media/image3.png"/><Relationship Id="rId15" Type="http://schemas.openxmlformats.org/officeDocument/2006/relationships/image" Target="../media/image4.gif"/><Relationship Id="rId10" Type="http://schemas.openxmlformats.org/officeDocument/2006/relationships/slide" Target="slide14.xml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slide" Target="slide5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slide" Target="slide5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7"/>
          <p:cNvGrpSpPr/>
          <p:nvPr/>
        </p:nvGrpSpPr>
        <p:grpSpPr>
          <a:xfrm>
            <a:off x="10118461" y="4494206"/>
            <a:ext cx="1403923" cy="1347301"/>
            <a:chOff x="3286675" y="4227325"/>
            <a:chExt cx="924850" cy="887550"/>
          </a:xfrm>
        </p:grpSpPr>
        <p:sp>
          <p:nvSpPr>
            <p:cNvPr id="388" name="Google Shape;388;p47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47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47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47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47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47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47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47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6" name="Google Shape;406;p47"/>
          <p:cNvGrpSpPr/>
          <p:nvPr/>
        </p:nvGrpSpPr>
        <p:grpSpPr>
          <a:xfrm rot="-1435484">
            <a:off x="674350" y="4466330"/>
            <a:ext cx="1946287" cy="1186399"/>
            <a:chOff x="4606800" y="1956825"/>
            <a:chExt cx="1503600" cy="916550"/>
          </a:xfrm>
        </p:grpSpPr>
        <p:sp>
          <p:nvSpPr>
            <p:cNvPr id="407" name="Google Shape;407;p47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47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47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16" name="Google Shape;416;p47"/>
          <p:cNvSpPr txBox="1">
            <a:spLocks noGrp="1"/>
          </p:cNvSpPr>
          <p:nvPr>
            <p:ph type="ctrTitle"/>
          </p:nvPr>
        </p:nvSpPr>
        <p:spPr>
          <a:xfrm>
            <a:off x="1778667" y="973400"/>
            <a:ext cx="8716400" cy="439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1100"/>
            </a:pPr>
            <a:r>
              <a:rPr lang="en" dirty="0">
                <a:solidFill>
                  <a:schemeClr val="accent1"/>
                </a:solidFill>
              </a:rPr>
              <a:t>UNIT 3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rgbClr val="7030A0"/>
                </a:solidFill>
              </a:rPr>
              <a:t>WEATHER</a:t>
            </a:r>
            <a:endParaRPr dirty="0">
              <a:solidFill>
                <a:srgbClr val="7030A0"/>
              </a:solidFill>
            </a:endParaRPr>
          </a:p>
        </p:txBody>
      </p:sp>
      <p:grpSp>
        <p:nvGrpSpPr>
          <p:cNvPr id="417" name="Google Shape;417;p47"/>
          <p:cNvGrpSpPr/>
          <p:nvPr/>
        </p:nvGrpSpPr>
        <p:grpSpPr>
          <a:xfrm>
            <a:off x="473567" y="621968"/>
            <a:ext cx="731400" cy="945033"/>
            <a:chOff x="6459450" y="2381250"/>
            <a:chExt cx="548550" cy="708775"/>
          </a:xfrm>
        </p:grpSpPr>
        <p:sp>
          <p:nvSpPr>
            <p:cNvPr id="418" name="Google Shape;418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2814979" y="5367987"/>
            <a:ext cx="6524056" cy="605984"/>
            <a:chOff x="1520675" y="4624750"/>
            <a:chExt cx="3474925" cy="291900"/>
          </a:xfrm>
        </p:grpSpPr>
        <p:sp>
          <p:nvSpPr>
            <p:cNvPr id="425" name="Google Shape;425;p47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3522783" y="5368228"/>
            <a:ext cx="5151200" cy="60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1100"/>
            </a:pPr>
            <a:r>
              <a:rPr lang="en" b="1" dirty="0">
                <a:solidFill>
                  <a:srgbClr val="0070C0"/>
                </a:solidFill>
              </a:rPr>
              <a:t>GEOGRAPHY</a:t>
            </a:r>
            <a:r>
              <a:rPr lang="en" b="1" dirty="0">
                <a:solidFill>
                  <a:srgbClr val="0070C0"/>
                </a:solidFill>
                <a:latin typeface="Abadi" panose="020B0604020104020204" pitchFamily="34" charset="0"/>
              </a:rPr>
              <a:t> 1.3</a:t>
            </a:r>
            <a:endParaRPr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grpSp>
        <p:nvGrpSpPr>
          <p:cNvPr id="428" name="Google Shape;428;p47"/>
          <p:cNvGrpSpPr/>
          <p:nvPr/>
        </p:nvGrpSpPr>
        <p:grpSpPr>
          <a:xfrm flipH="1">
            <a:off x="11024533" y="621968"/>
            <a:ext cx="731400" cy="945033"/>
            <a:chOff x="6459450" y="2381250"/>
            <a:chExt cx="548550" cy="708775"/>
          </a:xfrm>
        </p:grpSpPr>
        <p:sp>
          <p:nvSpPr>
            <p:cNvPr id="429" name="Google Shape;429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082464-0878-750A-C970-0E15938E3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41" y="202577"/>
            <a:ext cx="2716540" cy="15776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6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 and choose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4671" y="2982688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982688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4245432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stormy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58647" y="4245432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7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F5D9A900-F2A8-36F3-6C76-DE7855796E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" end="20903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1772" y="1159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6" y="352698"/>
            <a:ext cx="10627451" cy="18679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and choose: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4671" y="2626391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651506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3861434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freezing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96196" y="3848876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5" action="ppaction://hlinksldjump"/>
          </p:cNvPr>
          <p:cNvSpPr/>
          <p:nvPr/>
        </p:nvSpPr>
        <p:spPr>
          <a:xfrm flipH="1">
            <a:off x="8911772" y="6091161"/>
            <a:ext cx="3062515" cy="52735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2221" y="5004088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596196" y="5029203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4" descr="Free Free Cold Cliparts, Download Free Free Cold Cliparts png images, Free  ClipArts on Clipart Library">
            <a:extLst>
              <a:ext uri="{FF2B5EF4-FFF2-40B4-BE49-F238E27FC236}">
                <a16:creationId xmlns:a16="http://schemas.microsoft.com/office/drawing/2014/main" id="{42B6D554-8C6E-C63B-9740-4F6CDACD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27" y="413652"/>
            <a:ext cx="1959203" cy="17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9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87912" y="3079467"/>
            <a:ext cx="3038720" cy="252264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99317" y="2885658"/>
            <a:ext cx="1055371" cy="1085327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8026" y="3031457"/>
            <a:ext cx="3409781" cy="252264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385677" y="2933996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9" action="ppaction://hlinksldjump"/>
          </p:cNvPr>
          <p:cNvSpPr/>
          <p:nvPr/>
        </p:nvSpPr>
        <p:spPr>
          <a:xfrm flipH="1">
            <a:off x="8911772" y="5976265"/>
            <a:ext cx="3062515" cy="64224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276" y="352698"/>
            <a:ext cx="10627451" cy="18679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3904" y="2977506"/>
            <a:ext cx="3529051" cy="2522647"/>
          </a:xfrm>
          <a:prstGeom prst="rect">
            <a:avLst/>
          </a:prstGeom>
          <a:blipFill>
            <a:blip r:embed="rId10">
              <a:alphaModFix amt="62000"/>
            </a:blip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8384087" y="2933996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6C1EBA3A-BC06-47B2-C87A-C14EFF66B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11" end="3557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9856" y="805503"/>
            <a:ext cx="962376" cy="9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81945" y="299480"/>
            <a:ext cx="7499048" cy="155834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like doing when it’s stormy?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1946" y="2286003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reading to bed.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645921" y="2286003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9679" y="3548747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go ride a bike.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645921" y="3548747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4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1945" y="4705047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read to bed.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1645921" y="4705047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F133A-0C71-C2B9-EC1A-D1B590E13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001" y="179815"/>
            <a:ext cx="1911287" cy="1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6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does he like doing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when it’s cool?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4671" y="2982688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going for a walk.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982688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4245432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go for a walk.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58647" y="4245432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5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55"/>
          <p:cNvGrpSpPr/>
          <p:nvPr/>
        </p:nvGrpSpPr>
        <p:grpSpPr>
          <a:xfrm rot="-1284467">
            <a:off x="2432999" y="1655555"/>
            <a:ext cx="3272789" cy="2573936"/>
            <a:chOff x="4324291" y="1574539"/>
            <a:chExt cx="1666234" cy="1310436"/>
          </a:xfrm>
        </p:grpSpPr>
        <p:sp>
          <p:nvSpPr>
            <p:cNvPr id="864" name="Google Shape;864;p55"/>
            <p:cNvSpPr/>
            <p:nvPr/>
          </p:nvSpPr>
          <p:spPr>
            <a:xfrm>
              <a:off x="4396625" y="1754550"/>
              <a:ext cx="1495025" cy="1129900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" name="Google Shape;865;p55"/>
            <p:cNvSpPr/>
            <p:nvPr/>
          </p:nvSpPr>
          <p:spPr>
            <a:xfrm>
              <a:off x="4392450" y="1750375"/>
              <a:ext cx="1506525" cy="1134600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" name="Google Shape;866;p55"/>
            <p:cNvSpPr/>
            <p:nvPr/>
          </p:nvSpPr>
          <p:spPr>
            <a:xfrm>
              <a:off x="4390350" y="1747750"/>
              <a:ext cx="1494500" cy="1129900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55"/>
            <p:cNvSpPr/>
            <p:nvPr/>
          </p:nvSpPr>
          <p:spPr>
            <a:xfrm>
              <a:off x="4385650" y="1743575"/>
              <a:ext cx="1507050" cy="1134600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55"/>
            <p:cNvSpPr/>
            <p:nvPr/>
          </p:nvSpPr>
          <p:spPr>
            <a:xfrm>
              <a:off x="5514475" y="1869100"/>
              <a:ext cx="470800" cy="612575"/>
            </a:xfrm>
            <a:custGeom>
              <a:avLst/>
              <a:gdLst/>
              <a:ahLst/>
              <a:cxnLst/>
              <a:rect l="l" t="t" r="r" b="b"/>
              <a:pathLst>
                <a:path w="18832" h="24503" extrusionOk="0">
                  <a:moveTo>
                    <a:pt x="6550" y="1"/>
                  </a:moveTo>
                  <a:cubicBezTo>
                    <a:pt x="6550" y="1"/>
                    <a:pt x="6466" y="1026"/>
                    <a:pt x="5922" y="1361"/>
                  </a:cubicBezTo>
                  <a:cubicBezTo>
                    <a:pt x="5762" y="1453"/>
                    <a:pt x="5586" y="1486"/>
                    <a:pt x="5417" y="1486"/>
                  </a:cubicBezTo>
                  <a:cubicBezTo>
                    <a:pt x="5011" y="1486"/>
                    <a:pt x="4646" y="1298"/>
                    <a:pt x="4646" y="1298"/>
                  </a:cubicBezTo>
                  <a:cubicBezTo>
                    <a:pt x="4646" y="1298"/>
                    <a:pt x="4541" y="2302"/>
                    <a:pt x="3955" y="2658"/>
                  </a:cubicBezTo>
                  <a:cubicBezTo>
                    <a:pt x="3794" y="2754"/>
                    <a:pt x="3579" y="2788"/>
                    <a:pt x="3356" y="2788"/>
                  </a:cubicBezTo>
                  <a:cubicBezTo>
                    <a:pt x="2796" y="2788"/>
                    <a:pt x="2177" y="2574"/>
                    <a:pt x="2177" y="2574"/>
                  </a:cubicBezTo>
                  <a:cubicBezTo>
                    <a:pt x="2177" y="2574"/>
                    <a:pt x="1947" y="3662"/>
                    <a:pt x="1570" y="3893"/>
                  </a:cubicBezTo>
                  <a:cubicBezTo>
                    <a:pt x="1452" y="3965"/>
                    <a:pt x="1253" y="3990"/>
                    <a:pt x="1035" y="3990"/>
                  </a:cubicBezTo>
                  <a:cubicBezTo>
                    <a:pt x="561" y="3990"/>
                    <a:pt x="1" y="3872"/>
                    <a:pt x="1" y="3872"/>
                  </a:cubicBezTo>
                  <a:lnTo>
                    <a:pt x="1" y="3872"/>
                  </a:lnTo>
                  <a:lnTo>
                    <a:pt x="12157" y="24502"/>
                  </a:lnTo>
                  <a:cubicBezTo>
                    <a:pt x="12391" y="23349"/>
                    <a:pt x="13255" y="23151"/>
                    <a:pt x="13821" y="23151"/>
                  </a:cubicBezTo>
                  <a:cubicBezTo>
                    <a:pt x="14118" y="23151"/>
                    <a:pt x="14333" y="23205"/>
                    <a:pt x="14333" y="23205"/>
                  </a:cubicBezTo>
                  <a:cubicBezTo>
                    <a:pt x="14333" y="23205"/>
                    <a:pt x="14710" y="22431"/>
                    <a:pt x="15128" y="22054"/>
                  </a:cubicBezTo>
                  <a:cubicBezTo>
                    <a:pt x="15263" y="21933"/>
                    <a:pt x="15473" y="21892"/>
                    <a:pt x="15696" y="21892"/>
                  </a:cubicBezTo>
                  <a:cubicBezTo>
                    <a:pt x="16168" y="21892"/>
                    <a:pt x="16698" y="22075"/>
                    <a:pt x="16698" y="22075"/>
                  </a:cubicBezTo>
                  <a:cubicBezTo>
                    <a:pt x="16698" y="22075"/>
                    <a:pt x="16823" y="20966"/>
                    <a:pt x="17304" y="20694"/>
                  </a:cubicBezTo>
                  <a:cubicBezTo>
                    <a:pt x="17425" y="20621"/>
                    <a:pt x="17580" y="20594"/>
                    <a:pt x="17746" y="20594"/>
                  </a:cubicBezTo>
                  <a:cubicBezTo>
                    <a:pt x="18243" y="20594"/>
                    <a:pt x="18832" y="20841"/>
                    <a:pt x="18832" y="20841"/>
                  </a:cubicBezTo>
                  <a:lnTo>
                    <a:pt x="6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" name="Google Shape;869;p55"/>
            <p:cNvSpPr/>
            <p:nvPr/>
          </p:nvSpPr>
          <p:spPr>
            <a:xfrm>
              <a:off x="5503500" y="1868575"/>
              <a:ext cx="487025" cy="622525"/>
            </a:xfrm>
            <a:custGeom>
              <a:avLst/>
              <a:gdLst/>
              <a:ahLst/>
              <a:cxnLst/>
              <a:rect l="l" t="t" r="r" b="b"/>
              <a:pathLst>
                <a:path w="19481" h="24901" extrusionOk="0">
                  <a:moveTo>
                    <a:pt x="7010" y="79"/>
                  </a:moveTo>
                  <a:lnTo>
                    <a:pt x="13036" y="10651"/>
                  </a:lnTo>
                  <a:cubicBezTo>
                    <a:pt x="13538" y="11509"/>
                    <a:pt x="14040" y="12367"/>
                    <a:pt x="14542" y="13225"/>
                  </a:cubicBezTo>
                  <a:cubicBezTo>
                    <a:pt x="15044" y="14083"/>
                    <a:pt x="15546" y="14940"/>
                    <a:pt x="16070" y="15777"/>
                  </a:cubicBezTo>
                  <a:cubicBezTo>
                    <a:pt x="17049" y="17416"/>
                    <a:pt x="18066" y="19036"/>
                    <a:pt x="19049" y="20673"/>
                  </a:cubicBezTo>
                  <a:lnTo>
                    <a:pt x="19049" y="20673"/>
                  </a:lnTo>
                  <a:cubicBezTo>
                    <a:pt x="18878" y="20621"/>
                    <a:pt x="18704" y="20575"/>
                    <a:pt x="18539" y="20548"/>
                  </a:cubicBezTo>
                  <a:cubicBezTo>
                    <a:pt x="18427" y="20531"/>
                    <a:pt x="18312" y="20517"/>
                    <a:pt x="18196" y="20517"/>
                  </a:cubicBezTo>
                  <a:cubicBezTo>
                    <a:pt x="18030" y="20517"/>
                    <a:pt x="17862" y="20545"/>
                    <a:pt x="17702" y="20632"/>
                  </a:cubicBezTo>
                  <a:cubicBezTo>
                    <a:pt x="17451" y="20799"/>
                    <a:pt x="17346" y="21071"/>
                    <a:pt x="17241" y="21322"/>
                  </a:cubicBezTo>
                  <a:cubicBezTo>
                    <a:pt x="17167" y="21544"/>
                    <a:pt x="17110" y="21766"/>
                    <a:pt x="17083" y="22003"/>
                  </a:cubicBezTo>
                  <a:lnTo>
                    <a:pt x="17083" y="22003"/>
                  </a:lnTo>
                  <a:cubicBezTo>
                    <a:pt x="16864" y="21934"/>
                    <a:pt x="16644" y="21882"/>
                    <a:pt x="16425" y="21845"/>
                  </a:cubicBezTo>
                  <a:cubicBezTo>
                    <a:pt x="16322" y="21837"/>
                    <a:pt x="16220" y="21829"/>
                    <a:pt x="16117" y="21829"/>
                  </a:cubicBezTo>
                  <a:cubicBezTo>
                    <a:pt x="15948" y="21829"/>
                    <a:pt x="15778" y="21851"/>
                    <a:pt x="15609" y="21929"/>
                  </a:cubicBezTo>
                  <a:cubicBezTo>
                    <a:pt x="15484" y="22013"/>
                    <a:pt x="15400" y="22117"/>
                    <a:pt x="15316" y="22201"/>
                  </a:cubicBezTo>
                  <a:cubicBezTo>
                    <a:pt x="15233" y="22305"/>
                    <a:pt x="15149" y="22410"/>
                    <a:pt x="15065" y="22515"/>
                  </a:cubicBezTo>
                  <a:cubicBezTo>
                    <a:pt x="14954" y="22719"/>
                    <a:pt x="14842" y="22907"/>
                    <a:pt x="14730" y="23123"/>
                  </a:cubicBezTo>
                  <a:lnTo>
                    <a:pt x="14730" y="23123"/>
                  </a:lnTo>
                  <a:cubicBezTo>
                    <a:pt x="14570" y="23089"/>
                    <a:pt x="14410" y="23072"/>
                    <a:pt x="14249" y="23072"/>
                  </a:cubicBezTo>
                  <a:cubicBezTo>
                    <a:pt x="14186" y="23072"/>
                    <a:pt x="14124" y="23074"/>
                    <a:pt x="14061" y="23080"/>
                  </a:cubicBezTo>
                  <a:cubicBezTo>
                    <a:pt x="13810" y="23101"/>
                    <a:pt x="13559" y="23142"/>
                    <a:pt x="13329" y="23268"/>
                  </a:cubicBezTo>
                  <a:cubicBezTo>
                    <a:pt x="13203" y="23331"/>
                    <a:pt x="13098" y="23414"/>
                    <a:pt x="12994" y="23477"/>
                  </a:cubicBezTo>
                  <a:cubicBezTo>
                    <a:pt x="12910" y="23582"/>
                    <a:pt x="12805" y="23666"/>
                    <a:pt x="12743" y="23791"/>
                  </a:cubicBezTo>
                  <a:cubicBezTo>
                    <a:pt x="12664" y="23904"/>
                    <a:pt x="12603" y="24029"/>
                    <a:pt x="12554" y="24160"/>
                  </a:cubicBezTo>
                  <a:lnTo>
                    <a:pt x="12554" y="24160"/>
                  </a:lnTo>
                  <a:cubicBezTo>
                    <a:pt x="11626" y="22507"/>
                    <a:pt x="10698" y="20888"/>
                    <a:pt x="9751" y="19251"/>
                  </a:cubicBezTo>
                  <a:lnTo>
                    <a:pt x="6738" y="14062"/>
                  </a:lnTo>
                  <a:cubicBezTo>
                    <a:pt x="5754" y="12346"/>
                    <a:pt x="4708" y="10630"/>
                    <a:pt x="3704" y="8914"/>
                  </a:cubicBezTo>
                  <a:cubicBezTo>
                    <a:pt x="2779" y="7315"/>
                    <a:pt x="1819" y="5752"/>
                    <a:pt x="872" y="4175"/>
                  </a:cubicBezTo>
                  <a:lnTo>
                    <a:pt x="872" y="4175"/>
                  </a:lnTo>
                  <a:cubicBezTo>
                    <a:pt x="970" y="4188"/>
                    <a:pt x="1069" y="4199"/>
                    <a:pt x="1172" y="4207"/>
                  </a:cubicBezTo>
                  <a:cubicBezTo>
                    <a:pt x="1250" y="4207"/>
                    <a:pt x="1327" y="4208"/>
                    <a:pt x="1406" y="4208"/>
                  </a:cubicBezTo>
                  <a:cubicBezTo>
                    <a:pt x="1603" y="4208"/>
                    <a:pt x="1806" y="4198"/>
                    <a:pt x="2030" y="4123"/>
                  </a:cubicBezTo>
                  <a:cubicBezTo>
                    <a:pt x="2197" y="4039"/>
                    <a:pt x="2323" y="3893"/>
                    <a:pt x="2386" y="3788"/>
                  </a:cubicBezTo>
                  <a:cubicBezTo>
                    <a:pt x="2469" y="3663"/>
                    <a:pt x="2511" y="3537"/>
                    <a:pt x="2574" y="3391"/>
                  </a:cubicBezTo>
                  <a:cubicBezTo>
                    <a:pt x="2638" y="3199"/>
                    <a:pt x="2702" y="3007"/>
                    <a:pt x="2747" y="2815"/>
                  </a:cubicBezTo>
                  <a:lnTo>
                    <a:pt x="2747" y="2815"/>
                  </a:lnTo>
                  <a:cubicBezTo>
                    <a:pt x="2975" y="2872"/>
                    <a:pt x="3203" y="2914"/>
                    <a:pt x="3432" y="2930"/>
                  </a:cubicBezTo>
                  <a:cubicBezTo>
                    <a:pt x="3545" y="2946"/>
                    <a:pt x="3659" y="2956"/>
                    <a:pt x="3773" y="2956"/>
                  </a:cubicBezTo>
                  <a:cubicBezTo>
                    <a:pt x="3955" y="2956"/>
                    <a:pt x="4139" y="2932"/>
                    <a:pt x="4331" y="2867"/>
                  </a:cubicBezTo>
                  <a:cubicBezTo>
                    <a:pt x="4645" y="2721"/>
                    <a:pt x="4834" y="2449"/>
                    <a:pt x="4959" y="2198"/>
                  </a:cubicBezTo>
                  <a:cubicBezTo>
                    <a:pt x="5065" y="1950"/>
                    <a:pt x="5127" y="1717"/>
                    <a:pt x="5156" y="1474"/>
                  </a:cubicBezTo>
                  <a:lnTo>
                    <a:pt x="5156" y="1474"/>
                  </a:lnTo>
                  <a:cubicBezTo>
                    <a:pt x="5356" y="1543"/>
                    <a:pt x="5548" y="1574"/>
                    <a:pt x="5754" y="1591"/>
                  </a:cubicBezTo>
                  <a:cubicBezTo>
                    <a:pt x="6005" y="1591"/>
                    <a:pt x="6277" y="1528"/>
                    <a:pt x="6487" y="1361"/>
                  </a:cubicBezTo>
                  <a:cubicBezTo>
                    <a:pt x="6675" y="1194"/>
                    <a:pt x="6800" y="963"/>
                    <a:pt x="6863" y="733"/>
                  </a:cubicBezTo>
                  <a:cubicBezTo>
                    <a:pt x="6905" y="629"/>
                    <a:pt x="6947" y="503"/>
                    <a:pt x="6968" y="378"/>
                  </a:cubicBezTo>
                  <a:cubicBezTo>
                    <a:pt x="6968" y="315"/>
                    <a:pt x="6989" y="273"/>
                    <a:pt x="6989" y="210"/>
                  </a:cubicBezTo>
                  <a:lnTo>
                    <a:pt x="7010" y="106"/>
                  </a:lnTo>
                  <a:lnTo>
                    <a:pt x="7010" y="79"/>
                  </a:lnTo>
                  <a:close/>
                  <a:moveTo>
                    <a:pt x="6989" y="1"/>
                  </a:moveTo>
                  <a:cubicBezTo>
                    <a:pt x="6968" y="1"/>
                    <a:pt x="6968" y="22"/>
                    <a:pt x="6968" y="22"/>
                  </a:cubicBezTo>
                  <a:lnTo>
                    <a:pt x="6968" y="43"/>
                  </a:lnTo>
                  <a:lnTo>
                    <a:pt x="6968" y="64"/>
                  </a:lnTo>
                  <a:lnTo>
                    <a:pt x="6947" y="106"/>
                  </a:lnTo>
                  <a:lnTo>
                    <a:pt x="6926" y="189"/>
                  </a:lnTo>
                  <a:cubicBezTo>
                    <a:pt x="6926" y="252"/>
                    <a:pt x="6905" y="315"/>
                    <a:pt x="6905" y="357"/>
                  </a:cubicBezTo>
                  <a:cubicBezTo>
                    <a:pt x="6863" y="482"/>
                    <a:pt x="6821" y="587"/>
                    <a:pt x="6779" y="712"/>
                  </a:cubicBezTo>
                  <a:cubicBezTo>
                    <a:pt x="6696" y="922"/>
                    <a:pt x="6570" y="1131"/>
                    <a:pt x="6403" y="1256"/>
                  </a:cubicBezTo>
                  <a:cubicBezTo>
                    <a:pt x="6244" y="1380"/>
                    <a:pt x="6056" y="1429"/>
                    <a:pt x="5876" y="1429"/>
                  </a:cubicBezTo>
                  <a:cubicBezTo>
                    <a:pt x="5842" y="1429"/>
                    <a:pt x="5808" y="1427"/>
                    <a:pt x="5775" y="1424"/>
                  </a:cubicBezTo>
                  <a:cubicBezTo>
                    <a:pt x="5545" y="1403"/>
                    <a:pt x="5315" y="1319"/>
                    <a:pt x="5126" y="1235"/>
                  </a:cubicBezTo>
                  <a:lnTo>
                    <a:pt x="5001" y="1173"/>
                  </a:lnTo>
                  <a:lnTo>
                    <a:pt x="4980" y="1319"/>
                  </a:lnTo>
                  <a:cubicBezTo>
                    <a:pt x="4938" y="1570"/>
                    <a:pt x="4854" y="1842"/>
                    <a:pt x="4729" y="2072"/>
                  </a:cubicBezTo>
                  <a:cubicBezTo>
                    <a:pt x="4624" y="2323"/>
                    <a:pt x="4436" y="2512"/>
                    <a:pt x="4227" y="2595"/>
                  </a:cubicBezTo>
                  <a:cubicBezTo>
                    <a:pt x="4100" y="2642"/>
                    <a:pt x="3960" y="2656"/>
                    <a:pt x="3814" y="2656"/>
                  </a:cubicBezTo>
                  <a:cubicBezTo>
                    <a:pt x="3696" y="2656"/>
                    <a:pt x="3574" y="2647"/>
                    <a:pt x="3453" y="2637"/>
                  </a:cubicBezTo>
                  <a:cubicBezTo>
                    <a:pt x="3202" y="2595"/>
                    <a:pt x="2930" y="2533"/>
                    <a:pt x="2678" y="2428"/>
                  </a:cubicBezTo>
                  <a:lnTo>
                    <a:pt x="2490" y="2365"/>
                  </a:lnTo>
                  <a:lnTo>
                    <a:pt x="2448" y="2554"/>
                  </a:lnTo>
                  <a:cubicBezTo>
                    <a:pt x="2386" y="2805"/>
                    <a:pt x="2323" y="3035"/>
                    <a:pt x="2218" y="3265"/>
                  </a:cubicBezTo>
                  <a:cubicBezTo>
                    <a:pt x="2134" y="3474"/>
                    <a:pt x="1988" y="3704"/>
                    <a:pt x="1883" y="3746"/>
                  </a:cubicBezTo>
                  <a:cubicBezTo>
                    <a:pt x="1777" y="3786"/>
                    <a:pt x="1629" y="3801"/>
                    <a:pt x="1476" y="3801"/>
                  </a:cubicBezTo>
                  <a:cubicBezTo>
                    <a:pt x="1388" y="3801"/>
                    <a:pt x="1298" y="3796"/>
                    <a:pt x="1214" y="3788"/>
                  </a:cubicBezTo>
                  <a:cubicBezTo>
                    <a:pt x="963" y="3767"/>
                    <a:pt x="712" y="3725"/>
                    <a:pt x="481" y="3683"/>
                  </a:cubicBezTo>
                  <a:lnTo>
                    <a:pt x="0" y="3579"/>
                  </a:lnTo>
                  <a:lnTo>
                    <a:pt x="0" y="3579"/>
                  </a:lnTo>
                  <a:lnTo>
                    <a:pt x="251" y="3997"/>
                  </a:lnTo>
                  <a:cubicBezTo>
                    <a:pt x="1235" y="5734"/>
                    <a:pt x="2218" y="7471"/>
                    <a:pt x="3243" y="9186"/>
                  </a:cubicBezTo>
                  <a:cubicBezTo>
                    <a:pt x="4248" y="10902"/>
                    <a:pt x="5252" y="12639"/>
                    <a:pt x="6277" y="14334"/>
                  </a:cubicBezTo>
                  <a:lnTo>
                    <a:pt x="9353" y="19481"/>
                  </a:lnTo>
                  <a:cubicBezTo>
                    <a:pt x="10378" y="21197"/>
                    <a:pt x="11425" y="22891"/>
                    <a:pt x="12471" y="24607"/>
                  </a:cubicBezTo>
                  <a:lnTo>
                    <a:pt x="12659" y="24900"/>
                  </a:lnTo>
                  <a:lnTo>
                    <a:pt x="12743" y="24544"/>
                  </a:lnTo>
                  <a:cubicBezTo>
                    <a:pt x="12785" y="24335"/>
                    <a:pt x="12847" y="24105"/>
                    <a:pt x="12973" y="23938"/>
                  </a:cubicBezTo>
                  <a:cubicBezTo>
                    <a:pt x="13077" y="23749"/>
                    <a:pt x="13245" y="23582"/>
                    <a:pt x="13433" y="23477"/>
                  </a:cubicBezTo>
                  <a:cubicBezTo>
                    <a:pt x="13621" y="23373"/>
                    <a:pt x="13852" y="23310"/>
                    <a:pt x="14082" y="23289"/>
                  </a:cubicBezTo>
                  <a:cubicBezTo>
                    <a:pt x="14138" y="23283"/>
                    <a:pt x="14197" y="23281"/>
                    <a:pt x="14257" y="23281"/>
                  </a:cubicBezTo>
                  <a:cubicBezTo>
                    <a:pt x="14423" y="23281"/>
                    <a:pt x="14598" y="23300"/>
                    <a:pt x="14751" y="23331"/>
                  </a:cubicBezTo>
                  <a:lnTo>
                    <a:pt x="14835" y="23352"/>
                  </a:lnTo>
                  <a:lnTo>
                    <a:pt x="14877" y="23268"/>
                  </a:lnTo>
                  <a:cubicBezTo>
                    <a:pt x="14982" y="23059"/>
                    <a:pt x="15107" y="22829"/>
                    <a:pt x="15233" y="22619"/>
                  </a:cubicBezTo>
                  <a:cubicBezTo>
                    <a:pt x="15295" y="22515"/>
                    <a:pt x="15379" y="22410"/>
                    <a:pt x="15442" y="22326"/>
                  </a:cubicBezTo>
                  <a:cubicBezTo>
                    <a:pt x="15526" y="22243"/>
                    <a:pt x="15609" y="22138"/>
                    <a:pt x="15693" y="22096"/>
                  </a:cubicBezTo>
                  <a:cubicBezTo>
                    <a:pt x="15837" y="22024"/>
                    <a:pt x="16002" y="22002"/>
                    <a:pt x="16173" y="22002"/>
                  </a:cubicBezTo>
                  <a:cubicBezTo>
                    <a:pt x="16249" y="22002"/>
                    <a:pt x="16327" y="22006"/>
                    <a:pt x="16404" y="22013"/>
                  </a:cubicBezTo>
                  <a:cubicBezTo>
                    <a:pt x="16634" y="22054"/>
                    <a:pt x="16886" y="22096"/>
                    <a:pt x="17116" y="22180"/>
                  </a:cubicBezTo>
                  <a:lnTo>
                    <a:pt x="17220" y="22222"/>
                  </a:lnTo>
                  <a:lnTo>
                    <a:pt x="17220" y="22117"/>
                  </a:lnTo>
                  <a:cubicBezTo>
                    <a:pt x="17262" y="21866"/>
                    <a:pt x="17304" y="21615"/>
                    <a:pt x="17388" y="21364"/>
                  </a:cubicBezTo>
                  <a:cubicBezTo>
                    <a:pt x="17492" y="21134"/>
                    <a:pt x="17597" y="20904"/>
                    <a:pt x="17785" y="20778"/>
                  </a:cubicBezTo>
                  <a:cubicBezTo>
                    <a:pt x="17898" y="20722"/>
                    <a:pt x="18028" y="20702"/>
                    <a:pt x="18160" y="20702"/>
                  </a:cubicBezTo>
                  <a:cubicBezTo>
                    <a:pt x="18274" y="20702"/>
                    <a:pt x="18390" y="20717"/>
                    <a:pt x="18497" y="20736"/>
                  </a:cubicBezTo>
                  <a:cubicBezTo>
                    <a:pt x="18748" y="20778"/>
                    <a:pt x="18999" y="20841"/>
                    <a:pt x="19229" y="20945"/>
                  </a:cubicBezTo>
                  <a:lnTo>
                    <a:pt x="19480" y="21050"/>
                  </a:lnTo>
                  <a:lnTo>
                    <a:pt x="19355" y="20799"/>
                  </a:lnTo>
                  <a:cubicBezTo>
                    <a:pt x="18329" y="19062"/>
                    <a:pt x="17346" y="17284"/>
                    <a:pt x="16321" y="15505"/>
                  </a:cubicBezTo>
                  <a:cubicBezTo>
                    <a:pt x="15818" y="14606"/>
                    <a:pt x="15316" y="13727"/>
                    <a:pt x="14793" y="12848"/>
                  </a:cubicBezTo>
                  <a:cubicBezTo>
                    <a:pt x="14270" y="11969"/>
                    <a:pt x="13747" y="11090"/>
                    <a:pt x="13224" y="10233"/>
                  </a:cubicBezTo>
                  <a:lnTo>
                    <a:pt x="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" name="Google Shape;870;p55"/>
            <p:cNvSpPr/>
            <p:nvPr/>
          </p:nvSpPr>
          <p:spPr>
            <a:xfrm rot="-899960">
              <a:off x="4358345" y="1650376"/>
              <a:ext cx="604182" cy="249018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" name="Google Shape;871;p55"/>
            <p:cNvSpPr/>
            <p:nvPr/>
          </p:nvSpPr>
          <p:spPr>
            <a:xfrm rot="-899960">
              <a:off x="4346424" y="1650981"/>
              <a:ext cx="624056" cy="253192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2" name="Google Shape;872;p55"/>
          <p:cNvSpPr txBox="1">
            <a:spLocks noGrp="1"/>
          </p:cNvSpPr>
          <p:nvPr>
            <p:ph type="title" idx="2"/>
          </p:nvPr>
        </p:nvSpPr>
        <p:spPr>
          <a:xfrm rot="-346617">
            <a:off x="2721911" y="2249348"/>
            <a:ext cx="2543317" cy="15892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873" name="Google Shape;873;p55"/>
          <p:cNvSpPr txBox="1">
            <a:spLocks noGrp="1"/>
          </p:cNvSpPr>
          <p:nvPr>
            <p:ph type="title"/>
          </p:nvPr>
        </p:nvSpPr>
        <p:spPr>
          <a:xfrm>
            <a:off x="5689236" y="1754071"/>
            <a:ext cx="5792472" cy="22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READING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78" name="Google Shape;878;p55"/>
          <p:cNvGrpSpPr/>
          <p:nvPr/>
        </p:nvGrpSpPr>
        <p:grpSpPr>
          <a:xfrm>
            <a:off x="10029334" y="4646634"/>
            <a:ext cx="888100" cy="945700"/>
            <a:chOff x="3894875" y="1871850"/>
            <a:chExt cx="666075" cy="709275"/>
          </a:xfrm>
        </p:grpSpPr>
        <p:sp>
          <p:nvSpPr>
            <p:cNvPr id="879" name="Google Shape;879;p55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" name="Google Shape;880;p55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" name="Google Shape;881;p55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" name="Google Shape;882;p55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" name="Google Shape;883;p55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" name="Google Shape;884;p55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5" name="Google Shape;885;p55"/>
          <p:cNvGrpSpPr/>
          <p:nvPr/>
        </p:nvGrpSpPr>
        <p:grpSpPr>
          <a:xfrm rot="1800044">
            <a:off x="982551" y="4315540"/>
            <a:ext cx="1372469" cy="1404419"/>
            <a:chOff x="2741400" y="3123300"/>
            <a:chExt cx="1029375" cy="1053338"/>
          </a:xfrm>
        </p:grpSpPr>
        <p:sp>
          <p:nvSpPr>
            <p:cNvPr id="886" name="Google Shape;886;p55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" name="Google Shape;887;p55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" name="Google Shape;888;p55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" name="Google Shape;889;p55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0" name="Google Shape;890;p55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1" name="Google Shape;891;p55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2" name="Google Shape;892;p55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3" name="Google Shape;893;p55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4" name="Google Shape;894;p55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5" name="Google Shape;895;p55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6" name="Google Shape;896;p55"/>
          <p:cNvGrpSpPr/>
          <p:nvPr/>
        </p:nvGrpSpPr>
        <p:grpSpPr>
          <a:xfrm rot="-899960">
            <a:off x="544476" y="909066"/>
            <a:ext cx="1496621" cy="1343127"/>
            <a:chOff x="2187750" y="197300"/>
            <a:chExt cx="1122500" cy="1007375"/>
          </a:xfrm>
        </p:grpSpPr>
        <p:sp>
          <p:nvSpPr>
            <p:cNvPr id="897" name="Google Shape;897;p55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8" name="Google Shape;898;p55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9" name="Google Shape;899;p55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0" name="Google Shape;900;p55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1" name="Google Shape;901;p55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55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3" name="Google Shape;903;p55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4" name="Google Shape;904;p55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5" name="Google Shape;905;p55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6" name="Google Shape;906;p55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7" name="Google Shape;907;p55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" name="Google Shape;908;p55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" name="Google Shape;909;p55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10" name="Google Shape;910;p55"/>
          <p:cNvGrpSpPr/>
          <p:nvPr/>
        </p:nvGrpSpPr>
        <p:grpSpPr>
          <a:xfrm rot="900036">
            <a:off x="9732189" y="887586"/>
            <a:ext cx="1828747" cy="1114751"/>
            <a:chOff x="4606800" y="1956825"/>
            <a:chExt cx="1503600" cy="916550"/>
          </a:xfrm>
        </p:grpSpPr>
        <p:sp>
          <p:nvSpPr>
            <p:cNvPr id="911" name="Google Shape;911;p55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" name="Google Shape;912;p55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3" name="Google Shape;913;p55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4" name="Google Shape;914;p55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5" name="Google Shape;915;p55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6" name="Google Shape;916;p55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7" name="Google Shape;917;p55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55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55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20" name="Google Shape;920;p55"/>
          <p:cNvGrpSpPr/>
          <p:nvPr/>
        </p:nvGrpSpPr>
        <p:grpSpPr>
          <a:xfrm>
            <a:off x="5302751" y="909000"/>
            <a:ext cx="1586500" cy="709600"/>
            <a:chOff x="2750925" y="2801625"/>
            <a:chExt cx="1189875" cy="532200"/>
          </a:xfrm>
        </p:grpSpPr>
        <p:grpSp>
          <p:nvGrpSpPr>
            <p:cNvPr id="921" name="Google Shape;921;p55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922" name="Google Shape;922;p55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3" name="Google Shape;923;p55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4" name="Google Shape;924;p55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5" name="Google Shape;925;p55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6" name="Google Shape;926;p55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27" name="Google Shape;927;p55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55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7A4FB014-C83B-437B-BA48-DE8FFC93F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53" y="540966"/>
            <a:ext cx="690263" cy="642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B3ED1-EF48-D504-2C41-B87F16F8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161" y="1336038"/>
            <a:ext cx="7941579" cy="4869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80EDDF4-DD3E-9C9A-E48B-81ACC59DE5FB}"/>
              </a:ext>
            </a:extLst>
          </p:cNvPr>
          <p:cNvSpPr/>
          <p:nvPr/>
        </p:nvSpPr>
        <p:spPr>
          <a:xfrm>
            <a:off x="7327769" y="4374037"/>
            <a:ext cx="540471" cy="414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D8469E-6E85-CB63-F453-9668488CAE60}"/>
              </a:ext>
            </a:extLst>
          </p:cNvPr>
          <p:cNvSpPr/>
          <p:nvPr/>
        </p:nvSpPr>
        <p:spPr>
          <a:xfrm>
            <a:off x="7830533" y="4788817"/>
            <a:ext cx="590747" cy="389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5DFD52-FC4F-5F7C-4863-3D2FEFB7F0DB}"/>
              </a:ext>
            </a:extLst>
          </p:cNvPr>
          <p:cNvSpPr/>
          <p:nvPr/>
        </p:nvSpPr>
        <p:spPr>
          <a:xfrm>
            <a:off x="7327770" y="5178458"/>
            <a:ext cx="502765" cy="389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61B36C-C4B2-24CC-2040-1E745D6D7E0D}"/>
              </a:ext>
            </a:extLst>
          </p:cNvPr>
          <p:cNvSpPr/>
          <p:nvPr/>
        </p:nvSpPr>
        <p:spPr>
          <a:xfrm>
            <a:off x="7830533" y="5593237"/>
            <a:ext cx="590747" cy="364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907F12-365D-2D84-2E90-AD99289A4C9C}"/>
              </a:ext>
            </a:extLst>
          </p:cNvPr>
          <p:cNvSpPr/>
          <p:nvPr/>
        </p:nvSpPr>
        <p:spPr>
          <a:xfrm>
            <a:off x="517229" y="595580"/>
            <a:ext cx="7050968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E. 1. READ AND CRICLE TRUE OR FALSE</a:t>
            </a:r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5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b smart 4 cd 1 (75)">
            <a:hlinkClick r:id="" action="ppaction://media"/>
            <a:extLst>
              <a:ext uri="{FF2B5EF4-FFF2-40B4-BE49-F238E27FC236}">
                <a16:creationId xmlns:a16="http://schemas.microsoft.com/office/drawing/2014/main" id="{84410BE0-7F44-CB42-68F8-235952B92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8797" y="42356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0C421E-1C83-99A8-2EFA-90C5951E23F0}"/>
              </a:ext>
            </a:extLst>
          </p:cNvPr>
          <p:cNvSpPr/>
          <p:nvPr/>
        </p:nvSpPr>
        <p:spPr>
          <a:xfrm>
            <a:off x="634180" y="603203"/>
            <a:ext cx="3776034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2. LISTEN AND READ.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B4FE4-034D-855F-37F9-0D976499A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161" y="1336038"/>
            <a:ext cx="7941579" cy="4869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" name="Google Shape;1781;p67"/>
          <p:cNvGrpSpPr/>
          <p:nvPr/>
        </p:nvGrpSpPr>
        <p:grpSpPr>
          <a:xfrm>
            <a:off x="5985905" y="2002426"/>
            <a:ext cx="4163745" cy="3725540"/>
            <a:chOff x="3870025" y="586775"/>
            <a:chExt cx="3294450" cy="1965500"/>
          </a:xfrm>
        </p:grpSpPr>
        <p:sp>
          <p:nvSpPr>
            <p:cNvPr id="1782" name="Google Shape;1782;p67"/>
            <p:cNvSpPr/>
            <p:nvPr/>
          </p:nvSpPr>
          <p:spPr>
            <a:xfrm>
              <a:off x="3875625" y="59377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54" y="1"/>
                  </a:moveTo>
                  <a:lnTo>
                    <a:pt x="1" y="764"/>
                  </a:lnTo>
                  <a:lnTo>
                    <a:pt x="3727" y="78261"/>
                  </a:lnTo>
                  <a:lnTo>
                    <a:pt x="131542" y="76937"/>
                  </a:lnTo>
                  <a:lnTo>
                    <a:pt x="130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3" name="Google Shape;1783;p67"/>
            <p:cNvSpPr/>
            <p:nvPr/>
          </p:nvSpPr>
          <p:spPr>
            <a:xfrm>
              <a:off x="3873400" y="590425"/>
              <a:ext cx="3291075" cy="1961850"/>
            </a:xfrm>
            <a:custGeom>
              <a:avLst/>
              <a:gdLst/>
              <a:ahLst/>
              <a:cxnLst/>
              <a:rect l="l" t="t" r="r" b="b"/>
              <a:pathLst>
                <a:path w="131643" h="78474" extrusionOk="0">
                  <a:moveTo>
                    <a:pt x="130511" y="270"/>
                  </a:moveTo>
                  <a:lnTo>
                    <a:pt x="131620" y="77059"/>
                  </a:lnTo>
                  <a:lnTo>
                    <a:pt x="67678" y="77620"/>
                  </a:lnTo>
                  <a:lnTo>
                    <a:pt x="35741" y="77946"/>
                  </a:lnTo>
                  <a:lnTo>
                    <a:pt x="3890" y="78315"/>
                  </a:lnTo>
                  <a:lnTo>
                    <a:pt x="3890" y="78315"/>
                  </a:lnTo>
                  <a:lnTo>
                    <a:pt x="1998" y="39646"/>
                  </a:lnTo>
                  <a:lnTo>
                    <a:pt x="161" y="976"/>
                  </a:lnTo>
                  <a:lnTo>
                    <a:pt x="161" y="976"/>
                  </a:lnTo>
                  <a:lnTo>
                    <a:pt x="65367" y="651"/>
                  </a:lnTo>
                  <a:lnTo>
                    <a:pt x="130511" y="270"/>
                  </a:lnTo>
                  <a:close/>
                  <a:moveTo>
                    <a:pt x="130643" y="0"/>
                  </a:moveTo>
                  <a:lnTo>
                    <a:pt x="65367" y="382"/>
                  </a:lnTo>
                  <a:lnTo>
                    <a:pt x="90" y="831"/>
                  </a:lnTo>
                  <a:lnTo>
                    <a:pt x="0" y="831"/>
                  </a:lnTo>
                  <a:lnTo>
                    <a:pt x="11" y="909"/>
                  </a:lnTo>
                  <a:lnTo>
                    <a:pt x="1908" y="39646"/>
                  </a:lnTo>
                  <a:lnTo>
                    <a:pt x="3737" y="78395"/>
                  </a:lnTo>
                  <a:lnTo>
                    <a:pt x="3737" y="78473"/>
                  </a:lnTo>
                  <a:lnTo>
                    <a:pt x="3816" y="78473"/>
                  </a:lnTo>
                  <a:lnTo>
                    <a:pt x="35786" y="78182"/>
                  </a:lnTo>
                  <a:lnTo>
                    <a:pt x="67768" y="77834"/>
                  </a:lnTo>
                  <a:lnTo>
                    <a:pt x="131642" y="77082"/>
                  </a:lnTo>
                  <a:lnTo>
                    <a:pt x="130778" y="124"/>
                  </a:lnTo>
                  <a:lnTo>
                    <a:pt x="1307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4" name="Google Shape;1784;p67"/>
            <p:cNvSpPr/>
            <p:nvPr/>
          </p:nvSpPr>
          <p:spPr>
            <a:xfrm>
              <a:off x="3872000" y="59012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65" y="1"/>
                  </a:moveTo>
                  <a:lnTo>
                    <a:pt x="0" y="775"/>
                  </a:lnTo>
                  <a:lnTo>
                    <a:pt x="3726" y="78261"/>
                  </a:lnTo>
                  <a:lnTo>
                    <a:pt x="131541" y="76948"/>
                  </a:lnTo>
                  <a:lnTo>
                    <a:pt x="130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5" name="Google Shape;1785;p67"/>
            <p:cNvSpPr/>
            <p:nvPr/>
          </p:nvSpPr>
          <p:spPr>
            <a:xfrm>
              <a:off x="3870025" y="586775"/>
              <a:ext cx="3290800" cy="1961850"/>
            </a:xfrm>
            <a:custGeom>
              <a:avLst/>
              <a:gdLst/>
              <a:ahLst/>
              <a:cxnLst/>
              <a:rect l="l" t="t" r="r" b="b"/>
              <a:pathLst>
                <a:path w="131632" h="78474" extrusionOk="0">
                  <a:moveTo>
                    <a:pt x="130511" y="270"/>
                  </a:moveTo>
                  <a:lnTo>
                    <a:pt x="131609" y="77071"/>
                  </a:lnTo>
                  <a:lnTo>
                    <a:pt x="67667" y="77632"/>
                  </a:lnTo>
                  <a:lnTo>
                    <a:pt x="35742" y="77946"/>
                  </a:lnTo>
                  <a:lnTo>
                    <a:pt x="3879" y="78315"/>
                  </a:lnTo>
                  <a:lnTo>
                    <a:pt x="3879" y="78315"/>
                  </a:lnTo>
                  <a:lnTo>
                    <a:pt x="1987" y="39646"/>
                  </a:lnTo>
                  <a:lnTo>
                    <a:pt x="161" y="987"/>
                  </a:lnTo>
                  <a:lnTo>
                    <a:pt x="161" y="987"/>
                  </a:lnTo>
                  <a:lnTo>
                    <a:pt x="65356" y="662"/>
                  </a:lnTo>
                  <a:lnTo>
                    <a:pt x="130511" y="270"/>
                  </a:lnTo>
                  <a:close/>
                  <a:moveTo>
                    <a:pt x="130633" y="0"/>
                  </a:moveTo>
                  <a:lnTo>
                    <a:pt x="65356" y="382"/>
                  </a:lnTo>
                  <a:lnTo>
                    <a:pt x="79" y="831"/>
                  </a:lnTo>
                  <a:lnTo>
                    <a:pt x="0" y="831"/>
                  </a:lnTo>
                  <a:lnTo>
                    <a:pt x="0" y="909"/>
                  </a:lnTo>
                  <a:lnTo>
                    <a:pt x="1897" y="39658"/>
                  </a:lnTo>
                  <a:lnTo>
                    <a:pt x="3726" y="78406"/>
                  </a:lnTo>
                  <a:lnTo>
                    <a:pt x="3737" y="78473"/>
                  </a:lnTo>
                  <a:lnTo>
                    <a:pt x="3805" y="78473"/>
                  </a:lnTo>
                  <a:lnTo>
                    <a:pt x="35787" y="78182"/>
                  </a:lnTo>
                  <a:lnTo>
                    <a:pt x="67757" y="77845"/>
                  </a:lnTo>
                  <a:lnTo>
                    <a:pt x="131631" y="77082"/>
                  </a:lnTo>
                  <a:lnTo>
                    <a:pt x="130767" y="135"/>
                  </a:lnTo>
                  <a:lnTo>
                    <a:pt x="130767" y="0"/>
                  </a:lnTo>
                  <a:close/>
                </a:path>
              </a:pathLst>
            </a:custGeom>
            <a:solidFill>
              <a:srgbClr val="464C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86" name="Google Shape;1786;p67"/>
          <p:cNvSpPr txBox="1">
            <a:spLocks noGrp="1"/>
          </p:cNvSpPr>
          <p:nvPr>
            <p:ph type="title"/>
          </p:nvPr>
        </p:nvSpPr>
        <p:spPr>
          <a:xfrm>
            <a:off x="533418" y="2209337"/>
            <a:ext cx="5562583" cy="7212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8000" dirty="0"/>
              <a:t>Review</a:t>
            </a:r>
            <a:br>
              <a:rPr lang="en" sz="8000" dirty="0"/>
            </a:br>
            <a:r>
              <a:rPr lang="en" sz="8000" dirty="0"/>
              <a:t>Reading</a:t>
            </a:r>
            <a:endParaRPr sz="8000" dirty="0"/>
          </a:p>
        </p:txBody>
      </p:sp>
      <p:pic>
        <p:nvPicPr>
          <p:cNvPr id="1787" name="Google Shape;1787;p67"/>
          <p:cNvPicPr preferRelativeResize="0"/>
          <p:nvPr/>
        </p:nvPicPr>
        <p:blipFill rotWithShape="1">
          <a:blip r:embed="rId3">
            <a:alphaModFix/>
          </a:blip>
          <a:srcRect l="12653" r="12653"/>
          <a:stretch/>
        </p:blipFill>
        <p:spPr>
          <a:xfrm rot="-133985">
            <a:off x="6310600" y="2278120"/>
            <a:ext cx="3593029" cy="32061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789" name="Google Shape;1789;p67"/>
          <p:cNvGrpSpPr/>
          <p:nvPr/>
        </p:nvGrpSpPr>
        <p:grpSpPr>
          <a:xfrm rot="3599872">
            <a:off x="9022664" y="1993545"/>
            <a:ext cx="1518433" cy="908932"/>
            <a:chOff x="-555975" y="570800"/>
            <a:chExt cx="745450" cy="446225"/>
          </a:xfrm>
        </p:grpSpPr>
        <p:sp>
          <p:nvSpPr>
            <p:cNvPr id="1790" name="Google Shape;1790;p67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67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92" name="Google Shape;1792;p67"/>
          <p:cNvGrpSpPr/>
          <p:nvPr/>
        </p:nvGrpSpPr>
        <p:grpSpPr>
          <a:xfrm>
            <a:off x="9853036" y="821654"/>
            <a:ext cx="1692635" cy="1364001"/>
            <a:chOff x="2180950" y="2308500"/>
            <a:chExt cx="1460175" cy="1176675"/>
          </a:xfrm>
        </p:grpSpPr>
        <p:sp>
          <p:nvSpPr>
            <p:cNvPr id="1793" name="Google Shape;1793;p67"/>
            <p:cNvSpPr/>
            <p:nvPr/>
          </p:nvSpPr>
          <p:spPr>
            <a:xfrm>
              <a:off x="2435250" y="2328000"/>
              <a:ext cx="1195400" cy="715650"/>
            </a:xfrm>
            <a:custGeom>
              <a:avLst/>
              <a:gdLst/>
              <a:ahLst/>
              <a:cxnLst/>
              <a:rect l="l" t="t" r="r" b="b"/>
              <a:pathLst>
                <a:path w="47816" h="28626" extrusionOk="0">
                  <a:moveTo>
                    <a:pt x="18583" y="0"/>
                  </a:moveTo>
                  <a:cubicBezTo>
                    <a:pt x="18385" y="0"/>
                    <a:pt x="18183" y="10"/>
                    <a:pt x="17980" y="32"/>
                  </a:cubicBezTo>
                  <a:cubicBezTo>
                    <a:pt x="14244" y="398"/>
                    <a:pt x="12242" y="4034"/>
                    <a:pt x="12509" y="7437"/>
                  </a:cubicBezTo>
                  <a:cubicBezTo>
                    <a:pt x="12528" y="7703"/>
                    <a:pt x="12330" y="7861"/>
                    <a:pt x="12138" y="7861"/>
                  </a:cubicBezTo>
                  <a:cubicBezTo>
                    <a:pt x="11993" y="7861"/>
                    <a:pt x="11852" y="7771"/>
                    <a:pt x="11809" y="7570"/>
                  </a:cubicBezTo>
                  <a:cubicBezTo>
                    <a:pt x="11775" y="7537"/>
                    <a:pt x="11775" y="7504"/>
                    <a:pt x="11775" y="7470"/>
                  </a:cubicBezTo>
                  <a:cubicBezTo>
                    <a:pt x="11748" y="7484"/>
                    <a:pt x="11714" y="7492"/>
                    <a:pt x="11680" y="7492"/>
                  </a:cubicBezTo>
                  <a:cubicBezTo>
                    <a:pt x="11631" y="7492"/>
                    <a:pt x="11581" y="7476"/>
                    <a:pt x="11542" y="7437"/>
                  </a:cubicBezTo>
                  <a:cubicBezTo>
                    <a:pt x="9871" y="5521"/>
                    <a:pt x="7459" y="2917"/>
                    <a:pt x="4878" y="2917"/>
                  </a:cubicBezTo>
                  <a:cubicBezTo>
                    <a:pt x="3954" y="2917"/>
                    <a:pt x="3009" y="3250"/>
                    <a:pt x="2068" y="4068"/>
                  </a:cubicBezTo>
                  <a:cubicBezTo>
                    <a:pt x="0" y="5902"/>
                    <a:pt x="401" y="8671"/>
                    <a:pt x="2235" y="10406"/>
                  </a:cubicBezTo>
                  <a:cubicBezTo>
                    <a:pt x="3836" y="11973"/>
                    <a:pt x="5771" y="12440"/>
                    <a:pt x="7906" y="12574"/>
                  </a:cubicBezTo>
                  <a:cubicBezTo>
                    <a:pt x="8106" y="12607"/>
                    <a:pt x="8206" y="12741"/>
                    <a:pt x="8206" y="12907"/>
                  </a:cubicBezTo>
                  <a:cubicBezTo>
                    <a:pt x="8340" y="12941"/>
                    <a:pt x="8373" y="13141"/>
                    <a:pt x="8239" y="13208"/>
                  </a:cubicBezTo>
                  <a:cubicBezTo>
                    <a:pt x="5204" y="14609"/>
                    <a:pt x="3870" y="18645"/>
                    <a:pt x="7005" y="20846"/>
                  </a:cubicBezTo>
                  <a:cubicBezTo>
                    <a:pt x="8087" y="21604"/>
                    <a:pt x="9482" y="22005"/>
                    <a:pt x="10862" y="22005"/>
                  </a:cubicBezTo>
                  <a:cubicBezTo>
                    <a:pt x="12886" y="22005"/>
                    <a:pt x="14879" y="21143"/>
                    <a:pt x="15812" y="19279"/>
                  </a:cubicBezTo>
                  <a:cubicBezTo>
                    <a:pt x="15874" y="19128"/>
                    <a:pt x="15999" y="19062"/>
                    <a:pt x="16120" y="19062"/>
                  </a:cubicBezTo>
                  <a:cubicBezTo>
                    <a:pt x="16322" y="19062"/>
                    <a:pt x="16516" y="19242"/>
                    <a:pt x="16412" y="19512"/>
                  </a:cubicBezTo>
                  <a:cubicBezTo>
                    <a:pt x="16379" y="19646"/>
                    <a:pt x="16312" y="19779"/>
                    <a:pt x="16245" y="19912"/>
                  </a:cubicBezTo>
                  <a:cubicBezTo>
                    <a:pt x="15478" y="23949"/>
                    <a:pt x="17613" y="27718"/>
                    <a:pt x="21816" y="28485"/>
                  </a:cubicBezTo>
                  <a:cubicBezTo>
                    <a:pt x="22334" y="28581"/>
                    <a:pt x="22839" y="28626"/>
                    <a:pt x="23332" y="28626"/>
                  </a:cubicBezTo>
                  <a:cubicBezTo>
                    <a:pt x="26803" y="28626"/>
                    <a:pt x="29620" y="26370"/>
                    <a:pt x="31489" y="23448"/>
                  </a:cubicBezTo>
                  <a:cubicBezTo>
                    <a:pt x="31565" y="23325"/>
                    <a:pt x="31668" y="23275"/>
                    <a:pt x="31771" y="23275"/>
                  </a:cubicBezTo>
                  <a:cubicBezTo>
                    <a:pt x="32030" y="23275"/>
                    <a:pt x="32290" y="23595"/>
                    <a:pt x="32123" y="23882"/>
                  </a:cubicBezTo>
                  <a:cubicBezTo>
                    <a:pt x="32090" y="23982"/>
                    <a:pt x="32023" y="24049"/>
                    <a:pt x="31990" y="24115"/>
                  </a:cubicBezTo>
                  <a:cubicBezTo>
                    <a:pt x="33539" y="26550"/>
                    <a:pt x="36398" y="28268"/>
                    <a:pt x="39149" y="28268"/>
                  </a:cubicBezTo>
                  <a:cubicBezTo>
                    <a:pt x="40958" y="28268"/>
                    <a:pt x="42721" y="27524"/>
                    <a:pt x="44032" y="25750"/>
                  </a:cubicBezTo>
                  <a:cubicBezTo>
                    <a:pt x="47815" y="20629"/>
                    <a:pt x="42956" y="14967"/>
                    <a:pt x="37500" y="14967"/>
                  </a:cubicBezTo>
                  <a:cubicBezTo>
                    <a:pt x="37376" y="14967"/>
                    <a:pt x="37251" y="14970"/>
                    <a:pt x="37127" y="14976"/>
                  </a:cubicBezTo>
                  <a:cubicBezTo>
                    <a:pt x="37060" y="14976"/>
                    <a:pt x="36993" y="14976"/>
                    <a:pt x="36927" y="14909"/>
                  </a:cubicBezTo>
                  <a:cubicBezTo>
                    <a:pt x="36860" y="14942"/>
                    <a:pt x="36827" y="14942"/>
                    <a:pt x="36760" y="14976"/>
                  </a:cubicBezTo>
                  <a:cubicBezTo>
                    <a:pt x="36742" y="14981"/>
                    <a:pt x="36725" y="14983"/>
                    <a:pt x="36709" y="14983"/>
                  </a:cubicBezTo>
                  <a:cubicBezTo>
                    <a:pt x="36513" y="14983"/>
                    <a:pt x="36442" y="14637"/>
                    <a:pt x="36626" y="14575"/>
                  </a:cubicBezTo>
                  <a:cubicBezTo>
                    <a:pt x="36660" y="14542"/>
                    <a:pt x="36693" y="14542"/>
                    <a:pt x="36726" y="14509"/>
                  </a:cubicBezTo>
                  <a:cubicBezTo>
                    <a:pt x="36726" y="14408"/>
                    <a:pt x="36827" y="14275"/>
                    <a:pt x="37027" y="14242"/>
                  </a:cubicBezTo>
                  <a:lnTo>
                    <a:pt x="37294" y="14242"/>
                  </a:lnTo>
                  <a:cubicBezTo>
                    <a:pt x="41396" y="11840"/>
                    <a:pt x="39095" y="6069"/>
                    <a:pt x="35959" y="3734"/>
                  </a:cubicBezTo>
                  <a:cubicBezTo>
                    <a:pt x="34569" y="2685"/>
                    <a:pt x="32879" y="2130"/>
                    <a:pt x="31253" y="2130"/>
                  </a:cubicBezTo>
                  <a:cubicBezTo>
                    <a:pt x="28745" y="2130"/>
                    <a:pt x="26389" y="3449"/>
                    <a:pt x="25518" y="6303"/>
                  </a:cubicBezTo>
                  <a:cubicBezTo>
                    <a:pt x="25469" y="6474"/>
                    <a:pt x="25344" y="6547"/>
                    <a:pt x="25211" y="6547"/>
                  </a:cubicBezTo>
                  <a:cubicBezTo>
                    <a:pt x="24983" y="6547"/>
                    <a:pt x="24734" y="6331"/>
                    <a:pt x="24818" y="6036"/>
                  </a:cubicBezTo>
                  <a:cubicBezTo>
                    <a:pt x="24851" y="5969"/>
                    <a:pt x="24885" y="5902"/>
                    <a:pt x="24885" y="5836"/>
                  </a:cubicBezTo>
                  <a:cubicBezTo>
                    <a:pt x="24350" y="2755"/>
                    <a:pt x="21831" y="0"/>
                    <a:pt x="18583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67"/>
            <p:cNvSpPr/>
            <p:nvPr/>
          </p:nvSpPr>
          <p:spPr>
            <a:xfrm>
              <a:off x="2180950" y="2308500"/>
              <a:ext cx="1460175" cy="1176675"/>
            </a:xfrm>
            <a:custGeom>
              <a:avLst/>
              <a:gdLst/>
              <a:ahLst/>
              <a:cxnLst/>
              <a:rect l="l" t="t" r="r" b="b"/>
              <a:pathLst>
                <a:path w="58407" h="47067" extrusionOk="0">
                  <a:moveTo>
                    <a:pt x="17311" y="13988"/>
                  </a:moveTo>
                  <a:cubicBezTo>
                    <a:pt x="15443" y="14788"/>
                    <a:pt x="14542" y="16823"/>
                    <a:pt x="14742" y="18791"/>
                  </a:cubicBezTo>
                  <a:cubicBezTo>
                    <a:pt x="13675" y="18091"/>
                    <a:pt x="11340" y="16623"/>
                    <a:pt x="11373" y="16523"/>
                  </a:cubicBezTo>
                  <a:cubicBezTo>
                    <a:pt x="11440" y="15989"/>
                    <a:pt x="16177" y="14355"/>
                    <a:pt x="17177" y="13988"/>
                  </a:cubicBezTo>
                  <a:close/>
                  <a:moveTo>
                    <a:pt x="13174" y="12687"/>
                  </a:moveTo>
                  <a:cubicBezTo>
                    <a:pt x="14042" y="13220"/>
                    <a:pt x="15042" y="13621"/>
                    <a:pt x="16010" y="13821"/>
                  </a:cubicBezTo>
                  <a:cubicBezTo>
                    <a:pt x="14075" y="14655"/>
                    <a:pt x="12140" y="15455"/>
                    <a:pt x="10206" y="16289"/>
                  </a:cubicBezTo>
                  <a:cubicBezTo>
                    <a:pt x="9939" y="16389"/>
                    <a:pt x="9972" y="16756"/>
                    <a:pt x="10239" y="16856"/>
                  </a:cubicBezTo>
                  <a:cubicBezTo>
                    <a:pt x="11173" y="17223"/>
                    <a:pt x="12107" y="17690"/>
                    <a:pt x="13008" y="18257"/>
                  </a:cubicBezTo>
                  <a:cubicBezTo>
                    <a:pt x="14075" y="18924"/>
                    <a:pt x="14342" y="19125"/>
                    <a:pt x="13274" y="20092"/>
                  </a:cubicBezTo>
                  <a:cubicBezTo>
                    <a:pt x="12207" y="21059"/>
                    <a:pt x="10439" y="21760"/>
                    <a:pt x="9138" y="22394"/>
                  </a:cubicBezTo>
                  <a:cubicBezTo>
                    <a:pt x="6937" y="23528"/>
                    <a:pt x="4668" y="24462"/>
                    <a:pt x="2333" y="25296"/>
                  </a:cubicBezTo>
                  <a:cubicBezTo>
                    <a:pt x="5235" y="23128"/>
                    <a:pt x="8204" y="21059"/>
                    <a:pt x="11240" y="19125"/>
                  </a:cubicBezTo>
                  <a:cubicBezTo>
                    <a:pt x="11440" y="18991"/>
                    <a:pt x="11373" y="18624"/>
                    <a:pt x="11140" y="18558"/>
                  </a:cubicBezTo>
                  <a:cubicBezTo>
                    <a:pt x="9438" y="18024"/>
                    <a:pt x="7737" y="17357"/>
                    <a:pt x="6103" y="16623"/>
                  </a:cubicBezTo>
                  <a:cubicBezTo>
                    <a:pt x="8471" y="15355"/>
                    <a:pt x="10839" y="14054"/>
                    <a:pt x="13174" y="12687"/>
                  </a:cubicBezTo>
                  <a:close/>
                  <a:moveTo>
                    <a:pt x="28755" y="780"/>
                  </a:moveTo>
                  <a:cubicBezTo>
                    <a:pt x="32003" y="780"/>
                    <a:pt x="34522" y="3535"/>
                    <a:pt x="35057" y="6616"/>
                  </a:cubicBezTo>
                  <a:cubicBezTo>
                    <a:pt x="35057" y="6682"/>
                    <a:pt x="35023" y="6749"/>
                    <a:pt x="34990" y="6816"/>
                  </a:cubicBezTo>
                  <a:cubicBezTo>
                    <a:pt x="34906" y="7111"/>
                    <a:pt x="35155" y="7327"/>
                    <a:pt x="35383" y="7327"/>
                  </a:cubicBezTo>
                  <a:cubicBezTo>
                    <a:pt x="35516" y="7327"/>
                    <a:pt x="35641" y="7254"/>
                    <a:pt x="35690" y="7083"/>
                  </a:cubicBezTo>
                  <a:cubicBezTo>
                    <a:pt x="36561" y="4229"/>
                    <a:pt x="38917" y="2910"/>
                    <a:pt x="41425" y="2910"/>
                  </a:cubicBezTo>
                  <a:cubicBezTo>
                    <a:pt x="43051" y="2910"/>
                    <a:pt x="44741" y="3465"/>
                    <a:pt x="46131" y="4514"/>
                  </a:cubicBezTo>
                  <a:cubicBezTo>
                    <a:pt x="49267" y="6849"/>
                    <a:pt x="51568" y="12620"/>
                    <a:pt x="47466" y="15022"/>
                  </a:cubicBezTo>
                  <a:lnTo>
                    <a:pt x="47199" y="15022"/>
                  </a:lnTo>
                  <a:cubicBezTo>
                    <a:pt x="46999" y="15055"/>
                    <a:pt x="46898" y="15188"/>
                    <a:pt x="46898" y="15289"/>
                  </a:cubicBezTo>
                  <a:cubicBezTo>
                    <a:pt x="46865" y="15322"/>
                    <a:pt x="46832" y="15322"/>
                    <a:pt x="46798" y="15355"/>
                  </a:cubicBezTo>
                  <a:cubicBezTo>
                    <a:pt x="46614" y="15417"/>
                    <a:pt x="46685" y="15763"/>
                    <a:pt x="46881" y="15763"/>
                  </a:cubicBezTo>
                  <a:cubicBezTo>
                    <a:pt x="46897" y="15763"/>
                    <a:pt x="46914" y="15761"/>
                    <a:pt x="46932" y="15756"/>
                  </a:cubicBezTo>
                  <a:cubicBezTo>
                    <a:pt x="46999" y="15722"/>
                    <a:pt x="47032" y="15722"/>
                    <a:pt x="47099" y="15689"/>
                  </a:cubicBezTo>
                  <a:cubicBezTo>
                    <a:pt x="47165" y="15756"/>
                    <a:pt x="47232" y="15756"/>
                    <a:pt x="47299" y="15756"/>
                  </a:cubicBezTo>
                  <a:cubicBezTo>
                    <a:pt x="47423" y="15750"/>
                    <a:pt x="47548" y="15747"/>
                    <a:pt x="47672" y="15747"/>
                  </a:cubicBezTo>
                  <a:cubicBezTo>
                    <a:pt x="53128" y="15747"/>
                    <a:pt x="57987" y="21409"/>
                    <a:pt x="54204" y="26530"/>
                  </a:cubicBezTo>
                  <a:cubicBezTo>
                    <a:pt x="52893" y="28304"/>
                    <a:pt x="51130" y="29048"/>
                    <a:pt x="49321" y="29048"/>
                  </a:cubicBezTo>
                  <a:cubicBezTo>
                    <a:pt x="46570" y="29048"/>
                    <a:pt x="43711" y="27330"/>
                    <a:pt x="42162" y="24895"/>
                  </a:cubicBezTo>
                  <a:cubicBezTo>
                    <a:pt x="42195" y="24829"/>
                    <a:pt x="42262" y="24762"/>
                    <a:pt x="42295" y="24662"/>
                  </a:cubicBezTo>
                  <a:cubicBezTo>
                    <a:pt x="42462" y="24375"/>
                    <a:pt x="42202" y="24055"/>
                    <a:pt x="41943" y="24055"/>
                  </a:cubicBezTo>
                  <a:cubicBezTo>
                    <a:pt x="41840" y="24055"/>
                    <a:pt x="41737" y="24105"/>
                    <a:pt x="41661" y="24228"/>
                  </a:cubicBezTo>
                  <a:cubicBezTo>
                    <a:pt x="39792" y="27150"/>
                    <a:pt x="36975" y="29406"/>
                    <a:pt x="33504" y="29406"/>
                  </a:cubicBezTo>
                  <a:cubicBezTo>
                    <a:pt x="33011" y="29406"/>
                    <a:pt x="32506" y="29361"/>
                    <a:pt x="31988" y="29265"/>
                  </a:cubicBezTo>
                  <a:cubicBezTo>
                    <a:pt x="27785" y="28498"/>
                    <a:pt x="25650" y="24729"/>
                    <a:pt x="26417" y="20692"/>
                  </a:cubicBezTo>
                  <a:cubicBezTo>
                    <a:pt x="26484" y="20559"/>
                    <a:pt x="26551" y="20426"/>
                    <a:pt x="26584" y="20292"/>
                  </a:cubicBezTo>
                  <a:cubicBezTo>
                    <a:pt x="26688" y="20022"/>
                    <a:pt x="26494" y="19842"/>
                    <a:pt x="26292" y="19842"/>
                  </a:cubicBezTo>
                  <a:cubicBezTo>
                    <a:pt x="26171" y="19842"/>
                    <a:pt x="26046" y="19908"/>
                    <a:pt x="25984" y="20059"/>
                  </a:cubicBezTo>
                  <a:cubicBezTo>
                    <a:pt x="25051" y="21923"/>
                    <a:pt x="23058" y="22785"/>
                    <a:pt x="21034" y="22785"/>
                  </a:cubicBezTo>
                  <a:cubicBezTo>
                    <a:pt x="19654" y="22785"/>
                    <a:pt x="18259" y="22384"/>
                    <a:pt x="17177" y="21626"/>
                  </a:cubicBezTo>
                  <a:cubicBezTo>
                    <a:pt x="14042" y="19425"/>
                    <a:pt x="15376" y="15389"/>
                    <a:pt x="18411" y="13988"/>
                  </a:cubicBezTo>
                  <a:cubicBezTo>
                    <a:pt x="18545" y="13921"/>
                    <a:pt x="18512" y="13721"/>
                    <a:pt x="18378" y="13687"/>
                  </a:cubicBezTo>
                  <a:cubicBezTo>
                    <a:pt x="18378" y="13521"/>
                    <a:pt x="18278" y="13387"/>
                    <a:pt x="18078" y="13354"/>
                  </a:cubicBezTo>
                  <a:cubicBezTo>
                    <a:pt x="15943" y="13220"/>
                    <a:pt x="14008" y="12753"/>
                    <a:pt x="12407" y="11186"/>
                  </a:cubicBezTo>
                  <a:cubicBezTo>
                    <a:pt x="10573" y="9451"/>
                    <a:pt x="10172" y="6682"/>
                    <a:pt x="12240" y="4848"/>
                  </a:cubicBezTo>
                  <a:cubicBezTo>
                    <a:pt x="13181" y="4030"/>
                    <a:pt x="14126" y="3697"/>
                    <a:pt x="15050" y="3697"/>
                  </a:cubicBezTo>
                  <a:cubicBezTo>
                    <a:pt x="17631" y="3697"/>
                    <a:pt x="20043" y="6301"/>
                    <a:pt x="21714" y="8217"/>
                  </a:cubicBezTo>
                  <a:cubicBezTo>
                    <a:pt x="21753" y="8256"/>
                    <a:pt x="21803" y="8272"/>
                    <a:pt x="21852" y="8272"/>
                  </a:cubicBezTo>
                  <a:cubicBezTo>
                    <a:pt x="21886" y="8272"/>
                    <a:pt x="21920" y="8264"/>
                    <a:pt x="21947" y="8250"/>
                  </a:cubicBezTo>
                  <a:cubicBezTo>
                    <a:pt x="21947" y="8284"/>
                    <a:pt x="21947" y="8317"/>
                    <a:pt x="21981" y="8350"/>
                  </a:cubicBezTo>
                  <a:cubicBezTo>
                    <a:pt x="22024" y="8551"/>
                    <a:pt x="22165" y="8641"/>
                    <a:pt x="22310" y="8641"/>
                  </a:cubicBezTo>
                  <a:cubicBezTo>
                    <a:pt x="22502" y="8641"/>
                    <a:pt x="22700" y="8483"/>
                    <a:pt x="22681" y="8217"/>
                  </a:cubicBezTo>
                  <a:cubicBezTo>
                    <a:pt x="22414" y="4814"/>
                    <a:pt x="24416" y="1178"/>
                    <a:pt x="28152" y="812"/>
                  </a:cubicBezTo>
                  <a:cubicBezTo>
                    <a:pt x="28355" y="790"/>
                    <a:pt x="28557" y="780"/>
                    <a:pt x="28755" y="780"/>
                  </a:cubicBezTo>
                  <a:close/>
                  <a:moveTo>
                    <a:pt x="25717" y="21760"/>
                  </a:moveTo>
                  <a:lnTo>
                    <a:pt x="25717" y="21760"/>
                  </a:lnTo>
                  <a:cubicBezTo>
                    <a:pt x="25416" y="23361"/>
                    <a:pt x="25717" y="24962"/>
                    <a:pt x="26517" y="26330"/>
                  </a:cubicBezTo>
                  <a:cubicBezTo>
                    <a:pt x="26459" y="26311"/>
                    <a:pt x="26413" y="26291"/>
                    <a:pt x="26364" y="26291"/>
                  </a:cubicBezTo>
                  <a:cubicBezTo>
                    <a:pt x="26329" y="26291"/>
                    <a:pt x="26293" y="26302"/>
                    <a:pt x="26250" y="26330"/>
                  </a:cubicBezTo>
                  <a:cubicBezTo>
                    <a:pt x="24716" y="27097"/>
                    <a:pt x="23215" y="27864"/>
                    <a:pt x="21714" y="28631"/>
                  </a:cubicBezTo>
                  <a:cubicBezTo>
                    <a:pt x="21447" y="28798"/>
                    <a:pt x="21480" y="29165"/>
                    <a:pt x="21747" y="29265"/>
                  </a:cubicBezTo>
                  <a:cubicBezTo>
                    <a:pt x="22248" y="29499"/>
                    <a:pt x="27051" y="31500"/>
                    <a:pt x="26717" y="32601"/>
                  </a:cubicBezTo>
                  <a:cubicBezTo>
                    <a:pt x="26451" y="33402"/>
                    <a:pt x="22648" y="34536"/>
                    <a:pt x="21814" y="34869"/>
                  </a:cubicBezTo>
                  <a:cubicBezTo>
                    <a:pt x="18678" y="36237"/>
                    <a:pt x="15476" y="37271"/>
                    <a:pt x="12074" y="37738"/>
                  </a:cubicBezTo>
                  <a:cubicBezTo>
                    <a:pt x="15243" y="35503"/>
                    <a:pt x="18578" y="33568"/>
                    <a:pt x="22047" y="31900"/>
                  </a:cubicBezTo>
                  <a:cubicBezTo>
                    <a:pt x="22314" y="31767"/>
                    <a:pt x="22248" y="31467"/>
                    <a:pt x="22014" y="31333"/>
                  </a:cubicBezTo>
                  <a:cubicBezTo>
                    <a:pt x="21414" y="31033"/>
                    <a:pt x="18345" y="29966"/>
                    <a:pt x="18145" y="29399"/>
                  </a:cubicBezTo>
                  <a:cubicBezTo>
                    <a:pt x="17811" y="28398"/>
                    <a:pt x="18612" y="28098"/>
                    <a:pt x="19279" y="27397"/>
                  </a:cubicBezTo>
                  <a:cubicBezTo>
                    <a:pt x="20513" y="26096"/>
                    <a:pt x="21680" y="24762"/>
                    <a:pt x="22781" y="23361"/>
                  </a:cubicBezTo>
                  <a:cubicBezTo>
                    <a:pt x="23915" y="23094"/>
                    <a:pt x="24983" y="22594"/>
                    <a:pt x="25717" y="21760"/>
                  </a:cubicBezTo>
                  <a:close/>
                  <a:moveTo>
                    <a:pt x="28649" y="0"/>
                  </a:moveTo>
                  <a:cubicBezTo>
                    <a:pt x="28528" y="0"/>
                    <a:pt x="28407" y="4"/>
                    <a:pt x="28285" y="11"/>
                  </a:cubicBezTo>
                  <a:cubicBezTo>
                    <a:pt x="24583" y="211"/>
                    <a:pt x="21414" y="3980"/>
                    <a:pt x="21847" y="7683"/>
                  </a:cubicBezTo>
                  <a:cubicBezTo>
                    <a:pt x="20546" y="5682"/>
                    <a:pt x="18845" y="3647"/>
                    <a:pt x="16377" y="3113"/>
                  </a:cubicBezTo>
                  <a:cubicBezTo>
                    <a:pt x="16015" y="3040"/>
                    <a:pt x="15647" y="3004"/>
                    <a:pt x="15280" y="3004"/>
                  </a:cubicBezTo>
                  <a:cubicBezTo>
                    <a:pt x="13483" y="3004"/>
                    <a:pt x="11709" y="3869"/>
                    <a:pt x="10739" y="5448"/>
                  </a:cubicBezTo>
                  <a:cubicBezTo>
                    <a:pt x="9038" y="8284"/>
                    <a:pt x="10472" y="10919"/>
                    <a:pt x="12841" y="12487"/>
                  </a:cubicBezTo>
                  <a:cubicBezTo>
                    <a:pt x="10306" y="13754"/>
                    <a:pt x="7771" y="15055"/>
                    <a:pt x="5235" y="16356"/>
                  </a:cubicBezTo>
                  <a:cubicBezTo>
                    <a:pt x="4969" y="16523"/>
                    <a:pt x="5002" y="16856"/>
                    <a:pt x="5235" y="16990"/>
                  </a:cubicBezTo>
                  <a:cubicBezTo>
                    <a:pt x="6370" y="17490"/>
                    <a:pt x="8638" y="17890"/>
                    <a:pt x="9472" y="18691"/>
                  </a:cubicBezTo>
                  <a:cubicBezTo>
                    <a:pt x="9739" y="18958"/>
                    <a:pt x="9905" y="19025"/>
                    <a:pt x="9939" y="19025"/>
                  </a:cubicBezTo>
                  <a:cubicBezTo>
                    <a:pt x="9905" y="19025"/>
                    <a:pt x="9772" y="19091"/>
                    <a:pt x="9572" y="19425"/>
                  </a:cubicBezTo>
                  <a:cubicBezTo>
                    <a:pt x="9305" y="19858"/>
                    <a:pt x="7871" y="20526"/>
                    <a:pt x="7504" y="20759"/>
                  </a:cubicBezTo>
                  <a:cubicBezTo>
                    <a:pt x="5035" y="22427"/>
                    <a:pt x="2634" y="24195"/>
                    <a:pt x="299" y="25996"/>
                  </a:cubicBezTo>
                  <a:cubicBezTo>
                    <a:pt x="1" y="26234"/>
                    <a:pt x="235" y="26579"/>
                    <a:pt x="526" y="26579"/>
                  </a:cubicBezTo>
                  <a:cubicBezTo>
                    <a:pt x="561" y="26579"/>
                    <a:pt x="596" y="26574"/>
                    <a:pt x="632" y="26563"/>
                  </a:cubicBezTo>
                  <a:cubicBezTo>
                    <a:pt x="5702" y="24929"/>
                    <a:pt x="10472" y="22661"/>
                    <a:pt x="14942" y="19758"/>
                  </a:cubicBezTo>
                  <a:cubicBezTo>
                    <a:pt x="15176" y="20526"/>
                    <a:pt x="15609" y="21260"/>
                    <a:pt x="16243" y="21827"/>
                  </a:cubicBezTo>
                  <a:cubicBezTo>
                    <a:pt x="17478" y="22897"/>
                    <a:pt x="19323" y="23516"/>
                    <a:pt x="21127" y="23516"/>
                  </a:cubicBezTo>
                  <a:cubicBezTo>
                    <a:pt x="21516" y="23516"/>
                    <a:pt x="21902" y="23487"/>
                    <a:pt x="22281" y="23428"/>
                  </a:cubicBezTo>
                  <a:lnTo>
                    <a:pt x="22281" y="23428"/>
                  </a:lnTo>
                  <a:cubicBezTo>
                    <a:pt x="20546" y="25329"/>
                    <a:pt x="18778" y="27197"/>
                    <a:pt x="16877" y="28965"/>
                  </a:cubicBezTo>
                  <a:cubicBezTo>
                    <a:pt x="16710" y="29132"/>
                    <a:pt x="16777" y="29365"/>
                    <a:pt x="16977" y="29465"/>
                  </a:cubicBezTo>
                  <a:cubicBezTo>
                    <a:pt x="17444" y="29699"/>
                    <a:pt x="20913" y="31033"/>
                    <a:pt x="20913" y="31567"/>
                  </a:cubicBezTo>
                  <a:cubicBezTo>
                    <a:pt x="20913" y="32001"/>
                    <a:pt x="17744" y="33368"/>
                    <a:pt x="17277" y="33635"/>
                  </a:cubicBezTo>
                  <a:cubicBezTo>
                    <a:pt x="14976" y="34936"/>
                    <a:pt x="12741" y="36404"/>
                    <a:pt x="10606" y="37938"/>
                  </a:cubicBezTo>
                  <a:cubicBezTo>
                    <a:pt x="10318" y="38162"/>
                    <a:pt x="10552" y="38540"/>
                    <a:pt x="10837" y="38540"/>
                  </a:cubicBezTo>
                  <a:cubicBezTo>
                    <a:pt x="10849" y="38540"/>
                    <a:pt x="10861" y="38540"/>
                    <a:pt x="10873" y="38539"/>
                  </a:cubicBezTo>
                  <a:cubicBezTo>
                    <a:pt x="16944" y="38005"/>
                    <a:pt x="22414" y="35470"/>
                    <a:pt x="27785" y="32834"/>
                  </a:cubicBezTo>
                  <a:cubicBezTo>
                    <a:pt x="28018" y="32701"/>
                    <a:pt x="28052" y="32401"/>
                    <a:pt x="27852" y="32234"/>
                  </a:cubicBezTo>
                  <a:cubicBezTo>
                    <a:pt x="26217" y="30900"/>
                    <a:pt x="24482" y="29832"/>
                    <a:pt x="22614" y="28932"/>
                  </a:cubicBezTo>
                  <a:cubicBezTo>
                    <a:pt x="23915" y="28265"/>
                    <a:pt x="25216" y="27597"/>
                    <a:pt x="26517" y="26930"/>
                  </a:cubicBezTo>
                  <a:cubicBezTo>
                    <a:pt x="26651" y="26864"/>
                    <a:pt x="26684" y="26730"/>
                    <a:pt x="26684" y="26630"/>
                  </a:cubicBezTo>
                  <a:cubicBezTo>
                    <a:pt x="27651" y="28131"/>
                    <a:pt x="29186" y="29332"/>
                    <a:pt x="30987" y="29866"/>
                  </a:cubicBezTo>
                  <a:cubicBezTo>
                    <a:pt x="31819" y="30120"/>
                    <a:pt x="32647" y="30238"/>
                    <a:pt x="33460" y="30238"/>
                  </a:cubicBezTo>
                  <a:cubicBezTo>
                    <a:pt x="34994" y="30238"/>
                    <a:pt x="36474" y="29818"/>
                    <a:pt x="37825" y="29098"/>
                  </a:cubicBezTo>
                  <a:lnTo>
                    <a:pt x="37825" y="29098"/>
                  </a:lnTo>
                  <a:cubicBezTo>
                    <a:pt x="37959" y="31734"/>
                    <a:pt x="37992" y="34302"/>
                    <a:pt x="37725" y="36937"/>
                  </a:cubicBezTo>
                  <a:cubicBezTo>
                    <a:pt x="37694" y="37092"/>
                    <a:pt x="37863" y="37275"/>
                    <a:pt x="38047" y="37275"/>
                  </a:cubicBezTo>
                  <a:cubicBezTo>
                    <a:pt x="38062" y="37275"/>
                    <a:pt x="38077" y="37273"/>
                    <a:pt x="38092" y="37271"/>
                  </a:cubicBezTo>
                  <a:cubicBezTo>
                    <a:pt x="38691" y="37091"/>
                    <a:pt x="40798" y="36131"/>
                    <a:pt x="41656" y="36131"/>
                  </a:cubicBezTo>
                  <a:cubicBezTo>
                    <a:pt x="41753" y="36131"/>
                    <a:pt x="41834" y="36143"/>
                    <a:pt x="41895" y="36170"/>
                  </a:cubicBezTo>
                  <a:cubicBezTo>
                    <a:pt x="43029" y="36637"/>
                    <a:pt x="42729" y="38172"/>
                    <a:pt x="42796" y="39172"/>
                  </a:cubicBezTo>
                  <a:cubicBezTo>
                    <a:pt x="42996" y="41707"/>
                    <a:pt x="43162" y="44276"/>
                    <a:pt x="43329" y="46811"/>
                  </a:cubicBezTo>
                  <a:cubicBezTo>
                    <a:pt x="43329" y="46973"/>
                    <a:pt x="43484" y="47067"/>
                    <a:pt x="43638" y="47067"/>
                  </a:cubicBezTo>
                  <a:cubicBezTo>
                    <a:pt x="43769" y="47067"/>
                    <a:pt x="43899" y="46998"/>
                    <a:pt x="43930" y="46844"/>
                  </a:cubicBezTo>
                  <a:cubicBezTo>
                    <a:pt x="45064" y="42074"/>
                    <a:pt x="45964" y="37271"/>
                    <a:pt x="46665" y="32434"/>
                  </a:cubicBezTo>
                  <a:cubicBezTo>
                    <a:pt x="46695" y="32221"/>
                    <a:pt x="46531" y="32063"/>
                    <a:pt x="46349" y="32063"/>
                  </a:cubicBezTo>
                  <a:cubicBezTo>
                    <a:pt x="46332" y="32063"/>
                    <a:pt x="46315" y="32064"/>
                    <a:pt x="46298" y="32067"/>
                  </a:cubicBezTo>
                  <a:cubicBezTo>
                    <a:pt x="45447" y="32203"/>
                    <a:pt x="44303" y="32619"/>
                    <a:pt x="43389" y="32619"/>
                  </a:cubicBezTo>
                  <a:cubicBezTo>
                    <a:pt x="42727" y="32619"/>
                    <a:pt x="42186" y="32401"/>
                    <a:pt x="41962" y="31700"/>
                  </a:cubicBezTo>
                  <a:cubicBezTo>
                    <a:pt x="41528" y="30266"/>
                    <a:pt x="41795" y="28064"/>
                    <a:pt x="41728" y="26563"/>
                  </a:cubicBezTo>
                  <a:cubicBezTo>
                    <a:pt x="41728" y="26392"/>
                    <a:pt x="41613" y="26317"/>
                    <a:pt x="41483" y="26317"/>
                  </a:cubicBezTo>
                  <a:cubicBezTo>
                    <a:pt x="41361" y="26317"/>
                    <a:pt x="41226" y="26383"/>
                    <a:pt x="41161" y="26497"/>
                  </a:cubicBezTo>
                  <a:cubicBezTo>
                    <a:pt x="41128" y="26530"/>
                    <a:pt x="41094" y="26597"/>
                    <a:pt x="41094" y="26697"/>
                  </a:cubicBezTo>
                  <a:cubicBezTo>
                    <a:pt x="41194" y="28865"/>
                    <a:pt x="41294" y="31033"/>
                    <a:pt x="41395" y="33201"/>
                  </a:cubicBezTo>
                  <a:cubicBezTo>
                    <a:pt x="41424" y="33376"/>
                    <a:pt x="41580" y="33475"/>
                    <a:pt x="41730" y="33475"/>
                  </a:cubicBezTo>
                  <a:cubicBezTo>
                    <a:pt x="41752" y="33475"/>
                    <a:pt x="41774" y="33472"/>
                    <a:pt x="41795" y="33468"/>
                  </a:cubicBezTo>
                  <a:cubicBezTo>
                    <a:pt x="42296" y="33385"/>
                    <a:pt x="44193" y="32790"/>
                    <a:pt x="45077" y="32790"/>
                  </a:cubicBezTo>
                  <a:cubicBezTo>
                    <a:pt x="45252" y="32790"/>
                    <a:pt x="45387" y="32813"/>
                    <a:pt x="45464" y="32868"/>
                  </a:cubicBezTo>
                  <a:cubicBezTo>
                    <a:pt x="46365" y="33435"/>
                    <a:pt x="45431" y="36204"/>
                    <a:pt x="45297" y="37004"/>
                  </a:cubicBezTo>
                  <a:cubicBezTo>
                    <a:pt x="44864" y="39539"/>
                    <a:pt x="44363" y="42041"/>
                    <a:pt x="43796" y="44543"/>
                  </a:cubicBezTo>
                  <a:cubicBezTo>
                    <a:pt x="43596" y="41541"/>
                    <a:pt x="43396" y="38539"/>
                    <a:pt x="43129" y="35536"/>
                  </a:cubicBezTo>
                  <a:cubicBezTo>
                    <a:pt x="43099" y="35387"/>
                    <a:pt x="42936" y="35264"/>
                    <a:pt x="42782" y="35264"/>
                  </a:cubicBezTo>
                  <a:cubicBezTo>
                    <a:pt x="42764" y="35264"/>
                    <a:pt x="42746" y="35266"/>
                    <a:pt x="42729" y="35270"/>
                  </a:cubicBezTo>
                  <a:cubicBezTo>
                    <a:pt x="41862" y="35536"/>
                    <a:pt x="40827" y="36003"/>
                    <a:pt x="39893" y="36103"/>
                  </a:cubicBezTo>
                  <a:cubicBezTo>
                    <a:pt x="39567" y="36130"/>
                    <a:pt x="39313" y="36148"/>
                    <a:pt x="39116" y="36148"/>
                  </a:cubicBezTo>
                  <a:cubicBezTo>
                    <a:pt x="38309" y="36148"/>
                    <a:pt x="38466" y="35837"/>
                    <a:pt x="38492" y="34469"/>
                  </a:cubicBezTo>
                  <a:cubicBezTo>
                    <a:pt x="38526" y="32601"/>
                    <a:pt x="38392" y="30766"/>
                    <a:pt x="38092" y="28932"/>
                  </a:cubicBezTo>
                  <a:cubicBezTo>
                    <a:pt x="39226" y="28265"/>
                    <a:pt x="40227" y="27431"/>
                    <a:pt x="41061" y="26430"/>
                  </a:cubicBezTo>
                  <a:cubicBezTo>
                    <a:pt x="41361" y="26063"/>
                    <a:pt x="41661" y="25696"/>
                    <a:pt x="41895" y="25296"/>
                  </a:cubicBezTo>
                  <a:cubicBezTo>
                    <a:pt x="43400" y="28081"/>
                    <a:pt x="46445" y="29793"/>
                    <a:pt x="49388" y="29793"/>
                  </a:cubicBezTo>
                  <a:cubicBezTo>
                    <a:pt x="51662" y="29793"/>
                    <a:pt x="53875" y="28771"/>
                    <a:pt x="55271" y="26430"/>
                  </a:cubicBezTo>
                  <a:cubicBezTo>
                    <a:pt x="58407" y="21159"/>
                    <a:pt x="54104" y="15122"/>
                    <a:pt x="48566" y="14955"/>
                  </a:cubicBezTo>
                  <a:cubicBezTo>
                    <a:pt x="51869" y="12553"/>
                    <a:pt x="50067" y="7049"/>
                    <a:pt x="47265" y="4481"/>
                  </a:cubicBezTo>
                  <a:cubicBezTo>
                    <a:pt x="45630" y="2968"/>
                    <a:pt x="43462" y="2155"/>
                    <a:pt x="41384" y="2155"/>
                  </a:cubicBezTo>
                  <a:cubicBezTo>
                    <a:pt x="38928" y="2155"/>
                    <a:pt x="36598" y="3291"/>
                    <a:pt x="35424" y="5748"/>
                  </a:cubicBezTo>
                  <a:cubicBezTo>
                    <a:pt x="34877" y="2595"/>
                    <a:pt x="31940" y="0"/>
                    <a:pt x="2864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67"/>
            <p:cNvSpPr/>
            <p:nvPr/>
          </p:nvSpPr>
          <p:spPr>
            <a:xfrm>
              <a:off x="3133250" y="2969225"/>
              <a:ext cx="206825" cy="452850"/>
            </a:xfrm>
            <a:custGeom>
              <a:avLst/>
              <a:gdLst/>
              <a:ahLst/>
              <a:cxnLst/>
              <a:rect l="l" t="t" r="r" b="b"/>
              <a:pathLst>
                <a:path w="8273" h="18114" extrusionOk="0">
                  <a:moveTo>
                    <a:pt x="2969" y="1"/>
                  </a:moveTo>
                  <a:cubicBezTo>
                    <a:pt x="2135" y="1002"/>
                    <a:pt x="1134" y="1836"/>
                    <a:pt x="0" y="2503"/>
                  </a:cubicBezTo>
                  <a:cubicBezTo>
                    <a:pt x="300" y="4337"/>
                    <a:pt x="434" y="6172"/>
                    <a:pt x="400" y="8040"/>
                  </a:cubicBezTo>
                  <a:cubicBezTo>
                    <a:pt x="374" y="9408"/>
                    <a:pt x="217" y="9719"/>
                    <a:pt x="1024" y="9719"/>
                  </a:cubicBezTo>
                  <a:cubicBezTo>
                    <a:pt x="1221" y="9719"/>
                    <a:pt x="1475" y="9701"/>
                    <a:pt x="1801" y="9674"/>
                  </a:cubicBezTo>
                  <a:cubicBezTo>
                    <a:pt x="2735" y="9574"/>
                    <a:pt x="3770" y="9107"/>
                    <a:pt x="4637" y="8841"/>
                  </a:cubicBezTo>
                  <a:cubicBezTo>
                    <a:pt x="4654" y="8837"/>
                    <a:pt x="4672" y="8835"/>
                    <a:pt x="4690" y="8835"/>
                  </a:cubicBezTo>
                  <a:cubicBezTo>
                    <a:pt x="4844" y="8835"/>
                    <a:pt x="5007" y="8958"/>
                    <a:pt x="5037" y="9107"/>
                  </a:cubicBezTo>
                  <a:cubicBezTo>
                    <a:pt x="5304" y="12110"/>
                    <a:pt x="5504" y="15112"/>
                    <a:pt x="5704" y="18114"/>
                  </a:cubicBezTo>
                  <a:cubicBezTo>
                    <a:pt x="6271" y="15612"/>
                    <a:pt x="6772" y="13110"/>
                    <a:pt x="7205" y="10575"/>
                  </a:cubicBezTo>
                  <a:cubicBezTo>
                    <a:pt x="7339" y="9775"/>
                    <a:pt x="8273" y="7006"/>
                    <a:pt x="7372" y="6439"/>
                  </a:cubicBezTo>
                  <a:cubicBezTo>
                    <a:pt x="7295" y="6384"/>
                    <a:pt x="7160" y="6361"/>
                    <a:pt x="6985" y="6361"/>
                  </a:cubicBezTo>
                  <a:cubicBezTo>
                    <a:pt x="6101" y="6361"/>
                    <a:pt x="4204" y="6956"/>
                    <a:pt x="3703" y="7039"/>
                  </a:cubicBezTo>
                  <a:cubicBezTo>
                    <a:pt x="3682" y="7043"/>
                    <a:pt x="3660" y="7046"/>
                    <a:pt x="3638" y="7046"/>
                  </a:cubicBezTo>
                  <a:cubicBezTo>
                    <a:pt x="3488" y="7046"/>
                    <a:pt x="3332" y="6947"/>
                    <a:pt x="3303" y="6772"/>
                  </a:cubicBezTo>
                  <a:cubicBezTo>
                    <a:pt x="3202" y="4604"/>
                    <a:pt x="3102" y="2436"/>
                    <a:pt x="3002" y="268"/>
                  </a:cubicBezTo>
                  <a:cubicBezTo>
                    <a:pt x="3002" y="168"/>
                    <a:pt x="3036" y="101"/>
                    <a:pt x="3069" y="68"/>
                  </a:cubicBezTo>
                  <a:lnTo>
                    <a:pt x="2969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67"/>
            <p:cNvSpPr/>
            <p:nvPr/>
          </p:nvSpPr>
          <p:spPr>
            <a:xfrm>
              <a:off x="2482775" y="2852475"/>
              <a:ext cx="374450" cy="399475"/>
            </a:xfrm>
            <a:custGeom>
              <a:avLst/>
              <a:gdLst/>
              <a:ahLst/>
              <a:cxnLst/>
              <a:rect l="l" t="t" r="r" b="b"/>
              <a:pathLst>
                <a:path w="14978" h="15979" extrusionOk="0">
                  <a:moveTo>
                    <a:pt x="13644" y="1"/>
                  </a:moveTo>
                  <a:cubicBezTo>
                    <a:pt x="12910" y="835"/>
                    <a:pt x="11842" y="1335"/>
                    <a:pt x="10708" y="1602"/>
                  </a:cubicBezTo>
                  <a:cubicBezTo>
                    <a:pt x="9607" y="3003"/>
                    <a:pt x="8440" y="4337"/>
                    <a:pt x="7206" y="5638"/>
                  </a:cubicBezTo>
                  <a:cubicBezTo>
                    <a:pt x="6539" y="6339"/>
                    <a:pt x="5738" y="6639"/>
                    <a:pt x="6072" y="7640"/>
                  </a:cubicBezTo>
                  <a:cubicBezTo>
                    <a:pt x="6272" y="8207"/>
                    <a:pt x="9341" y="9274"/>
                    <a:pt x="9941" y="9574"/>
                  </a:cubicBezTo>
                  <a:cubicBezTo>
                    <a:pt x="10175" y="9708"/>
                    <a:pt x="10241" y="10008"/>
                    <a:pt x="9974" y="10141"/>
                  </a:cubicBezTo>
                  <a:cubicBezTo>
                    <a:pt x="6505" y="11809"/>
                    <a:pt x="3170" y="13744"/>
                    <a:pt x="1" y="15979"/>
                  </a:cubicBezTo>
                  <a:cubicBezTo>
                    <a:pt x="3403" y="15512"/>
                    <a:pt x="6605" y="14478"/>
                    <a:pt x="9741" y="13110"/>
                  </a:cubicBezTo>
                  <a:cubicBezTo>
                    <a:pt x="10575" y="12777"/>
                    <a:pt x="14378" y="11643"/>
                    <a:pt x="14644" y="10842"/>
                  </a:cubicBezTo>
                  <a:cubicBezTo>
                    <a:pt x="14978" y="9741"/>
                    <a:pt x="10175" y="7740"/>
                    <a:pt x="9674" y="7506"/>
                  </a:cubicBezTo>
                  <a:cubicBezTo>
                    <a:pt x="9407" y="7406"/>
                    <a:pt x="9374" y="7039"/>
                    <a:pt x="9641" y="6872"/>
                  </a:cubicBezTo>
                  <a:cubicBezTo>
                    <a:pt x="11142" y="6105"/>
                    <a:pt x="12643" y="5338"/>
                    <a:pt x="14177" y="4571"/>
                  </a:cubicBezTo>
                  <a:cubicBezTo>
                    <a:pt x="14220" y="4543"/>
                    <a:pt x="14256" y="4532"/>
                    <a:pt x="14291" y="4532"/>
                  </a:cubicBezTo>
                  <a:cubicBezTo>
                    <a:pt x="14340" y="4532"/>
                    <a:pt x="14386" y="4552"/>
                    <a:pt x="14444" y="4571"/>
                  </a:cubicBezTo>
                  <a:cubicBezTo>
                    <a:pt x="13677" y="3203"/>
                    <a:pt x="13343" y="1602"/>
                    <a:pt x="13644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67"/>
            <p:cNvSpPr/>
            <p:nvPr/>
          </p:nvSpPr>
          <p:spPr>
            <a:xfrm>
              <a:off x="2239275" y="2625650"/>
              <a:ext cx="341925" cy="315250"/>
            </a:xfrm>
            <a:custGeom>
              <a:avLst/>
              <a:gdLst/>
              <a:ahLst/>
              <a:cxnLst/>
              <a:rect l="l" t="t" r="r" b="b"/>
              <a:pathLst>
                <a:path w="13677" h="12610" extrusionOk="0">
                  <a:moveTo>
                    <a:pt x="10841" y="1"/>
                  </a:moveTo>
                  <a:cubicBezTo>
                    <a:pt x="8506" y="1368"/>
                    <a:pt x="6138" y="2669"/>
                    <a:pt x="3770" y="3937"/>
                  </a:cubicBezTo>
                  <a:cubicBezTo>
                    <a:pt x="5404" y="4671"/>
                    <a:pt x="7105" y="5338"/>
                    <a:pt x="8807" y="5872"/>
                  </a:cubicBezTo>
                  <a:cubicBezTo>
                    <a:pt x="9040" y="5938"/>
                    <a:pt x="9107" y="6305"/>
                    <a:pt x="8907" y="6439"/>
                  </a:cubicBezTo>
                  <a:cubicBezTo>
                    <a:pt x="5871" y="8373"/>
                    <a:pt x="2902" y="10442"/>
                    <a:pt x="0" y="12610"/>
                  </a:cubicBezTo>
                  <a:cubicBezTo>
                    <a:pt x="2335" y="11776"/>
                    <a:pt x="4604" y="10842"/>
                    <a:pt x="6805" y="9708"/>
                  </a:cubicBezTo>
                  <a:cubicBezTo>
                    <a:pt x="8106" y="9074"/>
                    <a:pt x="9874" y="8373"/>
                    <a:pt x="10941" y="7406"/>
                  </a:cubicBezTo>
                  <a:cubicBezTo>
                    <a:pt x="12009" y="6439"/>
                    <a:pt x="11742" y="6238"/>
                    <a:pt x="10675" y="5571"/>
                  </a:cubicBezTo>
                  <a:cubicBezTo>
                    <a:pt x="9774" y="5004"/>
                    <a:pt x="8840" y="4537"/>
                    <a:pt x="7873" y="4170"/>
                  </a:cubicBezTo>
                  <a:cubicBezTo>
                    <a:pt x="7639" y="4070"/>
                    <a:pt x="7606" y="3703"/>
                    <a:pt x="7873" y="3603"/>
                  </a:cubicBezTo>
                  <a:cubicBezTo>
                    <a:pt x="9807" y="2769"/>
                    <a:pt x="11742" y="1969"/>
                    <a:pt x="13677" y="1135"/>
                  </a:cubicBezTo>
                  <a:cubicBezTo>
                    <a:pt x="12709" y="935"/>
                    <a:pt x="11709" y="534"/>
                    <a:pt x="1084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98" name="Google Shape;1798;p67"/>
          <p:cNvGrpSpPr/>
          <p:nvPr/>
        </p:nvGrpSpPr>
        <p:grpSpPr>
          <a:xfrm rot="-4500040">
            <a:off x="7401091" y="827952"/>
            <a:ext cx="731379" cy="945005"/>
            <a:chOff x="6459450" y="2381250"/>
            <a:chExt cx="548550" cy="708775"/>
          </a:xfrm>
        </p:grpSpPr>
        <p:sp>
          <p:nvSpPr>
            <p:cNvPr id="1799" name="Google Shape;1799;p6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6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6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6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6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6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05" name="Google Shape;1805;p67"/>
          <p:cNvGrpSpPr/>
          <p:nvPr/>
        </p:nvGrpSpPr>
        <p:grpSpPr>
          <a:xfrm rot="-899960">
            <a:off x="747598" y="5351923"/>
            <a:ext cx="1586452" cy="709579"/>
            <a:chOff x="2750925" y="2801625"/>
            <a:chExt cx="1189875" cy="532200"/>
          </a:xfrm>
        </p:grpSpPr>
        <p:grpSp>
          <p:nvGrpSpPr>
            <p:cNvPr id="1806" name="Google Shape;1806;p67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807" name="Google Shape;1807;p67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8" name="Google Shape;1808;p67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9" name="Google Shape;1809;p67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0" name="Google Shape;1810;p67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1" name="Google Shape;1811;p67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12" name="Google Shape;1812;p67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67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7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1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5"/>
            <a:ext cx="12192000" cy="6797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7"/>
            <a:ext cx="2097315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1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9" y="3708569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8"/>
            <a:ext cx="1235635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9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2"/>
            <a:ext cx="1288659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9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2" y="5406600"/>
            <a:ext cx="1267409" cy="134985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9" y="5891402"/>
            <a:ext cx="1547820" cy="111267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2" y="5294111"/>
            <a:ext cx="1398591" cy="1770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E8AFAC-3C48-3675-732D-668C62219992}"/>
              </a:ext>
            </a:extLst>
          </p:cNvPr>
          <p:cNvSpPr/>
          <p:nvPr/>
        </p:nvSpPr>
        <p:spPr>
          <a:xfrm>
            <a:off x="1189000" y="33941"/>
            <a:ext cx="59150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Lotus game</a:t>
            </a:r>
          </a:p>
        </p:txBody>
      </p:sp>
    </p:spTree>
    <p:extLst>
      <p:ext uri="{BB962C8B-B14F-4D97-AF65-F5344CB8AC3E}">
        <p14:creationId xmlns:p14="http://schemas.microsoft.com/office/powerpoint/2010/main" val="15460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/>
          <p:nvPr/>
        </p:nvGrpSpPr>
        <p:grpSpPr>
          <a:xfrm rot="505510">
            <a:off x="1024797" y="2473076"/>
            <a:ext cx="3476575" cy="3362395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46" name="Google Shape;746;p53"/>
          <p:cNvGrpSpPr/>
          <p:nvPr/>
        </p:nvGrpSpPr>
        <p:grpSpPr>
          <a:xfrm rot="506857">
            <a:off x="4355177" y="2474893"/>
            <a:ext cx="3478073" cy="3362220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51" name="Google Shape;751;p53"/>
          <p:cNvGrpSpPr/>
          <p:nvPr/>
        </p:nvGrpSpPr>
        <p:grpSpPr>
          <a:xfrm rot="502076">
            <a:off x="7657513" y="2477654"/>
            <a:ext cx="3472748" cy="3362817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7896679" y="2808584"/>
            <a:ext cx="2791200" cy="4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dirty="0"/>
              <a:t>03</a:t>
            </a:r>
            <a:endParaRPr sz="3733" dirty="0"/>
          </a:p>
        </p:txBody>
      </p:sp>
      <p:sp>
        <p:nvSpPr>
          <p:cNvPr id="761" name="Google Shape;761;p53"/>
          <p:cNvSpPr txBox="1">
            <a:spLocks noGrp="1"/>
          </p:cNvSpPr>
          <p:nvPr>
            <p:ph type="title" idx="3"/>
          </p:nvPr>
        </p:nvSpPr>
        <p:spPr>
          <a:xfrm>
            <a:off x="4597003" y="2808584"/>
            <a:ext cx="2791200" cy="4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dirty="0"/>
              <a:t>02</a:t>
            </a:r>
            <a:endParaRPr sz="3733" dirty="0"/>
          </a:p>
        </p:txBody>
      </p:sp>
      <p:sp>
        <p:nvSpPr>
          <p:cNvPr id="762" name="Google Shape;762;p53"/>
          <p:cNvSpPr txBox="1">
            <a:spLocks noGrp="1"/>
          </p:cNvSpPr>
          <p:nvPr>
            <p:ph type="title" idx="5"/>
          </p:nvPr>
        </p:nvSpPr>
        <p:spPr>
          <a:xfrm>
            <a:off x="1352956" y="3273781"/>
            <a:ext cx="2791200" cy="4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dirty="0"/>
              <a:t>01</a:t>
            </a:r>
            <a:endParaRPr sz="3733" dirty="0"/>
          </a:p>
        </p:txBody>
      </p:sp>
      <p:grpSp>
        <p:nvGrpSpPr>
          <p:cNvPr id="763" name="Google Shape;763;p53"/>
          <p:cNvGrpSpPr/>
          <p:nvPr/>
        </p:nvGrpSpPr>
        <p:grpSpPr>
          <a:xfrm>
            <a:off x="9928473" y="832757"/>
            <a:ext cx="1296721" cy="1598563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73" name="Google Shape;773;p53"/>
          <p:cNvGrpSpPr/>
          <p:nvPr/>
        </p:nvGrpSpPr>
        <p:grpSpPr>
          <a:xfrm rot="190561" flipH="1">
            <a:off x="6058921" y="1116011"/>
            <a:ext cx="1586399" cy="709555"/>
            <a:chOff x="2750925" y="2801625"/>
            <a:chExt cx="1189875" cy="532200"/>
          </a:xfrm>
        </p:grpSpPr>
        <p:grpSp>
          <p:nvGrpSpPr>
            <p:cNvPr id="774" name="Google Shape;774;p53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775" name="Google Shape;775;p53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6" name="Google Shape;776;p53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7" name="Google Shape;777;p53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8" name="Google Shape;778;p53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9" name="Google Shape;779;p53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780" name="Google Shape;780;p53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19733F5-87BA-FDDF-3B0B-DAD2ECF4A8C5}"/>
              </a:ext>
            </a:extLst>
          </p:cNvPr>
          <p:cNvSpPr/>
          <p:nvPr/>
        </p:nvSpPr>
        <p:spPr>
          <a:xfrm>
            <a:off x="1691542" y="3737514"/>
            <a:ext cx="2035365" cy="6360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3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me" panose="020B0604020202020204" charset="0"/>
              </a:rPr>
              <a:t>Warm 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59F6F-F7EA-5512-A3CD-BBE773292ADA}"/>
              </a:ext>
            </a:extLst>
          </p:cNvPr>
          <p:cNvSpPr/>
          <p:nvPr/>
        </p:nvSpPr>
        <p:spPr>
          <a:xfrm>
            <a:off x="5148550" y="3329080"/>
            <a:ext cx="1932580" cy="6360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3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me" panose="020B0604020202020204" charset="0"/>
              </a:rPr>
              <a:t>Reading</a:t>
            </a:r>
            <a:r>
              <a:rPr lang="en-US" sz="3333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593528-440E-5A57-99CC-CC233B0740BD}"/>
              </a:ext>
            </a:extLst>
          </p:cNvPr>
          <p:cNvSpPr/>
          <p:nvPr/>
        </p:nvSpPr>
        <p:spPr>
          <a:xfrm>
            <a:off x="8543669" y="3239572"/>
            <a:ext cx="1567416" cy="6360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3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cme" panose="020B0604020202020204" charset="0"/>
              </a:rPr>
              <a:t>Writing</a:t>
            </a:r>
            <a:endParaRPr lang="en-US" sz="333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462;p49">
            <a:extLst>
              <a:ext uri="{FF2B5EF4-FFF2-40B4-BE49-F238E27FC236}">
                <a16:creationId xmlns:a16="http://schemas.microsoft.com/office/drawing/2014/main" id="{304AFFC4-2873-3227-5EDF-0B9B81F5194E}"/>
              </a:ext>
            </a:extLst>
          </p:cNvPr>
          <p:cNvSpPr txBox="1">
            <a:spLocks/>
          </p:cNvSpPr>
          <p:nvPr/>
        </p:nvSpPr>
        <p:spPr>
          <a:xfrm>
            <a:off x="909475" y="529007"/>
            <a:ext cx="9555600" cy="90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tx2"/>
                </a:solidFill>
              </a:rPr>
              <a:t>Table of contents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7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1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5"/>
            <a:ext cx="12192000" cy="6797395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7"/>
            <a:ext cx="2097315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1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9" y="3708569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7" y="3117412"/>
            <a:ext cx="1235635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6" y="4937499"/>
            <a:ext cx="1974051" cy="2006951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4"/>
            <a:ext cx="1288659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8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70" y="5371779"/>
            <a:ext cx="1267409" cy="1349851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9" y="5891402"/>
            <a:ext cx="1547820" cy="1112679"/>
          </a:xfrm>
          <a:prstGeom prst="rect">
            <a:avLst/>
          </a:prstGeom>
        </p:spPr>
      </p:pic>
      <p:pic>
        <p:nvPicPr>
          <p:cNvPr id="50" name="06 NK PowerSkills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2" y="5294111"/>
            <a:ext cx="1398591" cy="1770605"/>
          </a:xfrm>
          <a:prstGeom prst="rect">
            <a:avLst/>
          </a:prstGeom>
        </p:spPr>
      </p:pic>
      <p:sp>
        <p:nvSpPr>
          <p:cNvPr id="98" name="Ghé thăm Fb.com/nkpowerskills">
            <a:hlinkClick r:id="rId19" action="ppaction://hlinksldjump"/>
          </p:cNvPr>
          <p:cNvSpPr/>
          <p:nvPr/>
        </p:nvSpPr>
        <p:spPr>
          <a:xfrm>
            <a:off x="10673913" y="503423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99" name="Ghé thăm Fb.com/nkpowerskills">
            <a:hlinkClick r:id="rId20" action="ppaction://hlinksldjump"/>
          </p:cNvPr>
          <p:cNvSpPr/>
          <p:nvPr/>
        </p:nvSpPr>
        <p:spPr>
          <a:xfrm>
            <a:off x="7555973" y="312302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0" name="Ghé thăm Fb.com/nkpowerskills">
            <a:hlinkClick r:id="rId21" action="ppaction://hlinksldjump"/>
          </p:cNvPr>
          <p:cNvSpPr/>
          <p:nvPr/>
        </p:nvSpPr>
        <p:spPr>
          <a:xfrm>
            <a:off x="5859600" y="451409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1" name="Ghé thăm Fb.com/nkpowerskills">
            <a:hlinkClick r:id="rId22" action="ppaction://hlinksldjump"/>
          </p:cNvPr>
          <p:cNvSpPr/>
          <p:nvPr/>
        </p:nvSpPr>
        <p:spPr>
          <a:xfrm>
            <a:off x="5040161" y="241614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2" name="Ghé thăm Fb.com/nkpowerskills">
            <a:hlinkClick r:id="" action="ppaction://noaction"/>
          </p:cNvPr>
          <p:cNvSpPr/>
          <p:nvPr/>
        </p:nvSpPr>
        <p:spPr>
          <a:xfrm>
            <a:off x="1083710" y="491362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3" y="5490630"/>
            <a:ext cx="1113047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8" y="5112118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4" y="3770722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9" cy="1150884"/>
          </a:xfrm>
          <a:prstGeom prst="rect">
            <a:avLst/>
          </a:prstGeom>
        </p:spPr>
      </p:pic>
      <p:pic>
        <p:nvPicPr>
          <p:cNvPr id="40" name="01 NK PowerSkills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843"/>
          <a:stretch/>
        </p:blipFill>
        <p:spPr>
          <a:xfrm rot="20718770" flipH="1">
            <a:off x="541646" y="5313584"/>
            <a:ext cx="1246737" cy="1526776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5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9" y="271849"/>
            <a:ext cx="3608497" cy="36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hlinkClick r:id="rId27" action="ppaction://hlinksldjump"/>
            <a:extLst>
              <a:ext uri="{FF2B5EF4-FFF2-40B4-BE49-F238E27FC236}">
                <a16:creationId xmlns:a16="http://schemas.microsoft.com/office/drawing/2014/main" id="{7423F2AE-B913-FF07-3D62-E112934248B3}"/>
              </a:ext>
            </a:extLst>
          </p:cNvPr>
          <p:cNvSpPr/>
          <p:nvPr/>
        </p:nvSpPr>
        <p:spPr>
          <a:xfrm>
            <a:off x="10115552" y="228719"/>
            <a:ext cx="1464801" cy="6381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974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3" y="307427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is Thu from?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1" y="311366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Quy Nhon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Ha Noi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Tau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pic>
        <p:nvPicPr>
          <p:cNvPr id="57" name="Picture 56">
            <a:hlinkClick r:id="rId6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9" y="49205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5" y="35405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408" y="2193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8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3" y="307427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like doing when it’s sunny? 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3" y="3127583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She’s like going for a walk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1107463" y="452881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She’s like skating</a:t>
            </a: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55CF9F98-F570-4CDA-B16C-5A892A56325F}"/>
              </a:ext>
            </a:extLst>
          </p:cNvPr>
          <p:cNvSpPr/>
          <p:nvPr/>
        </p:nvSpPr>
        <p:spPr>
          <a:xfrm>
            <a:off x="6736235" y="452881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He’s like playing the piano</a:t>
            </a: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3" y="3139466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She’s like have a picnic</a:t>
            </a:r>
          </a:p>
        </p:txBody>
      </p:sp>
      <p:pic>
        <p:nvPicPr>
          <p:cNvPr id="59" name="Picture 58">
            <a:hlinkClick r:id="rId6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wrong icon">
            <a:extLst>
              <a:ext uri="{FF2B5EF4-FFF2-40B4-BE49-F238E27FC236}">
                <a16:creationId xmlns:a16="http://schemas.microsoft.com/office/drawing/2014/main" id="{F79B237D-35C5-468C-900D-BC20F176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5790" y="-36764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6B9A4-40B0-D08B-06C7-2D77C755A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0819" y="521331"/>
            <a:ext cx="1904292" cy="23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291795" y="308570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in the weather like in Quy Nhon?</a:t>
            </a: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4D7B22B7-BDC6-4FC8-9C22-3BA617CB7EA1}"/>
              </a:ext>
            </a:extLst>
          </p:cNvPr>
          <p:cNvSpPr/>
          <p:nvPr/>
        </p:nvSpPr>
        <p:spPr>
          <a:xfrm>
            <a:off x="6765777" y="459463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sunny, hot and rainy </a:t>
            </a: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946A6702-24C3-4A72-B4DD-1DC723045C02}"/>
              </a:ext>
            </a:extLst>
          </p:cNvPr>
          <p:cNvSpPr/>
          <p:nvPr/>
        </p:nvSpPr>
        <p:spPr>
          <a:xfrm>
            <a:off x="6765777" y="310096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hot</a:t>
            </a: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EBC8B83C-6FA7-4E61-997C-9D935509B50D}"/>
              </a:ext>
            </a:extLst>
          </p:cNvPr>
          <p:cNvSpPr/>
          <p:nvPr/>
        </p:nvSpPr>
        <p:spPr>
          <a:xfrm>
            <a:off x="1107463" y="3141747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sunny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70B7EE50-BD5F-4734-9D40-7788F40019D1}"/>
              </a:ext>
            </a:extLst>
          </p:cNvPr>
          <p:cNvSpPr/>
          <p:nvPr/>
        </p:nvSpPr>
        <p:spPr>
          <a:xfrm>
            <a:off x="1099411" y="458418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rainy</a:t>
            </a:r>
          </a:p>
        </p:txBody>
      </p:sp>
      <p:pic>
        <p:nvPicPr>
          <p:cNvPr id="40" name="Picture 39">
            <a:hlinkClick r:id="rId6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E8C7CC7C-493F-4533-9620-DBAA4E73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3" y="503567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F5F38AA9-7A05-430C-BA26-E707AB4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3216A205-6FFD-4732-8474-1851409A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63D4A7B2-8B91-4C9D-9B5F-23FB5B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7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1 NK PowerSkills">
            <a:extLst>
              <a:ext uri="{FF2B5EF4-FFF2-40B4-BE49-F238E27FC236}">
                <a16:creationId xmlns:a16="http://schemas.microsoft.com/office/drawing/2014/main" id="{72E156CF-6FF8-40BF-B75F-F4037A9E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0782" y="44541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5E1330-C7C1-796B-A3EC-948E4B37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663" y="1409338"/>
            <a:ext cx="8356907" cy="47431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B5E6C-615A-2FD0-7D70-C2F1A5FE2693}"/>
              </a:ext>
            </a:extLst>
          </p:cNvPr>
          <p:cNvSpPr/>
          <p:nvPr/>
        </p:nvSpPr>
        <p:spPr>
          <a:xfrm>
            <a:off x="703379" y="574721"/>
            <a:ext cx="8259647" cy="135441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F. LOOK AT. E. WRITE A SHORT WEATHER REPORT </a:t>
            </a:r>
          </a:p>
          <a:p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ABOUT YOUR TOWN.</a:t>
            </a:r>
          </a:p>
        </p:txBody>
      </p:sp>
    </p:spTree>
    <p:extLst>
      <p:ext uri="{BB962C8B-B14F-4D97-AF65-F5344CB8AC3E}">
        <p14:creationId xmlns:p14="http://schemas.microsoft.com/office/powerpoint/2010/main" val="1777236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21013-C743-B7A9-A542-8F9316F5E6F0}"/>
              </a:ext>
            </a:extLst>
          </p:cNvPr>
          <p:cNvSpPr/>
          <p:nvPr/>
        </p:nvSpPr>
        <p:spPr>
          <a:xfrm>
            <a:off x="730907" y="878813"/>
            <a:ext cx="8157040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G. TALK ABOUT THE WEATHER IN YOUR TOWN.</a:t>
            </a:r>
          </a:p>
        </p:txBody>
      </p:sp>
      <p:pic>
        <p:nvPicPr>
          <p:cNvPr id="1026" name="Picture 2" descr="Boy And A Girl Talking To Each Other Stock Illustration - Download Image  Now - Child, Discussion, Talking">
            <a:extLst>
              <a:ext uri="{FF2B5EF4-FFF2-40B4-BE49-F238E27FC236}">
                <a16:creationId xmlns:a16="http://schemas.microsoft.com/office/drawing/2014/main" id="{5EEB8FC0-77FD-D00C-8095-5E01C80D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5" y="1047961"/>
            <a:ext cx="6202891" cy="552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3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Google Shape;2833;p84"/>
          <p:cNvSpPr txBox="1">
            <a:spLocks noGrp="1"/>
          </p:cNvSpPr>
          <p:nvPr>
            <p:ph type="title"/>
          </p:nvPr>
        </p:nvSpPr>
        <p:spPr>
          <a:xfrm>
            <a:off x="2958464" y="2538557"/>
            <a:ext cx="6275072" cy="8904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9600" dirty="0"/>
              <a:t>GOOD BYE</a:t>
            </a:r>
            <a:endParaRPr sz="9600" dirty="0"/>
          </a:p>
        </p:txBody>
      </p:sp>
      <p:grpSp>
        <p:nvGrpSpPr>
          <p:cNvPr id="2836" name="Google Shape;2836;p84"/>
          <p:cNvGrpSpPr/>
          <p:nvPr/>
        </p:nvGrpSpPr>
        <p:grpSpPr>
          <a:xfrm>
            <a:off x="10519967" y="812518"/>
            <a:ext cx="888100" cy="945700"/>
            <a:chOff x="3894875" y="1871850"/>
            <a:chExt cx="666075" cy="709275"/>
          </a:xfrm>
        </p:grpSpPr>
        <p:sp>
          <p:nvSpPr>
            <p:cNvPr id="2837" name="Google Shape;2837;p84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84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84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84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84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84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6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1"/>
          <p:cNvGrpSpPr/>
          <p:nvPr/>
        </p:nvGrpSpPr>
        <p:grpSpPr>
          <a:xfrm rot="-384458">
            <a:off x="4522314" y="948207"/>
            <a:ext cx="3272711" cy="2573875"/>
            <a:chOff x="4324291" y="1574539"/>
            <a:chExt cx="1666234" cy="1310436"/>
          </a:xfrm>
        </p:grpSpPr>
        <p:sp>
          <p:nvSpPr>
            <p:cNvPr id="543" name="Google Shape;543;p51"/>
            <p:cNvSpPr/>
            <p:nvPr/>
          </p:nvSpPr>
          <p:spPr>
            <a:xfrm>
              <a:off x="4396625" y="1754550"/>
              <a:ext cx="1495025" cy="1129900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51"/>
            <p:cNvSpPr/>
            <p:nvPr/>
          </p:nvSpPr>
          <p:spPr>
            <a:xfrm>
              <a:off x="4392450" y="1750375"/>
              <a:ext cx="1506525" cy="1134600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51"/>
            <p:cNvSpPr/>
            <p:nvPr/>
          </p:nvSpPr>
          <p:spPr>
            <a:xfrm>
              <a:off x="4390350" y="1747750"/>
              <a:ext cx="1494500" cy="1129900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51"/>
            <p:cNvSpPr/>
            <p:nvPr/>
          </p:nvSpPr>
          <p:spPr>
            <a:xfrm>
              <a:off x="4385650" y="1743575"/>
              <a:ext cx="1507050" cy="1134600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51"/>
            <p:cNvSpPr/>
            <p:nvPr/>
          </p:nvSpPr>
          <p:spPr>
            <a:xfrm>
              <a:off x="5514475" y="1869100"/>
              <a:ext cx="470800" cy="612575"/>
            </a:xfrm>
            <a:custGeom>
              <a:avLst/>
              <a:gdLst/>
              <a:ahLst/>
              <a:cxnLst/>
              <a:rect l="l" t="t" r="r" b="b"/>
              <a:pathLst>
                <a:path w="18832" h="24503" extrusionOk="0">
                  <a:moveTo>
                    <a:pt x="6550" y="1"/>
                  </a:moveTo>
                  <a:cubicBezTo>
                    <a:pt x="6550" y="1"/>
                    <a:pt x="6466" y="1026"/>
                    <a:pt x="5922" y="1361"/>
                  </a:cubicBezTo>
                  <a:cubicBezTo>
                    <a:pt x="5762" y="1453"/>
                    <a:pt x="5586" y="1486"/>
                    <a:pt x="5417" y="1486"/>
                  </a:cubicBezTo>
                  <a:cubicBezTo>
                    <a:pt x="5011" y="1486"/>
                    <a:pt x="4646" y="1298"/>
                    <a:pt x="4646" y="1298"/>
                  </a:cubicBezTo>
                  <a:cubicBezTo>
                    <a:pt x="4646" y="1298"/>
                    <a:pt x="4541" y="2302"/>
                    <a:pt x="3955" y="2658"/>
                  </a:cubicBezTo>
                  <a:cubicBezTo>
                    <a:pt x="3794" y="2754"/>
                    <a:pt x="3579" y="2788"/>
                    <a:pt x="3356" y="2788"/>
                  </a:cubicBezTo>
                  <a:cubicBezTo>
                    <a:pt x="2796" y="2788"/>
                    <a:pt x="2177" y="2574"/>
                    <a:pt x="2177" y="2574"/>
                  </a:cubicBezTo>
                  <a:cubicBezTo>
                    <a:pt x="2177" y="2574"/>
                    <a:pt x="1947" y="3662"/>
                    <a:pt x="1570" y="3893"/>
                  </a:cubicBezTo>
                  <a:cubicBezTo>
                    <a:pt x="1452" y="3965"/>
                    <a:pt x="1253" y="3990"/>
                    <a:pt x="1035" y="3990"/>
                  </a:cubicBezTo>
                  <a:cubicBezTo>
                    <a:pt x="561" y="3990"/>
                    <a:pt x="1" y="3872"/>
                    <a:pt x="1" y="3872"/>
                  </a:cubicBezTo>
                  <a:lnTo>
                    <a:pt x="1" y="3872"/>
                  </a:lnTo>
                  <a:lnTo>
                    <a:pt x="12157" y="24502"/>
                  </a:lnTo>
                  <a:cubicBezTo>
                    <a:pt x="12391" y="23349"/>
                    <a:pt x="13255" y="23151"/>
                    <a:pt x="13821" y="23151"/>
                  </a:cubicBezTo>
                  <a:cubicBezTo>
                    <a:pt x="14118" y="23151"/>
                    <a:pt x="14333" y="23205"/>
                    <a:pt x="14333" y="23205"/>
                  </a:cubicBezTo>
                  <a:cubicBezTo>
                    <a:pt x="14333" y="23205"/>
                    <a:pt x="14710" y="22431"/>
                    <a:pt x="15128" y="22054"/>
                  </a:cubicBezTo>
                  <a:cubicBezTo>
                    <a:pt x="15263" y="21933"/>
                    <a:pt x="15473" y="21892"/>
                    <a:pt x="15696" y="21892"/>
                  </a:cubicBezTo>
                  <a:cubicBezTo>
                    <a:pt x="16168" y="21892"/>
                    <a:pt x="16698" y="22075"/>
                    <a:pt x="16698" y="22075"/>
                  </a:cubicBezTo>
                  <a:cubicBezTo>
                    <a:pt x="16698" y="22075"/>
                    <a:pt x="16823" y="20966"/>
                    <a:pt x="17304" y="20694"/>
                  </a:cubicBezTo>
                  <a:cubicBezTo>
                    <a:pt x="17425" y="20621"/>
                    <a:pt x="17580" y="20594"/>
                    <a:pt x="17746" y="20594"/>
                  </a:cubicBezTo>
                  <a:cubicBezTo>
                    <a:pt x="18243" y="20594"/>
                    <a:pt x="18832" y="20841"/>
                    <a:pt x="18832" y="20841"/>
                  </a:cubicBezTo>
                  <a:lnTo>
                    <a:pt x="65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51"/>
            <p:cNvSpPr/>
            <p:nvPr/>
          </p:nvSpPr>
          <p:spPr>
            <a:xfrm>
              <a:off x="5503500" y="1868575"/>
              <a:ext cx="487025" cy="622525"/>
            </a:xfrm>
            <a:custGeom>
              <a:avLst/>
              <a:gdLst/>
              <a:ahLst/>
              <a:cxnLst/>
              <a:rect l="l" t="t" r="r" b="b"/>
              <a:pathLst>
                <a:path w="19481" h="24901" extrusionOk="0">
                  <a:moveTo>
                    <a:pt x="7010" y="79"/>
                  </a:moveTo>
                  <a:lnTo>
                    <a:pt x="13036" y="10651"/>
                  </a:lnTo>
                  <a:cubicBezTo>
                    <a:pt x="13538" y="11509"/>
                    <a:pt x="14040" y="12367"/>
                    <a:pt x="14542" y="13225"/>
                  </a:cubicBezTo>
                  <a:cubicBezTo>
                    <a:pt x="15044" y="14083"/>
                    <a:pt x="15546" y="14940"/>
                    <a:pt x="16070" y="15777"/>
                  </a:cubicBezTo>
                  <a:cubicBezTo>
                    <a:pt x="17049" y="17416"/>
                    <a:pt x="18066" y="19036"/>
                    <a:pt x="19049" y="20673"/>
                  </a:cubicBezTo>
                  <a:lnTo>
                    <a:pt x="19049" y="20673"/>
                  </a:lnTo>
                  <a:cubicBezTo>
                    <a:pt x="18878" y="20621"/>
                    <a:pt x="18704" y="20575"/>
                    <a:pt x="18539" y="20548"/>
                  </a:cubicBezTo>
                  <a:cubicBezTo>
                    <a:pt x="18427" y="20531"/>
                    <a:pt x="18312" y="20517"/>
                    <a:pt x="18196" y="20517"/>
                  </a:cubicBezTo>
                  <a:cubicBezTo>
                    <a:pt x="18030" y="20517"/>
                    <a:pt x="17862" y="20545"/>
                    <a:pt x="17702" y="20632"/>
                  </a:cubicBezTo>
                  <a:cubicBezTo>
                    <a:pt x="17451" y="20799"/>
                    <a:pt x="17346" y="21071"/>
                    <a:pt x="17241" y="21322"/>
                  </a:cubicBezTo>
                  <a:cubicBezTo>
                    <a:pt x="17167" y="21544"/>
                    <a:pt x="17110" y="21766"/>
                    <a:pt x="17083" y="22003"/>
                  </a:cubicBezTo>
                  <a:lnTo>
                    <a:pt x="17083" y="22003"/>
                  </a:lnTo>
                  <a:cubicBezTo>
                    <a:pt x="16864" y="21934"/>
                    <a:pt x="16644" y="21882"/>
                    <a:pt x="16425" y="21845"/>
                  </a:cubicBezTo>
                  <a:cubicBezTo>
                    <a:pt x="16322" y="21837"/>
                    <a:pt x="16220" y="21829"/>
                    <a:pt x="16117" y="21829"/>
                  </a:cubicBezTo>
                  <a:cubicBezTo>
                    <a:pt x="15948" y="21829"/>
                    <a:pt x="15778" y="21851"/>
                    <a:pt x="15609" y="21929"/>
                  </a:cubicBezTo>
                  <a:cubicBezTo>
                    <a:pt x="15484" y="22013"/>
                    <a:pt x="15400" y="22117"/>
                    <a:pt x="15316" y="22201"/>
                  </a:cubicBezTo>
                  <a:cubicBezTo>
                    <a:pt x="15233" y="22305"/>
                    <a:pt x="15149" y="22410"/>
                    <a:pt x="15065" y="22515"/>
                  </a:cubicBezTo>
                  <a:cubicBezTo>
                    <a:pt x="14954" y="22719"/>
                    <a:pt x="14842" y="22907"/>
                    <a:pt x="14730" y="23123"/>
                  </a:cubicBezTo>
                  <a:lnTo>
                    <a:pt x="14730" y="23123"/>
                  </a:lnTo>
                  <a:cubicBezTo>
                    <a:pt x="14570" y="23089"/>
                    <a:pt x="14410" y="23072"/>
                    <a:pt x="14249" y="23072"/>
                  </a:cubicBezTo>
                  <a:cubicBezTo>
                    <a:pt x="14186" y="23072"/>
                    <a:pt x="14124" y="23074"/>
                    <a:pt x="14061" y="23080"/>
                  </a:cubicBezTo>
                  <a:cubicBezTo>
                    <a:pt x="13810" y="23101"/>
                    <a:pt x="13559" y="23142"/>
                    <a:pt x="13329" y="23268"/>
                  </a:cubicBezTo>
                  <a:cubicBezTo>
                    <a:pt x="13203" y="23331"/>
                    <a:pt x="13098" y="23414"/>
                    <a:pt x="12994" y="23477"/>
                  </a:cubicBezTo>
                  <a:cubicBezTo>
                    <a:pt x="12910" y="23582"/>
                    <a:pt x="12805" y="23666"/>
                    <a:pt x="12743" y="23791"/>
                  </a:cubicBezTo>
                  <a:cubicBezTo>
                    <a:pt x="12664" y="23904"/>
                    <a:pt x="12603" y="24029"/>
                    <a:pt x="12554" y="24160"/>
                  </a:cubicBezTo>
                  <a:lnTo>
                    <a:pt x="12554" y="24160"/>
                  </a:lnTo>
                  <a:cubicBezTo>
                    <a:pt x="11626" y="22507"/>
                    <a:pt x="10698" y="20888"/>
                    <a:pt x="9751" y="19251"/>
                  </a:cubicBezTo>
                  <a:lnTo>
                    <a:pt x="6738" y="14062"/>
                  </a:lnTo>
                  <a:cubicBezTo>
                    <a:pt x="5754" y="12346"/>
                    <a:pt x="4708" y="10630"/>
                    <a:pt x="3704" y="8914"/>
                  </a:cubicBezTo>
                  <a:cubicBezTo>
                    <a:pt x="2779" y="7315"/>
                    <a:pt x="1819" y="5752"/>
                    <a:pt x="872" y="4175"/>
                  </a:cubicBezTo>
                  <a:lnTo>
                    <a:pt x="872" y="4175"/>
                  </a:lnTo>
                  <a:cubicBezTo>
                    <a:pt x="970" y="4188"/>
                    <a:pt x="1069" y="4199"/>
                    <a:pt x="1172" y="4207"/>
                  </a:cubicBezTo>
                  <a:cubicBezTo>
                    <a:pt x="1250" y="4207"/>
                    <a:pt x="1327" y="4208"/>
                    <a:pt x="1406" y="4208"/>
                  </a:cubicBezTo>
                  <a:cubicBezTo>
                    <a:pt x="1603" y="4208"/>
                    <a:pt x="1806" y="4198"/>
                    <a:pt x="2030" y="4123"/>
                  </a:cubicBezTo>
                  <a:cubicBezTo>
                    <a:pt x="2197" y="4039"/>
                    <a:pt x="2323" y="3893"/>
                    <a:pt x="2386" y="3788"/>
                  </a:cubicBezTo>
                  <a:cubicBezTo>
                    <a:pt x="2469" y="3663"/>
                    <a:pt x="2511" y="3537"/>
                    <a:pt x="2574" y="3391"/>
                  </a:cubicBezTo>
                  <a:cubicBezTo>
                    <a:pt x="2638" y="3199"/>
                    <a:pt x="2702" y="3007"/>
                    <a:pt x="2747" y="2815"/>
                  </a:cubicBezTo>
                  <a:lnTo>
                    <a:pt x="2747" y="2815"/>
                  </a:lnTo>
                  <a:cubicBezTo>
                    <a:pt x="2975" y="2872"/>
                    <a:pt x="3203" y="2914"/>
                    <a:pt x="3432" y="2930"/>
                  </a:cubicBezTo>
                  <a:cubicBezTo>
                    <a:pt x="3545" y="2946"/>
                    <a:pt x="3659" y="2956"/>
                    <a:pt x="3773" y="2956"/>
                  </a:cubicBezTo>
                  <a:cubicBezTo>
                    <a:pt x="3955" y="2956"/>
                    <a:pt x="4139" y="2932"/>
                    <a:pt x="4331" y="2867"/>
                  </a:cubicBezTo>
                  <a:cubicBezTo>
                    <a:pt x="4645" y="2721"/>
                    <a:pt x="4834" y="2449"/>
                    <a:pt x="4959" y="2198"/>
                  </a:cubicBezTo>
                  <a:cubicBezTo>
                    <a:pt x="5065" y="1950"/>
                    <a:pt x="5127" y="1717"/>
                    <a:pt x="5156" y="1474"/>
                  </a:cubicBezTo>
                  <a:lnTo>
                    <a:pt x="5156" y="1474"/>
                  </a:lnTo>
                  <a:cubicBezTo>
                    <a:pt x="5356" y="1543"/>
                    <a:pt x="5548" y="1574"/>
                    <a:pt x="5754" y="1591"/>
                  </a:cubicBezTo>
                  <a:cubicBezTo>
                    <a:pt x="6005" y="1591"/>
                    <a:pt x="6277" y="1528"/>
                    <a:pt x="6487" y="1361"/>
                  </a:cubicBezTo>
                  <a:cubicBezTo>
                    <a:pt x="6675" y="1194"/>
                    <a:pt x="6800" y="963"/>
                    <a:pt x="6863" y="733"/>
                  </a:cubicBezTo>
                  <a:cubicBezTo>
                    <a:pt x="6905" y="629"/>
                    <a:pt x="6947" y="503"/>
                    <a:pt x="6968" y="378"/>
                  </a:cubicBezTo>
                  <a:cubicBezTo>
                    <a:pt x="6968" y="315"/>
                    <a:pt x="6989" y="273"/>
                    <a:pt x="6989" y="210"/>
                  </a:cubicBezTo>
                  <a:lnTo>
                    <a:pt x="7010" y="106"/>
                  </a:lnTo>
                  <a:lnTo>
                    <a:pt x="7010" y="79"/>
                  </a:lnTo>
                  <a:close/>
                  <a:moveTo>
                    <a:pt x="6989" y="1"/>
                  </a:moveTo>
                  <a:cubicBezTo>
                    <a:pt x="6968" y="1"/>
                    <a:pt x="6968" y="22"/>
                    <a:pt x="6968" y="22"/>
                  </a:cubicBezTo>
                  <a:lnTo>
                    <a:pt x="6968" y="43"/>
                  </a:lnTo>
                  <a:lnTo>
                    <a:pt x="6968" y="64"/>
                  </a:lnTo>
                  <a:lnTo>
                    <a:pt x="6947" y="106"/>
                  </a:lnTo>
                  <a:lnTo>
                    <a:pt x="6926" y="189"/>
                  </a:lnTo>
                  <a:cubicBezTo>
                    <a:pt x="6926" y="252"/>
                    <a:pt x="6905" y="315"/>
                    <a:pt x="6905" y="357"/>
                  </a:cubicBezTo>
                  <a:cubicBezTo>
                    <a:pt x="6863" y="482"/>
                    <a:pt x="6821" y="587"/>
                    <a:pt x="6779" y="712"/>
                  </a:cubicBezTo>
                  <a:cubicBezTo>
                    <a:pt x="6696" y="922"/>
                    <a:pt x="6570" y="1131"/>
                    <a:pt x="6403" y="1256"/>
                  </a:cubicBezTo>
                  <a:cubicBezTo>
                    <a:pt x="6244" y="1380"/>
                    <a:pt x="6056" y="1429"/>
                    <a:pt x="5876" y="1429"/>
                  </a:cubicBezTo>
                  <a:cubicBezTo>
                    <a:pt x="5842" y="1429"/>
                    <a:pt x="5808" y="1427"/>
                    <a:pt x="5775" y="1424"/>
                  </a:cubicBezTo>
                  <a:cubicBezTo>
                    <a:pt x="5545" y="1403"/>
                    <a:pt x="5315" y="1319"/>
                    <a:pt x="5126" y="1235"/>
                  </a:cubicBezTo>
                  <a:lnTo>
                    <a:pt x="5001" y="1173"/>
                  </a:lnTo>
                  <a:lnTo>
                    <a:pt x="4980" y="1319"/>
                  </a:lnTo>
                  <a:cubicBezTo>
                    <a:pt x="4938" y="1570"/>
                    <a:pt x="4854" y="1842"/>
                    <a:pt x="4729" y="2072"/>
                  </a:cubicBezTo>
                  <a:cubicBezTo>
                    <a:pt x="4624" y="2323"/>
                    <a:pt x="4436" y="2512"/>
                    <a:pt x="4227" y="2595"/>
                  </a:cubicBezTo>
                  <a:cubicBezTo>
                    <a:pt x="4100" y="2642"/>
                    <a:pt x="3960" y="2656"/>
                    <a:pt x="3814" y="2656"/>
                  </a:cubicBezTo>
                  <a:cubicBezTo>
                    <a:pt x="3696" y="2656"/>
                    <a:pt x="3574" y="2647"/>
                    <a:pt x="3453" y="2637"/>
                  </a:cubicBezTo>
                  <a:cubicBezTo>
                    <a:pt x="3202" y="2595"/>
                    <a:pt x="2930" y="2533"/>
                    <a:pt x="2678" y="2428"/>
                  </a:cubicBezTo>
                  <a:lnTo>
                    <a:pt x="2490" y="2365"/>
                  </a:lnTo>
                  <a:lnTo>
                    <a:pt x="2448" y="2554"/>
                  </a:lnTo>
                  <a:cubicBezTo>
                    <a:pt x="2386" y="2805"/>
                    <a:pt x="2323" y="3035"/>
                    <a:pt x="2218" y="3265"/>
                  </a:cubicBezTo>
                  <a:cubicBezTo>
                    <a:pt x="2134" y="3474"/>
                    <a:pt x="1988" y="3704"/>
                    <a:pt x="1883" y="3746"/>
                  </a:cubicBezTo>
                  <a:cubicBezTo>
                    <a:pt x="1777" y="3786"/>
                    <a:pt x="1629" y="3801"/>
                    <a:pt x="1476" y="3801"/>
                  </a:cubicBezTo>
                  <a:cubicBezTo>
                    <a:pt x="1388" y="3801"/>
                    <a:pt x="1298" y="3796"/>
                    <a:pt x="1214" y="3788"/>
                  </a:cubicBezTo>
                  <a:cubicBezTo>
                    <a:pt x="963" y="3767"/>
                    <a:pt x="712" y="3725"/>
                    <a:pt x="481" y="3683"/>
                  </a:cubicBezTo>
                  <a:lnTo>
                    <a:pt x="0" y="3579"/>
                  </a:lnTo>
                  <a:lnTo>
                    <a:pt x="0" y="3579"/>
                  </a:lnTo>
                  <a:lnTo>
                    <a:pt x="251" y="3997"/>
                  </a:lnTo>
                  <a:cubicBezTo>
                    <a:pt x="1235" y="5734"/>
                    <a:pt x="2218" y="7471"/>
                    <a:pt x="3243" y="9186"/>
                  </a:cubicBezTo>
                  <a:cubicBezTo>
                    <a:pt x="4248" y="10902"/>
                    <a:pt x="5252" y="12639"/>
                    <a:pt x="6277" y="14334"/>
                  </a:cubicBezTo>
                  <a:lnTo>
                    <a:pt x="9353" y="19481"/>
                  </a:lnTo>
                  <a:cubicBezTo>
                    <a:pt x="10378" y="21197"/>
                    <a:pt x="11425" y="22891"/>
                    <a:pt x="12471" y="24607"/>
                  </a:cubicBezTo>
                  <a:lnTo>
                    <a:pt x="12659" y="24900"/>
                  </a:lnTo>
                  <a:lnTo>
                    <a:pt x="12743" y="24544"/>
                  </a:lnTo>
                  <a:cubicBezTo>
                    <a:pt x="12785" y="24335"/>
                    <a:pt x="12847" y="24105"/>
                    <a:pt x="12973" y="23938"/>
                  </a:cubicBezTo>
                  <a:cubicBezTo>
                    <a:pt x="13077" y="23749"/>
                    <a:pt x="13245" y="23582"/>
                    <a:pt x="13433" y="23477"/>
                  </a:cubicBezTo>
                  <a:cubicBezTo>
                    <a:pt x="13621" y="23373"/>
                    <a:pt x="13852" y="23310"/>
                    <a:pt x="14082" y="23289"/>
                  </a:cubicBezTo>
                  <a:cubicBezTo>
                    <a:pt x="14138" y="23283"/>
                    <a:pt x="14197" y="23281"/>
                    <a:pt x="14257" y="23281"/>
                  </a:cubicBezTo>
                  <a:cubicBezTo>
                    <a:pt x="14423" y="23281"/>
                    <a:pt x="14598" y="23300"/>
                    <a:pt x="14751" y="23331"/>
                  </a:cubicBezTo>
                  <a:lnTo>
                    <a:pt x="14835" y="23352"/>
                  </a:lnTo>
                  <a:lnTo>
                    <a:pt x="14877" y="23268"/>
                  </a:lnTo>
                  <a:cubicBezTo>
                    <a:pt x="14982" y="23059"/>
                    <a:pt x="15107" y="22829"/>
                    <a:pt x="15233" y="22619"/>
                  </a:cubicBezTo>
                  <a:cubicBezTo>
                    <a:pt x="15295" y="22515"/>
                    <a:pt x="15379" y="22410"/>
                    <a:pt x="15442" y="22326"/>
                  </a:cubicBezTo>
                  <a:cubicBezTo>
                    <a:pt x="15526" y="22243"/>
                    <a:pt x="15609" y="22138"/>
                    <a:pt x="15693" y="22096"/>
                  </a:cubicBezTo>
                  <a:cubicBezTo>
                    <a:pt x="15837" y="22024"/>
                    <a:pt x="16002" y="22002"/>
                    <a:pt x="16173" y="22002"/>
                  </a:cubicBezTo>
                  <a:cubicBezTo>
                    <a:pt x="16249" y="22002"/>
                    <a:pt x="16327" y="22006"/>
                    <a:pt x="16404" y="22013"/>
                  </a:cubicBezTo>
                  <a:cubicBezTo>
                    <a:pt x="16634" y="22054"/>
                    <a:pt x="16886" y="22096"/>
                    <a:pt x="17116" y="22180"/>
                  </a:cubicBezTo>
                  <a:lnTo>
                    <a:pt x="17220" y="22222"/>
                  </a:lnTo>
                  <a:lnTo>
                    <a:pt x="17220" y="22117"/>
                  </a:lnTo>
                  <a:cubicBezTo>
                    <a:pt x="17262" y="21866"/>
                    <a:pt x="17304" y="21615"/>
                    <a:pt x="17388" y="21364"/>
                  </a:cubicBezTo>
                  <a:cubicBezTo>
                    <a:pt x="17492" y="21134"/>
                    <a:pt x="17597" y="20904"/>
                    <a:pt x="17785" y="20778"/>
                  </a:cubicBezTo>
                  <a:cubicBezTo>
                    <a:pt x="17898" y="20722"/>
                    <a:pt x="18028" y="20702"/>
                    <a:pt x="18160" y="20702"/>
                  </a:cubicBezTo>
                  <a:cubicBezTo>
                    <a:pt x="18274" y="20702"/>
                    <a:pt x="18390" y="20717"/>
                    <a:pt x="18497" y="20736"/>
                  </a:cubicBezTo>
                  <a:cubicBezTo>
                    <a:pt x="18748" y="20778"/>
                    <a:pt x="18999" y="20841"/>
                    <a:pt x="19229" y="20945"/>
                  </a:cubicBezTo>
                  <a:lnTo>
                    <a:pt x="19480" y="21050"/>
                  </a:lnTo>
                  <a:lnTo>
                    <a:pt x="19355" y="20799"/>
                  </a:lnTo>
                  <a:cubicBezTo>
                    <a:pt x="18329" y="19062"/>
                    <a:pt x="17346" y="17284"/>
                    <a:pt x="16321" y="15505"/>
                  </a:cubicBezTo>
                  <a:cubicBezTo>
                    <a:pt x="15818" y="14606"/>
                    <a:pt x="15316" y="13727"/>
                    <a:pt x="14793" y="12848"/>
                  </a:cubicBezTo>
                  <a:cubicBezTo>
                    <a:pt x="14270" y="11969"/>
                    <a:pt x="13747" y="11090"/>
                    <a:pt x="13224" y="10233"/>
                  </a:cubicBezTo>
                  <a:lnTo>
                    <a:pt x="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51"/>
            <p:cNvSpPr/>
            <p:nvPr/>
          </p:nvSpPr>
          <p:spPr>
            <a:xfrm rot="-899960">
              <a:off x="4358345" y="1650376"/>
              <a:ext cx="604182" cy="249018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51"/>
            <p:cNvSpPr/>
            <p:nvPr/>
          </p:nvSpPr>
          <p:spPr>
            <a:xfrm rot="-899960">
              <a:off x="4346424" y="1650981"/>
              <a:ext cx="624056" cy="253192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1" name="Google Shape;551;p51"/>
          <p:cNvSpPr txBox="1">
            <a:spLocks noGrp="1"/>
          </p:cNvSpPr>
          <p:nvPr>
            <p:ph type="title" idx="2"/>
          </p:nvPr>
        </p:nvSpPr>
        <p:spPr>
          <a:xfrm rot="515571">
            <a:off x="4945644" y="1531389"/>
            <a:ext cx="2318424" cy="15707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552" name="Google Shape;552;p51"/>
          <p:cNvSpPr txBox="1">
            <a:spLocks noGrp="1"/>
          </p:cNvSpPr>
          <p:nvPr>
            <p:ph type="title"/>
          </p:nvPr>
        </p:nvSpPr>
        <p:spPr>
          <a:xfrm>
            <a:off x="2710267" y="3641617"/>
            <a:ext cx="67716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tx2"/>
                </a:solidFill>
              </a:rPr>
              <a:t>WARM UP</a:t>
            </a:r>
            <a:endParaRPr dirty="0">
              <a:solidFill>
                <a:schemeClr val="tx2"/>
              </a:solidFill>
            </a:endParaRPr>
          </a:p>
        </p:txBody>
      </p:sp>
      <p:grpSp>
        <p:nvGrpSpPr>
          <p:cNvPr id="557" name="Google Shape;557;p51"/>
          <p:cNvGrpSpPr/>
          <p:nvPr/>
        </p:nvGrpSpPr>
        <p:grpSpPr>
          <a:xfrm>
            <a:off x="856201" y="4957601"/>
            <a:ext cx="888100" cy="945700"/>
            <a:chOff x="3894875" y="1871850"/>
            <a:chExt cx="666075" cy="709275"/>
          </a:xfrm>
        </p:grpSpPr>
        <p:sp>
          <p:nvSpPr>
            <p:cNvPr id="558" name="Google Shape;558;p51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51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51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51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51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51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64" name="Google Shape;564;p51"/>
          <p:cNvGrpSpPr/>
          <p:nvPr/>
        </p:nvGrpSpPr>
        <p:grpSpPr>
          <a:xfrm rot="899960">
            <a:off x="9778158" y="989296"/>
            <a:ext cx="1515455" cy="1319760"/>
            <a:chOff x="4696925" y="4062125"/>
            <a:chExt cx="1136625" cy="989850"/>
          </a:xfrm>
        </p:grpSpPr>
        <p:sp>
          <p:nvSpPr>
            <p:cNvPr id="565" name="Google Shape;565;p51"/>
            <p:cNvSpPr/>
            <p:nvPr/>
          </p:nvSpPr>
          <p:spPr>
            <a:xfrm>
              <a:off x="4696925" y="4062125"/>
              <a:ext cx="1136625" cy="624600"/>
            </a:xfrm>
            <a:custGeom>
              <a:avLst/>
              <a:gdLst/>
              <a:ahLst/>
              <a:cxnLst/>
              <a:rect l="l" t="t" r="r" b="b"/>
              <a:pathLst>
                <a:path w="45465" h="24984" extrusionOk="0">
                  <a:moveTo>
                    <a:pt x="30626" y="652"/>
                  </a:moveTo>
                  <a:cubicBezTo>
                    <a:pt x="30707" y="652"/>
                    <a:pt x="30789" y="654"/>
                    <a:pt x="30872" y="657"/>
                  </a:cubicBezTo>
                  <a:cubicBezTo>
                    <a:pt x="33941" y="724"/>
                    <a:pt x="36977" y="3860"/>
                    <a:pt x="34475" y="6728"/>
                  </a:cubicBezTo>
                  <a:cubicBezTo>
                    <a:pt x="34275" y="6985"/>
                    <a:pt x="34466" y="7290"/>
                    <a:pt x="34713" y="7290"/>
                  </a:cubicBezTo>
                  <a:cubicBezTo>
                    <a:pt x="34755" y="7290"/>
                    <a:pt x="34798" y="7281"/>
                    <a:pt x="34842" y="7262"/>
                  </a:cubicBezTo>
                  <a:cubicBezTo>
                    <a:pt x="34901" y="7301"/>
                    <a:pt x="34959" y="7317"/>
                    <a:pt x="35024" y="7317"/>
                  </a:cubicBezTo>
                  <a:cubicBezTo>
                    <a:pt x="35071" y="7317"/>
                    <a:pt x="35120" y="7309"/>
                    <a:pt x="35175" y="7295"/>
                  </a:cubicBezTo>
                  <a:cubicBezTo>
                    <a:pt x="36000" y="6937"/>
                    <a:pt x="36949" y="6763"/>
                    <a:pt x="37920" y="6763"/>
                  </a:cubicBezTo>
                  <a:cubicBezTo>
                    <a:pt x="41195" y="6763"/>
                    <a:pt x="44734" y="8734"/>
                    <a:pt x="44682" y="12232"/>
                  </a:cubicBezTo>
                  <a:cubicBezTo>
                    <a:pt x="44603" y="15623"/>
                    <a:pt x="41873" y="17352"/>
                    <a:pt x="38964" y="17352"/>
                  </a:cubicBezTo>
                  <a:cubicBezTo>
                    <a:pt x="38210" y="17352"/>
                    <a:pt x="37445" y="17236"/>
                    <a:pt x="36710" y="17002"/>
                  </a:cubicBezTo>
                  <a:cubicBezTo>
                    <a:pt x="36576" y="16702"/>
                    <a:pt x="36376" y="16369"/>
                    <a:pt x="36143" y="16068"/>
                  </a:cubicBezTo>
                  <a:cubicBezTo>
                    <a:pt x="36075" y="15984"/>
                    <a:pt x="35986" y="15948"/>
                    <a:pt x="35895" y="15948"/>
                  </a:cubicBezTo>
                  <a:cubicBezTo>
                    <a:pt x="35627" y="15948"/>
                    <a:pt x="35343" y="16253"/>
                    <a:pt x="35542" y="16502"/>
                  </a:cubicBezTo>
                  <a:cubicBezTo>
                    <a:pt x="35609" y="16569"/>
                    <a:pt x="35642" y="16635"/>
                    <a:pt x="35676" y="16702"/>
                  </a:cubicBezTo>
                  <a:cubicBezTo>
                    <a:pt x="35576" y="16802"/>
                    <a:pt x="35542" y="16969"/>
                    <a:pt x="35676" y="17036"/>
                  </a:cubicBezTo>
                  <a:cubicBezTo>
                    <a:pt x="35776" y="17102"/>
                    <a:pt x="35876" y="17136"/>
                    <a:pt x="35976" y="17202"/>
                  </a:cubicBezTo>
                  <a:cubicBezTo>
                    <a:pt x="37899" y="20805"/>
                    <a:pt x="33349" y="24203"/>
                    <a:pt x="29166" y="24203"/>
                  </a:cubicBezTo>
                  <a:cubicBezTo>
                    <a:pt x="27037" y="24203"/>
                    <a:pt x="25003" y="23322"/>
                    <a:pt x="23967" y="21139"/>
                  </a:cubicBezTo>
                  <a:cubicBezTo>
                    <a:pt x="24001" y="21072"/>
                    <a:pt x="24034" y="21005"/>
                    <a:pt x="24068" y="20938"/>
                  </a:cubicBezTo>
                  <a:cubicBezTo>
                    <a:pt x="24181" y="20666"/>
                    <a:pt x="23970" y="20424"/>
                    <a:pt x="23760" y="20424"/>
                  </a:cubicBezTo>
                  <a:cubicBezTo>
                    <a:pt x="23662" y="20424"/>
                    <a:pt x="23564" y="20477"/>
                    <a:pt x="23500" y="20605"/>
                  </a:cubicBezTo>
                  <a:cubicBezTo>
                    <a:pt x="22466" y="22540"/>
                    <a:pt x="20632" y="24074"/>
                    <a:pt x="18330" y="24174"/>
                  </a:cubicBezTo>
                  <a:cubicBezTo>
                    <a:pt x="18223" y="24181"/>
                    <a:pt x="18114" y="24185"/>
                    <a:pt x="18002" y="24185"/>
                  </a:cubicBezTo>
                  <a:cubicBezTo>
                    <a:pt x="17065" y="24185"/>
                    <a:pt x="15980" y="23925"/>
                    <a:pt x="15295" y="23240"/>
                  </a:cubicBezTo>
                  <a:cubicBezTo>
                    <a:pt x="14027" y="21973"/>
                    <a:pt x="14627" y="20105"/>
                    <a:pt x="15028" y="18570"/>
                  </a:cubicBezTo>
                  <a:cubicBezTo>
                    <a:pt x="15161" y="18470"/>
                    <a:pt x="15261" y="18403"/>
                    <a:pt x="15361" y="18303"/>
                  </a:cubicBezTo>
                  <a:cubicBezTo>
                    <a:pt x="15596" y="18069"/>
                    <a:pt x="15383" y="17753"/>
                    <a:pt x="15119" y="17753"/>
                  </a:cubicBezTo>
                  <a:cubicBezTo>
                    <a:pt x="15045" y="17753"/>
                    <a:pt x="14967" y="17778"/>
                    <a:pt x="14894" y="17836"/>
                  </a:cubicBezTo>
                  <a:cubicBezTo>
                    <a:pt x="12943" y="19412"/>
                    <a:pt x="9914" y="20971"/>
                    <a:pt x="7093" y="20971"/>
                  </a:cubicBezTo>
                  <a:cubicBezTo>
                    <a:pt x="5912" y="20971"/>
                    <a:pt x="4767" y="20697"/>
                    <a:pt x="3753" y="20038"/>
                  </a:cubicBezTo>
                  <a:cubicBezTo>
                    <a:pt x="1218" y="18337"/>
                    <a:pt x="2652" y="14801"/>
                    <a:pt x="4620" y="13266"/>
                  </a:cubicBezTo>
                  <a:cubicBezTo>
                    <a:pt x="6121" y="12065"/>
                    <a:pt x="7856" y="11732"/>
                    <a:pt x="9757" y="11732"/>
                  </a:cubicBezTo>
                  <a:cubicBezTo>
                    <a:pt x="9791" y="11765"/>
                    <a:pt x="9857" y="11765"/>
                    <a:pt x="9924" y="11799"/>
                  </a:cubicBezTo>
                  <a:cubicBezTo>
                    <a:pt x="9943" y="11803"/>
                    <a:pt x="9962" y="11806"/>
                    <a:pt x="9980" y="11806"/>
                  </a:cubicBezTo>
                  <a:cubicBezTo>
                    <a:pt x="10221" y="11806"/>
                    <a:pt x="10403" y="11422"/>
                    <a:pt x="10124" y="11298"/>
                  </a:cubicBezTo>
                  <a:cubicBezTo>
                    <a:pt x="7756" y="10131"/>
                    <a:pt x="7256" y="7129"/>
                    <a:pt x="9290" y="5327"/>
                  </a:cubicBezTo>
                  <a:cubicBezTo>
                    <a:pt x="10149" y="4569"/>
                    <a:pt x="11320" y="4173"/>
                    <a:pt x="12465" y="4173"/>
                  </a:cubicBezTo>
                  <a:cubicBezTo>
                    <a:pt x="13989" y="4173"/>
                    <a:pt x="15467" y="4875"/>
                    <a:pt x="16095" y="6361"/>
                  </a:cubicBezTo>
                  <a:cubicBezTo>
                    <a:pt x="16095" y="6461"/>
                    <a:pt x="16129" y="6562"/>
                    <a:pt x="16129" y="6662"/>
                  </a:cubicBezTo>
                  <a:cubicBezTo>
                    <a:pt x="16145" y="6895"/>
                    <a:pt x="16312" y="7012"/>
                    <a:pt x="16479" y="7012"/>
                  </a:cubicBezTo>
                  <a:cubicBezTo>
                    <a:pt x="16646" y="7012"/>
                    <a:pt x="16812" y="6895"/>
                    <a:pt x="16829" y="6662"/>
                  </a:cubicBezTo>
                  <a:cubicBezTo>
                    <a:pt x="17029" y="4593"/>
                    <a:pt x="17429" y="2492"/>
                    <a:pt x="19364" y="1358"/>
                  </a:cubicBezTo>
                  <a:cubicBezTo>
                    <a:pt x="19957" y="1004"/>
                    <a:pt x="20601" y="837"/>
                    <a:pt x="21227" y="837"/>
                  </a:cubicBezTo>
                  <a:cubicBezTo>
                    <a:pt x="22784" y="837"/>
                    <a:pt x="24220" y="1875"/>
                    <a:pt x="24434" y="3659"/>
                  </a:cubicBezTo>
                  <a:cubicBezTo>
                    <a:pt x="24468" y="3726"/>
                    <a:pt x="24501" y="3793"/>
                    <a:pt x="24568" y="3826"/>
                  </a:cubicBezTo>
                  <a:cubicBezTo>
                    <a:pt x="24590" y="3915"/>
                    <a:pt x="24672" y="3974"/>
                    <a:pt x="24753" y="3974"/>
                  </a:cubicBezTo>
                  <a:cubicBezTo>
                    <a:pt x="24794" y="3974"/>
                    <a:pt x="24835" y="3960"/>
                    <a:pt x="24868" y="3926"/>
                  </a:cubicBezTo>
                  <a:cubicBezTo>
                    <a:pt x="26321" y="2086"/>
                    <a:pt x="28179" y="652"/>
                    <a:pt x="30626" y="652"/>
                  </a:cubicBezTo>
                  <a:close/>
                  <a:moveTo>
                    <a:pt x="21165" y="0"/>
                  </a:moveTo>
                  <a:cubicBezTo>
                    <a:pt x="20889" y="0"/>
                    <a:pt x="20609" y="29"/>
                    <a:pt x="20332" y="90"/>
                  </a:cubicBezTo>
                  <a:cubicBezTo>
                    <a:pt x="17896" y="624"/>
                    <a:pt x="16429" y="2926"/>
                    <a:pt x="16162" y="5294"/>
                  </a:cubicBezTo>
                  <a:cubicBezTo>
                    <a:pt x="15531" y="4086"/>
                    <a:pt x="14082" y="3580"/>
                    <a:pt x="12589" y="3580"/>
                  </a:cubicBezTo>
                  <a:cubicBezTo>
                    <a:pt x="11319" y="3580"/>
                    <a:pt x="10016" y="3947"/>
                    <a:pt x="9157" y="4560"/>
                  </a:cubicBezTo>
                  <a:cubicBezTo>
                    <a:pt x="6989" y="6128"/>
                    <a:pt x="6622" y="9764"/>
                    <a:pt x="8790" y="11298"/>
                  </a:cubicBezTo>
                  <a:cubicBezTo>
                    <a:pt x="8755" y="11298"/>
                    <a:pt x="8719" y="11297"/>
                    <a:pt x="8684" y="11297"/>
                  </a:cubicBezTo>
                  <a:cubicBezTo>
                    <a:pt x="4927" y="11297"/>
                    <a:pt x="0" y="14772"/>
                    <a:pt x="1752" y="18770"/>
                  </a:cubicBezTo>
                  <a:cubicBezTo>
                    <a:pt x="2666" y="20878"/>
                    <a:pt x="4570" y="21657"/>
                    <a:pt x="6713" y="21657"/>
                  </a:cubicBezTo>
                  <a:cubicBezTo>
                    <a:pt x="9419" y="21657"/>
                    <a:pt x="12506" y="20415"/>
                    <a:pt x="14461" y="19037"/>
                  </a:cubicBezTo>
                  <a:lnTo>
                    <a:pt x="14461" y="19037"/>
                  </a:lnTo>
                  <a:cubicBezTo>
                    <a:pt x="13527" y="21506"/>
                    <a:pt x="13860" y="24141"/>
                    <a:pt x="16962" y="24775"/>
                  </a:cubicBezTo>
                  <a:cubicBezTo>
                    <a:pt x="17352" y="24857"/>
                    <a:pt x="17743" y="24897"/>
                    <a:pt x="18131" y="24897"/>
                  </a:cubicBezTo>
                  <a:cubicBezTo>
                    <a:pt x="20408" y="24897"/>
                    <a:pt x="22594" y="23543"/>
                    <a:pt x="23734" y="21606"/>
                  </a:cubicBezTo>
                  <a:cubicBezTo>
                    <a:pt x="24557" y="24006"/>
                    <a:pt x="26659" y="24983"/>
                    <a:pt x="28963" y="24983"/>
                  </a:cubicBezTo>
                  <a:cubicBezTo>
                    <a:pt x="33287" y="24983"/>
                    <a:pt x="38326" y="21541"/>
                    <a:pt x="36977" y="17603"/>
                  </a:cubicBezTo>
                  <a:lnTo>
                    <a:pt x="36977" y="17603"/>
                  </a:lnTo>
                  <a:cubicBezTo>
                    <a:pt x="37694" y="17836"/>
                    <a:pt x="38436" y="17948"/>
                    <a:pt x="39169" y="17948"/>
                  </a:cubicBezTo>
                  <a:cubicBezTo>
                    <a:pt x="42322" y="17948"/>
                    <a:pt x="45302" y="15859"/>
                    <a:pt x="45383" y="12232"/>
                  </a:cubicBezTo>
                  <a:cubicBezTo>
                    <a:pt x="45465" y="8306"/>
                    <a:pt x="41601" y="6051"/>
                    <a:pt x="37947" y="6051"/>
                  </a:cubicBezTo>
                  <a:cubicBezTo>
                    <a:pt x="37130" y="6051"/>
                    <a:pt x="36325" y="6163"/>
                    <a:pt x="35576" y="6395"/>
                  </a:cubicBezTo>
                  <a:cubicBezTo>
                    <a:pt x="36877" y="4193"/>
                    <a:pt x="35376" y="1324"/>
                    <a:pt x="32974" y="424"/>
                  </a:cubicBezTo>
                  <a:cubicBezTo>
                    <a:pt x="32248" y="140"/>
                    <a:pt x="31481" y="7"/>
                    <a:pt x="30713" y="7"/>
                  </a:cubicBezTo>
                  <a:cubicBezTo>
                    <a:pt x="28408" y="7"/>
                    <a:pt x="26094" y="1208"/>
                    <a:pt x="24868" y="3159"/>
                  </a:cubicBezTo>
                  <a:cubicBezTo>
                    <a:pt x="24723" y="1302"/>
                    <a:pt x="23013" y="0"/>
                    <a:pt x="2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51"/>
            <p:cNvSpPr/>
            <p:nvPr/>
          </p:nvSpPr>
          <p:spPr>
            <a:xfrm>
              <a:off x="4727350" y="4077650"/>
              <a:ext cx="1087925" cy="589375"/>
            </a:xfrm>
            <a:custGeom>
              <a:avLst/>
              <a:gdLst/>
              <a:ahLst/>
              <a:cxnLst/>
              <a:rect l="l" t="t" r="r" b="b"/>
              <a:pathLst>
                <a:path w="43517" h="23575" extrusionOk="0">
                  <a:moveTo>
                    <a:pt x="29487" y="1"/>
                  </a:moveTo>
                  <a:cubicBezTo>
                    <a:pt x="27002" y="1"/>
                    <a:pt x="25119" y="1446"/>
                    <a:pt x="23651" y="3305"/>
                  </a:cubicBezTo>
                  <a:cubicBezTo>
                    <a:pt x="23618" y="3339"/>
                    <a:pt x="23577" y="3353"/>
                    <a:pt x="23536" y="3353"/>
                  </a:cubicBezTo>
                  <a:cubicBezTo>
                    <a:pt x="23455" y="3353"/>
                    <a:pt x="23373" y="3294"/>
                    <a:pt x="23351" y="3205"/>
                  </a:cubicBezTo>
                  <a:cubicBezTo>
                    <a:pt x="23284" y="3172"/>
                    <a:pt x="23251" y="3105"/>
                    <a:pt x="23217" y="3038"/>
                  </a:cubicBezTo>
                  <a:cubicBezTo>
                    <a:pt x="23002" y="1243"/>
                    <a:pt x="21550" y="203"/>
                    <a:pt x="19982" y="203"/>
                  </a:cubicBezTo>
                  <a:cubicBezTo>
                    <a:pt x="19366" y="203"/>
                    <a:pt x="18731" y="364"/>
                    <a:pt x="18147" y="703"/>
                  </a:cubicBezTo>
                  <a:cubicBezTo>
                    <a:pt x="16212" y="1871"/>
                    <a:pt x="15812" y="3972"/>
                    <a:pt x="15612" y="6041"/>
                  </a:cubicBezTo>
                  <a:cubicBezTo>
                    <a:pt x="15595" y="6274"/>
                    <a:pt x="15429" y="6391"/>
                    <a:pt x="15262" y="6391"/>
                  </a:cubicBezTo>
                  <a:cubicBezTo>
                    <a:pt x="15095" y="6391"/>
                    <a:pt x="14928" y="6274"/>
                    <a:pt x="14912" y="6041"/>
                  </a:cubicBezTo>
                  <a:cubicBezTo>
                    <a:pt x="14912" y="5941"/>
                    <a:pt x="14878" y="5840"/>
                    <a:pt x="14878" y="5740"/>
                  </a:cubicBezTo>
                  <a:cubicBezTo>
                    <a:pt x="14250" y="4254"/>
                    <a:pt x="12772" y="3552"/>
                    <a:pt x="11248" y="3552"/>
                  </a:cubicBezTo>
                  <a:cubicBezTo>
                    <a:pt x="10103" y="3552"/>
                    <a:pt x="8932" y="3948"/>
                    <a:pt x="8073" y="4706"/>
                  </a:cubicBezTo>
                  <a:cubicBezTo>
                    <a:pt x="6039" y="6508"/>
                    <a:pt x="6539" y="9510"/>
                    <a:pt x="8907" y="10677"/>
                  </a:cubicBezTo>
                  <a:cubicBezTo>
                    <a:pt x="9186" y="10801"/>
                    <a:pt x="9004" y="11185"/>
                    <a:pt x="8763" y="11185"/>
                  </a:cubicBezTo>
                  <a:cubicBezTo>
                    <a:pt x="8745" y="11185"/>
                    <a:pt x="8726" y="11182"/>
                    <a:pt x="8707" y="11178"/>
                  </a:cubicBezTo>
                  <a:cubicBezTo>
                    <a:pt x="8640" y="11144"/>
                    <a:pt x="8574" y="11144"/>
                    <a:pt x="8540" y="11111"/>
                  </a:cubicBezTo>
                  <a:cubicBezTo>
                    <a:pt x="6639" y="11111"/>
                    <a:pt x="4904" y="11444"/>
                    <a:pt x="3403" y="12645"/>
                  </a:cubicBezTo>
                  <a:cubicBezTo>
                    <a:pt x="1435" y="14180"/>
                    <a:pt x="1" y="17716"/>
                    <a:pt x="2536" y="19417"/>
                  </a:cubicBezTo>
                  <a:cubicBezTo>
                    <a:pt x="3550" y="20076"/>
                    <a:pt x="4695" y="20350"/>
                    <a:pt x="5876" y="20350"/>
                  </a:cubicBezTo>
                  <a:cubicBezTo>
                    <a:pt x="8697" y="20350"/>
                    <a:pt x="11726" y="18791"/>
                    <a:pt x="13677" y="17215"/>
                  </a:cubicBezTo>
                  <a:cubicBezTo>
                    <a:pt x="13750" y="17157"/>
                    <a:pt x="13828" y="17132"/>
                    <a:pt x="13902" y="17132"/>
                  </a:cubicBezTo>
                  <a:cubicBezTo>
                    <a:pt x="14166" y="17132"/>
                    <a:pt x="14379" y="17448"/>
                    <a:pt x="14144" y="17682"/>
                  </a:cubicBezTo>
                  <a:cubicBezTo>
                    <a:pt x="14044" y="17782"/>
                    <a:pt x="13944" y="17849"/>
                    <a:pt x="13811" y="17949"/>
                  </a:cubicBezTo>
                  <a:cubicBezTo>
                    <a:pt x="13410" y="19484"/>
                    <a:pt x="12810" y="21352"/>
                    <a:pt x="14078" y="22619"/>
                  </a:cubicBezTo>
                  <a:cubicBezTo>
                    <a:pt x="14793" y="23334"/>
                    <a:pt x="15942" y="23557"/>
                    <a:pt x="16905" y="23557"/>
                  </a:cubicBezTo>
                  <a:cubicBezTo>
                    <a:pt x="16976" y="23557"/>
                    <a:pt x="17045" y="23555"/>
                    <a:pt x="17113" y="23553"/>
                  </a:cubicBezTo>
                  <a:cubicBezTo>
                    <a:pt x="19415" y="23453"/>
                    <a:pt x="21249" y="21919"/>
                    <a:pt x="22283" y="19984"/>
                  </a:cubicBezTo>
                  <a:cubicBezTo>
                    <a:pt x="22347" y="19856"/>
                    <a:pt x="22445" y="19803"/>
                    <a:pt x="22543" y="19803"/>
                  </a:cubicBezTo>
                  <a:cubicBezTo>
                    <a:pt x="22753" y="19803"/>
                    <a:pt x="22964" y="20045"/>
                    <a:pt x="22851" y="20317"/>
                  </a:cubicBezTo>
                  <a:cubicBezTo>
                    <a:pt x="22817" y="20384"/>
                    <a:pt x="22784" y="20451"/>
                    <a:pt x="22750" y="20518"/>
                  </a:cubicBezTo>
                  <a:cubicBezTo>
                    <a:pt x="23784" y="22696"/>
                    <a:pt x="25811" y="23574"/>
                    <a:pt x="27936" y="23574"/>
                  </a:cubicBezTo>
                  <a:cubicBezTo>
                    <a:pt x="32122" y="23574"/>
                    <a:pt x="36684" y="20166"/>
                    <a:pt x="34759" y="16581"/>
                  </a:cubicBezTo>
                  <a:cubicBezTo>
                    <a:pt x="34659" y="16515"/>
                    <a:pt x="34559" y="16481"/>
                    <a:pt x="34459" y="16415"/>
                  </a:cubicBezTo>
                  <a:cubicBezTo>
                    <a:pt x="34325" y="16348"/>
                    <a:pt x="34359" y="16181"/>
                    <a:pt x="34459" y="16081"/>
                  </a:cubicBezTo>
                  <a:cubicBezTo>
                    <a:pt x="34425" y="16014"/>
                    <a:pt x="34359" y="15948"/>
                    <a:pt x="34325" y="15881"/>
                  </a:cubicBezTo>
                  <a:cubicBezTo>
                    <a:pt x="34126" y="15632"/>
                    <a:pt x="34410" y="15327"/>
                    <a:pt x="34678" y="15327"/>
                  </a:cubicBezTo>
                  <a:cubicBezTo>
                    <a:pt x="34769" y="15327"/>
                    <a:pt x="34858" y="15363"/>
                    <a:pt x="34926" y="15447"/>
                  </a:cubicBezTo>
                  <a:cubicBezTo>
                    <a:pt x="35159" y="15748"/>
                    <a:pt x="35359" y="16081"/>
                    <a:pt x="35493" y="16381"/>
                  </a:cubicBezTo>
                  <a:cubicBezTo>
                    <a:pt x="36228" y="16615"/>
                    <a:pt x="36993" y="16731"/>
                    <a:pt x="37747" y="16731"/>
                  </a:cubicBezTo>
                  <a:cubicBezTo>
                    <a:pt x="40656" y="16731"/>
                    <a:pt x="43386" y="15002"/>
                    <a:pt x="43465" y="11611"/>
                  </a:cubicBezTo>
                  <a:cubicBezTo>
                    <a:pt x="43517" y="8113"/>
                    <a:pt x="39978" y="6142"/>
                    <a:pt x="36703" y="6142"/>
                  </a:cubicBezTo>
                  <a:cubicBezTo>
                    <a:pt x="35732" y="6142"/>
                    <a:pt x="34783" y="6316"/>
                    <a:pt x="33958" y="6674"/>
                  </a:cubicBezTo>
                  <a:cubicBezTo>
                    <a:pt x="33903" y="6688"/>
                    <a:pt x="33854" y="6696"/>
                    <a:pt x="33807" y="6696"/>
                  </a:cubicBezTo>
                  <a:cubicBezTo>
                    <a:pt x="33742" y="6696"/>
                    <a:pt x="33684" y="6680"/>
                    <a:pt x="33625" y="6641"/>
                  </a:cubicBezTo>
                  <a:cubicBezTo>
                    <a:pt x="33581" y="6660"/>
                    <a:pt x="33538" y="6669"/>
                    <a:pt x="33496" y="6669"/>
                  </a:cubicBezTo>
                  <a:cubicBezTo>
                    <a:pt x="33249" y="6669"/>
                    <a:pt x="33058" y="6364"/>
                    <a:pt x="33258" y="6107"/>
                  </a:cubicBezTo>
                  <a:cubicBezTo>
                    <a:pt x="35760" y="3239"/>
                    <a:pt x="32724" y="103"/>
                    <a:pt x="29655" y="3"/>
                  </a:cubicBezTo>
                  <a:cubicBezTo>
                    <a:pt x="29599" y="1"/>
                    <a:pt x="29543" y="1"/>
                    <a:pt x="2948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51"/>
            <p:cNvSpPr/>
            <p:nvPr/>
          </p:nvSpPr>
          <p:spPr>
            <a:xfrm>
              <a:off x="5230225" y="4689575"/>
              <a:ext cx="83400" cy="128075"/>
            </a:xfrm>
            <a:custGeom>
              <a:avLst/>
              <a:gdLst/>
              <a:ahLst/>
              <a:cxnLst/>
              <a:rect l="l" t="t" r="r" b="b"/>
              <a:pathLst>
                <a:path w="3336" h="5123" extrusionOk="0">
                  <a:moveTo>
                    <a:pt x="1501" y="811"/>
                  </a:moveTo>
                  <a:cubicBezTo>
                    <a:pt x="1968" y="1411"/>
                    <a:pt x="2469" y="2045"/>
                    <a:pt x="2602" y="2812"/>
                  </a:cubicBezTo>
                  <a:cubicBezTo>
                    <a:pt x="2738" y="3625"/>
                    <a:pt x="1940" y="4607"/>
                    <a:pt x="1287" y="4607"/>
                  </a:cubicBezTo>
                  <a:cubicBezTo>
                    <a:pt x="975" y="4607"/>
                    <a:pt x="697" y="4384"/>
                    <a:pt x="567" y="3813"/>
                  </a:cubicBezTo>
                  <a:cubicBezTo>
                    <a:pt x="334" y="2779"/>
                    <a:pt x="1201" y="1845"/>
                    <a:pt x="1501" y="811"/>
                  </a:cubicBezTo>
                  <a:close/>
                  <a:moveTo>
                    <a:pt x="1437" y="1"/>
                  </a:moveTo>
                  <a:cubicBezTo>
                    <a:pt x="1382" y="1"/>
                    <a:pt x="1335" y="35"/>
                    <a:pt x="1335" y="110"/>
                  </a:cubicBezTo>
                  <a:cubicBezTo>
                    <a:pt x="1134" y="1344"/>
                    <a:pt x="0" y="2312"/>
                    <a:pt x="0" y="3613"/>
                  </a:cubicBezTo>
                  <a:cubicBezTo>
                    <a:pt x="0" y="4397"/>
                    <a:pt x="532" y="5123"/>
                    <a:pt x="1344" y="5123"/>
                  </a:cubicBezTo>
                  <a:cubicBezTo>
                    <a:pt x="1396" y="5123"/>
                    <a:pt x="1448" y="5120"/>
                    <a:pt x="1501" y="5114"/>
                  </a:cubicBezTo>
                  <a:cubicBezTo>
                    <a:pt x="2302" y="5047"/>
                    <a:pt x="2969" y="4313"/>
                    <a:pt x="3136" y="3513"/>
                  </a:cubicBezTo>
                  <a:cubicBezTo>
                    <a:pt x="3336" y="2312"/>
                    <a:pt x="2469" y="1178"/>
                    <a:pt x="1735" y="310"/>
                  </a:cubicBezTo>
                  <a:cubicBezTo>
                    <a:pt x="1701" y="244"/>
                    <a:pt x="1635" y="244"/>
                    <a:pt x="1601" y="210"/>
                  </a:cubicBezTo>
                  <a:lnTo>
                    <a:pt x="1601" y="144"/>
                  </a:lnTo>
                  <a:cubicBezTo>
                    <a:pt x="1583" y="52"/>
                    <a:pt x="1504" y="1"/>
                    <a:pt x="143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51"/>
            <p:cNvSpPr/>
            <p:nvPr/>
          </p:nvSpPr>
          <p:spPr>
            <a:xfrm>
              <a:off x="5238550" y="4709825"/>
              <a:ext cx="60125" cy="94925"/>
            </a:xfrm>
            <a:custGeom>
              <a:avLst/>
              <a:gdLst/>
              <a:ahLst/>
              <a:cxnLst/>
              <a:rect l="l" t="t" r="r" b="b"/>
              <a:pathLst>
                <a:path w="2405" h="3797" extrusionOk="0">
                  <a:moveTo>
                    <a:pt x="1168" y="1"/>
                  </a:moveTo>
                  <a:cubicBezTo>
                    <a:pt x="868" y="1035"/>
                    <a:pt x="1" y="1969"/>
                    <a:pt x="234" y="3003"/>
                  </a:cubicBezTo>
                  <a:cubicBezTo>
                    <a:pt x="364" y="3574"/>
                    <a:pt x="642" y="3797"/>
                    <a:pt x="954" y="3797"/>
                  </a:cubicBezTo>
                  <a:cubicBezTo>
                    <a:pt x="1607" y="3797"/>
                    <a:pt x="2405" y="2815"/>
                    <a:pt x="2269" y="2002"/>
                  </a:cubicBezTo>
                  <a:cubicBezTo>
                    <a:pt x="2136" y="1235"/>
                    <a:pt x="1635" y="601"/>
                    <a:pt x="1168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51"/>
            <p:cNvSpPr/>
            <p:nvPr/>
          </p:nvSpPr>
          <p:spPr>
            <a:xfrm>
              <a:off x="5070950" y="4776300"/>
              <a:ext cx="84250" cy="128900"/>
            </a:xfrm>
            <a:custGeom>
              <a:avLst/>
              <a:gdLst/>
              <a:ahLst/>
              <a:cxnLst/>
              <a:rect l="l" t="t" r="r" b="b"/>
              <a:pathLst>
                <a:path w="3370" h="5156" extrusionOk="0">
                  <a:moveTo>
                    <a:pt x="1501" y="844"/>
                  </a:moveTo>
                  <a:cubicBezTo>
                    <a:pt x="1968" y="1411"/>
                    <a:pt x="2502" y="2045"/>
                    <a:pt x="2635" y="2812"/>
                  </a:cubicBezTo>
                  <a:cubicBezTo>
                    <a:pt x="2770" y="3645"/>
                    <a:pt x="1964" y="4614"/>
                    <a:pt x="1302" y="4614"/>
                  </a:cubicBezTo>
                  <a:cubicBezTo>
                    <a:pt x="983" y="4614"/>
                    <a:pt x="697" y="4388"/>
                    <a:pt x="567" y="3813"/>
                  </a:cubicBezTo>
                  <a:cubicBezTo>
                    <a:pt x="334" y="2779"/>
                    <a:pt x="1234" y="1845"/>
                    <a:pt x="1501" y="844"/>
                  </a:cubicBezTo>
                  <a:close/>
                  <a:moveTo>
                    <a:pt x="1462" y="1"/>
                  </a:moveTo>
                  <a:cubicBezTo>
                    <a:pt x="1405" y="1"/>
                    <a:pt x="1349" y="35"/>
                    <a:pt x="1334" y="110"/>
                  </a:cubicBezTo>
                  <a:cubicBezTo>
                    <a:pt x="1134" y="1345"/>
                    <a:pt x="0" y="2312"/>
                    <a:pt x="33" y="3613"/>
                  </a:cubicBezTo>
                  <a:cubicBezTo>
                    <a:pt x="33" y="4399"/>
                    <a:pt x="538" y="5156"/>
                    <a:pt x="1350" y="5156"/>
                  </a:cubicBezTo>
                  <a:cubicBezTo>
                    <a:pt x="1399" y="5156"/>
                    <a:pt x="1450" y="5153"/>
                    <a:pt x="1501" y="5147"/>
                  </a:cubicBezTo>
                  <a:cubicBezTo>
                    <a:pt x="2335" y="5047"/>
                    <a:pt x="3002" y="4313"/>
                    <a:pt x="3136" y="3513"/>
                  </a:cubicBezTo>
                  <a:cubicBezTo>
                    <a:pt x="3369" y="2312"/>
                    <a:pt x="2502" y="1178"/>
                    <a:pt x="1768" y="310"/>
                  </a:cubicBezTo>
                  <a:cubicBezTo>
                    <a:pt x="1735" y="244"/>
                    <a:pt x="1668" y="244"/>
                    <a:pt x="1601" y="244"/>
                  </a:cubicBezTo>
                  <a:lnTo>
                    <a:pt x="1601" y="144"/>
                  </a:lnTo>
                  <a:cubicBezTo>
                    <a:pt x="1601" y="52"/>
                    <a:pt x="1531" y="1"/>
                    <a:pt x="14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51"/>
            <p:cNvSpPr/>
            <p:nvPr/>
          </p:nvSpPr>
          <p:spPr>
            <a:xfrm>
              <a:off x="5079275" y="4797400"/>
              <a:ext cx="60950" cy="94250"/>
            </a:xfrm>
            <a:custGeom>
              <a:avLst/>
              <a:gdLst/>
              <a:ahLst/>
              <a:cxnLst/>
              <a:rect l="l" t="t" r="r" b="b"/>
              <a:pathLst>
                <a:path w="2438" h="3770" extrusionOk="0">
                  <a:moveTo>
                    <a:pt x="1168" y="0"/>
                  </a:moveTo>
                  <a:cubicBezTo>
                    <a:pt x="901" y="1001"/>
                    <a:pt x="1" y="1935"/>
                    <a:pt x="234" y="2969"/>
                  </a:cubicBezTo>
                  <a:cubicBezTo>
                    <a:pt x="364" y="3544"/>
                    <a:pt x="650" y="3770"/>
                    <a:pt x="969" y="3770"/>
                  </a:cubicBezTo>
                  <a:cubicBezTo>
                    <a:pt x="1631" y="3770"/>
                    <a:pt x="2437" y="2801"/>
                    <a:pt x="2302" y="1968"/>
                  </a:cubicBezTo>
                  <a:cubicBezTo>
                    <a:pt x="2169" y="1201"/>
                    <a:pt x="1635" y="567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51"/>
            <p:cNvSpPr/>
            <p:nvPr/>
          </p:nvSpPr>
          <p:spPr>
            <a:xfrm>
              <a:off x="5418675" y="4762950"/>
              <a:ext cx="84275" cy="128225"/>
            </a:xfrm>
            <a:custGeom>
              <a:avLst/>
              <a:gdLst/>
              <a:ahLst/>
              <a:cxnLst/>
              <a:rect l="l" t="t" r="r" b="b"/>
              <a:pathLst>
                <a:path w="3371" h="5129" extrusionOk="0">
                  <a:moveTo>
                    <a:pt x="1535" y="811"/>
                  </a:moveTo>
                  <a:cubicBezTo>
                    <a:pt x="2002" y="1412"/>
                    <a:pt x="2503" y="2045"/>
                    <a:pt x="2636" y="2813"/>
                  </a:cubicBezTo>
                  <a:cubicBezTo>
                    <a:pt x="2771" y="3645"/>
                    <a:pt x="1965" y="4614"/>
                    <a:pt x="1303" y="4614"/>
                  </a:cubicBezTo>
                  <a:cubicBezTo>
                    <a:pt x="984" y="4614"/>
                    <a:pt x="698" y="4389"/>
                    <a:pt x="568" y="3813"/>
                  </a:cubicBezTo>
                  <a:cubicBezTo>
                    <a:pt x="335" y="2779"/>
                    <a:pt x="1235" y="1845"/>
                    <a:pt x="1535" y="811"/>
                  </a:cubicBezTo>
                  <a:close/>
                  <a:moveTo>
                    <a:pt x="1463" y="1"/>
                  </a:moveTo>
                  <a:cubicBezTo>
                    <a:pt x="1406" y="1"/>
                    <a:pt x="1350" y="35"/>
                    <a:pt x="1335" y="111"/>
                  </a:cubicBezTo>
                  <a:cubicBezTo>
                    <a:pt x="1135" y="1345"/>
                    <a:pt x="1" y="2312"/>
                    <a:pt x="34" y="3613"/>
                  </a:cubicBezTo>
                  <a:cubicBezTo>
                    <a:pt x="34" y="4385"/>
                    <a:pt x="521" y="5129"/>
                    <a:pt x="1334" y="5129"/>
                  </a:cubicBezTo>
                  <a:cubicBezTo>
                    <a:pt x="1399" y="5129"/>
                    <a:pt x="1466" y="5124"/>
                    <a:pt x="1535" y="5114"/>
                  </a:cubicBezTo>
                  <a:cubicBezTo>
                    <a:pt x="2336" y="5047"/>
                    <a:pt x="3003" y="4314"/>
                    <a:pt x="3137" y="3513"/>
                  </a:cubicBezTo>
                  <a:cubicBezTo>
                    <a:pt x="3370" y="2312"/>
                    <a:pt x="2503" y="1178"/>
                    <a:pt x="1769" y="311"/>
                  </a:cubicBezTo>
                  <a:cubicBezTo>
                    <a:pt x="1736" y="244"/>
                    <a:pt x="1669" y="244"/>
                    <a:pt x="1602" y="211"/>
                  </a:cubicBezTo>
                  <a:lnTo>
                    <a:pt x="1602" y="144"/>
                  </a:lnTo>
                  <a:cubicBezTo>
                    <a:pt x="1602" y="52"/>
                    <a:pt x="1532" y="1"/>
                    <a:pt x="14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5427025" y="4783225"/>
              <a:ext cx="60950" cy="95100"/>
            </a:xfrm>
            <a:custGeom>
              <a:avLst/>
              <a:gdLst/>
              <a:ahLst/>
              <a:cxnLst/>
              <a:rect l="l" t="t" r="r" b="b"/>
              <a:pathLst>
                <a:path w="2438" h="3804" extrusionOk="0">
                  <a:moveTo>
                    <a:pt x="1201" y="0"/>
                  </a:moveTo>
                  <a:cubicBezTo>
                    <a:pt x="901" y="1034"/>
                    <a:pt x="1" y="1968"/>
                    <a:pt x="234" y="3002"/>
                  </a:cubicBezTo>
                  <a:cubicBezTo>
                    <a:pt x="364" y="3578"/>
                    <a:pt x="650" y="3803"/>
                    <a:pt x="969" y="3803"/>
                  </a:cubicBezTo>
                  <a:cubicBezTo>
                    <a:pt x="1631" y="3803"/>
                    <a:pt x="2437" y="2834"/>
                    <a:pt x="2302" y="2002"/>
                  </a:cubicBezTo>
                  <a:cubicBezTo>
                    <a:pt x="2169" y="1234"/>
                    <a:pt x="1668" y="601"/>
                    <a:pt x="12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51"/>
            <p:cNvSpPr/>
            <p:nvPr/>
          </p:nvSpPr>
          <p:spPr>
            <a:xfrm>
              <a:off x="5245225" y="4923350"/>
              <a:ext cx="84250" cy="128625"/>
            </a:xfrm>
            <a:custGeom>
              <a:avLst/>
              <a:gdLst/>
              <a:ahLst/>
              <a:cxnLst/>
              <a:rect l="l" t="t" r="r" b="b"/>
              <a:pathLst>
                <a:path w="3370" h="5145" extrusionOk="0">
                  <a:moveTo>
                    <a:pt x="1502" y="833"/>
                  </a:moveTo>
                  <a:cubicBezTo>
                    <a:pt x="1969" y="1433"/>
                    <a:pt x="2469" y="2067"/>
                    <a:pt x="2603" y="2801"/>
                  </a:cubicBezTo>
                  <a:cubicBezTo>
                    <a:pt x="2761" y="3638"/>
                    <a:pt x="1953" y="4628"/>
                    <a:pt x="1292" y="4628"/>
                  </a:cubicBezTo>
                  <a:cubicBezTo>
                    <a:pt x="978" y="4628"/>
                    <a:pt x="697" y="4405"/>
                    <a:pt x="568" y="3835"/>
                  </a:cubicBezTo>
                  <a:cubicBezTo>
                    <a:pt x="334" y="2768"/>
                    <a:pt x="1202" y="1867"/>
                    <a:pt x="1502" y="833"/>
                  </a:cubicBezTo>
                  <a:close/>
                  <a:moveTo>
                    <a:pt x="1437" y="0"/>
                  </a:moveTo>
                  <a:cubicBezTo>
                    <a:pt x="1382" y="0"/>
                    <a:pt x="1335" y="29"/>
                    <a:pt x="1335" y="99"/>
                  </a:cubicBezTo>
                  <a:cubicBezTo>
                    <a:pt x="1135" y="1367"/>
                    <a:pt x="1" y="2301"/>
                    <a:pt x="1" y="3635"/>
                  </a:cubicBezTo>
                  <a:cubicBezTo>
                    <a:pt x="1" y="4420"/>
                    <a:pt x="532" y="5145"/>
                    <a:pt x="1345" y="5145"/>
                  </a:cubicBezTo>
                  <a:cubicBezTo>
                    <a:pt x="1396" y="5145"/>
                    <a:pt x="1448" y="5142"/>
                    <a:pt x="1502" y="5136"/>
                  </a:cubicBezTo>
                  <a:cubicBezTo>
                    <a:pt x="2302" y="5036"/>
                    <a:pt x="3003" y="4302"/>
                    <a:pt x="3136" y="3535"/>
                  </a:cubicBezTo>
                  <a:cubicBezTo>
                    <a:pt x="3370" y="2334"/>
                    <a:pt x="2469" y="1200"/>
                    <a:pt x="1769" y="333"/>
                  </a:cubicBezTo>
                  <a:cubicBezTo>
                    <a:pt x="1702" y="266"/>
                    <a:pt x="1635" y="233"/>
                    <a:pt x="1602" y="233"/>
                  </a:cubicBezTo>
                  <a:lnTo>
                    <a:pt x="1602" y="133"/>
                  </a:lnTo>
                  <a:cubicBezTo>
                    <a:pt x="1602" y="55"/>
                    <a:pt x="1512" y="0"/>
                    <a:pt x="143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51"/>
            <p:cNvSpPr/>
            <p:nvPr/>
          </p:nvSpPr>
          <p:spPr>
            <a:xfrm>
              <a:off x="5253575" y="4944175"/>
              <a:ext cx="60675" cy="94875"/>
            </a:xfrm>
            <a:custGeom>
              <a:avLst/>
              <a:gdLst/>
              <a:ahLst/>
              <a:cxnLst/>
              <a:rect l="l" t="t" r="r" b="b"/>
              <a:pathLst>
                <a:path w="2427" h="3795" extrusionOk="0">
                  <a:moveTo>
                    <a:pt x="1168" y="0"/>
                  </a:moveTo>
                  <a:cubicBezTo>
                    <a:pt x="868" y="1034"/>
                    <a:pt x="0" y="1935"/>
                    <a:pt x="234" y="3002"/>
                  </a:cubicBezTo>
                  <a:cubicBezTo>
                    <a:pt x="363" y="3572"/>
                    <a:pt x="644" y="3795"/>
                    <a:pt x="958" y="3795"/>
                  </a:cubicBezTo>
                  <a:cubicBezTo>
                    <a:pt x="1619" y="3795"/>
                    <a:pt x="2427" y="2805"/>
                    <a:pt x="2269" y="1968"/>
                  </a:cubicBezTo>
                  <a:cubicBezTo>
                    <a:pt x="2135" y="1234"/>
                    <a:pt x="1635" y="600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51"/>
            <p:cNvSpPr/>
            <p:nvPr/>
          </p:nvSpPr>
          <p:spPr>
            <a:xfrm>
              <a:off x="4920825" y="4062125"/>
              <a:ext cx="912725" cy="624450"/>
            </a:xfrm>
            <a:custGeom>
              <a:avLst/>
              <a:gdLst/>
              <a:ahLst/>
              <a:cxnLst/>
              <a:rect l="l" t="t" r="r" b="b"/>
              <a:pathLst>
                <a:path w="36509" h="24978" extrusionOk="0">
                  <a:moveTo>
                    <a:pt x="12209" y="0"/>
                  </a:moveTo>
                  <a:cubicBezTo>
                    <a:pt x="11933" y="0"/>
                    <a:pt x="11653" y="29"/>
                    <a:pt x="11376" y="90"/>
                  </a:cubicBezTo>
                  <a:cubicBezTo>
                    <a:pt x="8940" y="624"/>
                    <a:pt x="7473" y="2926"/>
                    <a:pt x="7206" y="5294"/>
                  </a:cubicBezTo>
                  <a:cubicBezTo>
                    <a:pt x="6575" y="4086"/>
                    <a:pt x="5126" y="3580"/>
                    <a:pt x="3633" y="3580"/>
                  </a:cubicBezTo>
                  <a:cubicBezTo>
                    <a:pt x="2363" y="3580"/>
                    <a:pt x="1060" y="3947"/>
                    <a:pt x="201" y="4560"/>
                  </a:cubicBezTo>
                  <a:cubicBezTo>
                    <a:pt x="134" y="4593"/>
                    <a:pt x="67" y="4660"/>
                    <a:pt x="1" y="4694"/>
                  </a:cubicBezTo>
                  <a:cubicBezTo>
                    <a:pt x="334" y="4760"/>
                    <a:pt x="635" y="4827"/>
                    <a:pt x="935" y="4894"/>
                  </a:cubicBezTo>
                  <a:cubicBezTo>
                    <a:pt x="1705" y="4427"/>
                    <a:pt x="2623" y="4184"/>
                    <a:pt x="3522" y="4184"/>
                  </a:cubicBezTo>
                  <a:cubicBezTo>
                    <a:pt x="5001" y="4184"/>
                    <a:pt x="6430" y="4839"/>
                    <a:pt x="7072" y="6228"/>
                  </a:cubicBezTo>
                  <a:cubicBezTo>
                    <a:pt x="7539" y="4393"/>
                    <a:pt x="8340" y="2659"/>
                    <a:pt x="9708" y="1858"/>
                  </a:cubicBezTo>
                  <a:cubicBezTo>
                    <a:pt x="9908" y="1658"/>
                    <a:pt x="10141" y="1491"/>
                    <a:pt x="10408" y="1358"/>
                  </a:cubicBezTo>
                  <a:cubicBezTo>
                    <a:pt x="11001" y="1004"/>
                    <a:pt x="11645" y="837"/>
                    <a:pt x="12271" y="837"/>
                  </a:cubicBezTo>
                  <a:cubicBezTo>
                    <a:pt x="13828" y="837"/>
                    <a:pt x="15264" y="1875"/>
                    <a:pt x="15478" y="3659"/>
                  </a:cubicBezTo>
                  <a:cubicBezTo>
                    <a:pt x="15512" y="3726"/>
                    <a:pt x="15545" y="3793"/>
                    <a:pt x="15612" y="3826"/>
                  </a:cubicBezTo>
                  <a:cubicBezTo>
                    <a:pt x="15634" y="3915"/>
                    <a:pt x="15716" y="3974"/>
                    <a:pt x="15797" y="3974"/>
                  </a:cubicBezTo>
                  <a:cubicBezTo>
                    <a:pt x="15838" y="3974"/>
                    <a:pt x="15879" y="3960"/>
                    <a:pt x="15912" y="3926"/>
                  </a:cubicBezTo>
                  <a:cubicBezTo>
                    <a:pt x="17397" y="2086"/>
                    <a:pt x="19226" y="652"/>
                    <a:pt x="21670" y="652"/>
                  </a:cubicBezTo>
                  <a:cubicBezTo>
                    <a:pt x="21751" y="652"/>
                    <a:pt x="21833" y="654"/>
                    <a:pt x="21916" y="657"/>
                  </a:cubicBezTo>
                  <a:cubicBezTo>
                    <a:pt x="24985" y="724"/>
                    <a:pt x="28021" y="3860"/>
                    <a:pt x="25519" y="6728"/>
                  </a:cubicBezTo>
                  <a:cubicBezTo>
                    <a:pt x="25319" y="6985"/>
                    <a:pt x="25510" y="7290"/>
                    <a:pt x="25757" y="7290"/>
                  </a:cubicBezTo>
                  <a:cubicBezTo>
                    <a:pt x="25799" y="7290"/>
                    <a:pt x="25842" y="7281"/>
                    <a:pt x="25886" y="7262"/>
                  </a:cubicBezTo>
                  <a:cubicBezTo>
                    <a:pt x="25945" y="7301"/>
                    <a:pt x="26003" y="7317"/>
                    <a:pt x="26068" y="7317"/>
                  </a:cubicBezTo>
                  <a:cubicBezTo>
                    <a:pt x="26115" y="7317"/>
                    <a:pt x="26164" y="7309"/>
                    <a:pt x="26219" y="7295"/>
                  </a:cubicBezTo>
                  <a:cubicBezTo>
                    <a:pt x="27044" y="6937"/>
                    <a:pt x="27993" y="6763"/>
                    <a:pt x="28964" y="6763"/>
                  </a:cubicBezTo>
                  <a:cubicBezTo>
                    <a:pt x="32239" y="6763"/>
                    <a:pt x="35778" y="8734"/>
                    <a:pt x="35726" y="12232"/>
                  </a:cubicBezTo>
                  <a:cubicBezTo>
                    <a:pt x="35647" y="15623"/>
                    <a:pt x="32917" y="17352"/>
                    <a:pt x="30008" y="17352"/>
                  </a:cubicBezTo>
                  <a:cubicBezTo>
                    <a:pt x="29254" y="17352"/>
                    <a:pt x="28489" y="17236"/>
                    <a:pt x="27754" y="17002"/>
                  </a:cubicBezTo>
                  <a:cubicBezTo>
                    <a:pt x="27620" y="16702"/>
                    <a:pt x="27420" y="16369"/>
                    <a:pt x="27187" y="16068"/>
                  </a:cubicBezTo>
                  <a:cubicBezTo>
                    <a:pt x="27119" y="15984"/>
                    <a:pt x="27030" y="15948"/>
                    <a:pt x="26939" y="15948"/>
                  </a:cubicBezTo>
                  <a:cubicBezTo>
                    <a:pt x="26671" y="15948"/>
                    <a:pt x="26387" y="16253"/>
                    <a:pt x="26586" y="16502"/>
                  </a:cubicBezTo>
                  <a:cubicBezTo>
                    <a:pt x="26620" y="16569"/>
                    <a:pt x="26686" y="16635"/>
                    <a:pt x="26720" y="16702"/>
                  </a:cubicBezTo>
                  <a:cubicBezTo>
                    <a:pt x="26620" y="16802"/>
                    <a:pt x="26586" y="16969"/>
                    <a:pt x="26720" y="17036"/>
                  </a:cubicBezTo>
                  <a:cubicBezTo>
                    <a:pt x="26820" y="17102"/>
                    <a:pt x="26920" y="17136"/>
                    <a:pt x="27020" y="17202"/>
                  </a:cubicBezTo>
                  <a:cubicBezTo>
                    <a:pt x="28944" y="20806"/>
                    <a:pt x="24398" y="24189"/>
                    <a:pt x="20210" y="24189"/>
                  </a:cubicBezTo>
                  <a:cubicBezTo>
                    <a:pt x="19242" y="24189"/>
                    <a:pt x="18292" y="24008"/>
                    <a:pt x="17447" y="23607"/>
                  </a:cubicBezTo>
                  <a:cubicBezTo>
                    <a:pt x="17230" y="23640"/>
                    <a:pt x="17005" y="23657"/>
                    <a:pt x="16775" y="23657"/>
                  </a:cubicBezTo>
                  <a:cubicBezTo>
                    <a:pt x="16546" y="23657"/>
                    <a:pt x="16312" y="23640"/>
                    <a:pt x="16079" y="23607"/>
                  </a:cubicBezTo>
                  <a:lnTo>
                    <a:pt x="16079" y="23607"/>
                  </a:lnTo>
                  <a:cubicBezTo>
                    <a:pt x="17112" y="24562"/>
                    <a:pt x="18526" y="24978"/>
                    <a:pt x="20026" y="24978"/>
                  </a:cubicBezTo>
                  <a:cubicBezTo>
                    <a:pt x="24339" y="24978"/>
                    <a:pt x="29357" y="21538"/>
                    <a:pt x="28021" y="17603"/>
                  </a:cubicBezTo>
                  <a:lnTo>
                    <a:pt x="28021" y="17603"/>
                  </a:lnTo>
                  <a:cubicBezTo>
                    <a:pt x="28738" y="17836"/>
                    <a:pt x="29480" y="17948"/>
                    <a:pt x="30213" y="17948"/>
                  </a:cubicBezTo>
                  <a:cubicBezTo>
                    <a:pt x="33366" y="17948"/>
                    <a:pt x="36346" y="15859"/>
                    <a:pt x="36427" y="12232"/>
                  </a:cubicBezTo>
                  <a:cubicBezTo>
                    <a:pt x="36508" y="8285"/>
                    <a:pt x="32658" y="6048"/>
                    <a:pt x="29008" y="6048"/>
                  </a:cubicBezTo>
                  <a:cubicBezTo>
                    <a:pt x="28186" y="6048"/>
                    <a:pt x="27374" y="6162"/>
                    <a:pt x="26620" y="6395"/>
                  </a:cubicBezTo>
                  <a:cubicBezTo>
                    <a:pt x="27921" y="4193"/>
                    <a:pt x="26420" y="1324"/>
                    <a:pt x="24018" y="424"/>
                  </a:cubicBezTo>
                  <a:cubicBezTo>
                    <a:pt x="23292" y="140"/>
                    <a:pt x="22525" y="7"/>
                    <a:pt x="21757" y="7"/>
                  </a:cubicBezTo>
                  <a:cubicBezTo>
                    <a:pt x="19452" y="7"/>
                    <a:pt x="17138" y="1208"/>
                    <a:pt x="15912" y="3159"/>
                  </a:cubicBezTo>
                  <a:cubicBezTo>
                    <a:pt x="15767" y="1302"/>
                    <a:pt x="14057" y="0"/>
                    <a:pt x="1220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4762375" y="4345775"/>
              <a:ext cx="190975" cy="221125"/>
            </a:xfrm>
            <a:custGeom>
              <a:avLst/>
              <a:gdLst/>
              <a:ahLst/>
              <a:cxnLst/>
              <a:rect l="l" t="t" r="r" b="b"/>
              <a:pathLst>
                <a:path w="7639" h="8845" extrusionOk="0">
                  <a:moveTo>
                    <a:pt x="6400" y="0"/>
                  </a:moveTo>
                  <a:cubicBezTo>
                    <a:pt x="6338" y="0"/>
                    <a:pt x="6273" y="6"/>
                    <a:pt x="6205" y="19"/>
                  </a:cubicBezTo>
                  <a:cubicBezTo>
                    <a:pt x="2536" y="719"/>
                    <a:pt x="1" y="5623"/>
                    <a:pt x="2636" y="8692"/>
                  </a:cubicBezTo>
                  <a:cubicBezTo>
                    <a:pt x="2734" y="8799"/>
                    <a:pt x="2850" y="8844"/>
                    <a:pt x="2964" y="8844"/>
                  </a:cubicBezTo>
                  <a:cubicBezTo>
                    <a:pt x="3275" y="8844"/>
                    <a:pt x="3577" y="8509"/>
                    <a:pt x="3503" y="8191"/>
                  </a:cubicBezTo>
                  <a:cubicBezTo>
                    <a:pt x="2870" y="5156"/>
                    <a:pt x="3470" y="2688"/>
                    <a:pt x="6639" y="1653"/>
                  </a:cubicBezTo>
                  <a:cubicBezTo>
                    <a:pt x="7639" y="1310"/>
                    <a:pt x="7322" y="0"/>
                    <a:pt x="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77" name="Google Shape;577;p51"/>
          <p:cNvGrpSpPr/>
          <p:nvPr/>
        </p:nvGrpSpPr>
        <p:grpSpPr>
          <a:xfrm rot="10800000" flipH="1">
            <a:off x="10510729" y="4517905"/>
            <a:ext cx="654967" cy="1385384"/>
            <a:chOff x="2019788" y="3671350"/>
            <a:chExt cx="491225" cy="1039038"/>
          </a:xfrm>
        </p:grpSpPr>
        <p:sp>
          <p:nvSpPr>
            <p:cNvPr id="578" name="Google Shape;578;p51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51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51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51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51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84" name="Google Shape;584;p51"/>
          <p:cNvGrpSpPr/>
          <p:nvPr/>
        </p:nvGrpSpPr>
        <p:grpSpPr>
          <a:xfrm rot="899960">
            <a:off x="925686" y="1093190"/>
            <a:ext cx="1681349" cy="1879277"/>
            <a:chOff x="616200" y="3359625"/>
            <a:chExt cx="1261050" cy="1409500"/>
          </a:xfrm>
        </p:grpSpPr>
        <p:sp>
          <p:nvSpPr>
            <p:cNvPr id="585" name="Google Shape;585;p51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51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51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51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6669" y="1"/>
            <a:ext cx="1847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endParaRPr lang="en-US" sz="9600" b="1" dirty="0">
              <a:ln w="9525">
                <a:solidFill>
                  <a:srgbClr val="FF66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 panose="020F0502020204030204"/>
              <a:ea typeface="宋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4" y="1678676"/>
            <a:ext cx="6827929" cy="5640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8196" y="428853"/>
            <a:ext cx="6455613" cy="156966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宋体" pitchFamily="2" charset="-122"/>
              </a:rPr>
              <a:t>Lucky wheel</a:t>
            </a:r>
          </a:p>
        </p:txBody>
      </p:sp>
    </p:spTree>
    <p:extLst>
      <p:ext uri="{BB962C8B-B14F-4D97-AF65-F5344CB8AC3E}">
        <p14:creationId xmlns:p14="http://schemas.microsoft.com/office/powerpoint/2010/main" val="10411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1602" y="472254"/>
            <a:ext cx="5042125" cy="5036855"/>
            <a:chOff x="5416067" y="303947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067" y="303947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>
              <a:hlinkClick r:id="rId6" action="ppaction://hlinksldjump"/>
            </p:cNvPr>
            <p:cNvSpPr txBox="1"/>
            <p:nvPr/>
          </p:nvSpPr>
          <p:spPr>
            <a:xfrm rot="14949661">
              <a:off x="6674684" y="126928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 action="ppaction://hlinksldjump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hlinkClick r:id="rId6" action="ppaction://hlinksldjump"/>
            </p:cNvPr>
            <p:cNvSpPr txBox="1"/>
            <p:nvPr/>
          </p:nvSpPr>
          <p:spPr>
            <a:xfrm rot="12232592">
              <a:off x="5683175" y="20984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hlinkClick r:id="rId8" action="ppaction://hlinksldjump"/>
            </p:cNvPr>
            <p:cNvSpPr txBox="1"/>
            <p:nvPr/>
          </p:nvSpPr>
          <p:spPr>
            <a:xfrm rot="17590276">
              <a:off x="8020997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hlinkClick r:id="rId9" action="ppaction://hlinksldjump"/>
            </p:cNvPr>
            <p:cNvSpPr txBox="1"/>
            <p:nvPr/>
          </p:nvSpPr>
          <p:spPr>
            <a:xfrm rot="20155085">
              <a:off x="8917981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hlinkClick r:id="rId10" action="ppaction://hlinksldjump"/>
            </p:cNvPr>
            <p:cNvSpPr txBox="1"/>
            <p:nvPr/>
          </p:nvSpPr>
          <p:spPr>
            <a:xfrm rot="9501114">
              <a:off x="5697321" y="352466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hlinkClick r:id="rId11" action="ppaction://hlinksldjump"/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hlinkClick r:id="rId12" action="ppaction://hlinksldjump"/>
            </p:cNvPr>
            <p:cNvSpPr txBox="1"/>
            <p:nvPr/>
          </p:nvSpPr>
          <p:spPr>
            <a:xfrm rot="3829829">
              <a:off x="8019634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hlinkClick r:id="rId13" action="ppaction://hlinksldjump"/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64424" y="95112"/>
            <a:ext cx="64556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Lucky wheel</a:t>
            </a:r>
            <a:endParaRPr lang="en-US" sz="9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1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7.40741E-7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7723" y="352697"/>
            <a:ext cx="9938944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like doing when it’s …..?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skating. 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4671" y="2982688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982688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4245432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58647" y="4245432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Cold Cartoon Images - Free Download on Freepik">
            <a:extLst>
              <a:ext uri="{FF2B5EF4-FFF2-40B4-BE49-F238E27FC236}">
                <a16:creationId xmlns:a16="http://schemas.microsoft.com/office/drawing/2014/main" id="{BD3DC3FE-CAFB-1920-5123-547FDBAE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05" y="743453"/>
            <a:ext cx="1531751" cy="153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99763" y="352699"/>
            <a:ext cx="6474867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and choose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538" y="2764975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764975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3929743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58647" y="3929743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5" action="ppaction://hlinksldjump"/>
          </p:cNvPr>
          <p:cNvSpPr/>
          <p:nvPr/>
        </p:nvSpPr>
        <p:spPr>
          <a:xfrm flipH="1">
            <a:off x="9545563" y="6100838"/>
            <a:ext cx="2540000" cy="63983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67242" y="5094511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freezing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558647" y="5094511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Premium Vector | Handsome young man suffering from heat wave stoke in very  hot weather temperature">
            <a:extLst>
              <a:ext uri="{FF2B5EF4-FFF2-40B4-BE49-F238E27FC236}">
                <a16:creationId xmlns:a16="http://schemas.microsoft.com/office/drawing/2014/main" id="{DE58850E-8B9C-D3E4-91C5-37955FF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EFD5"/>
              </a:clrFrom>
              <a:clrTo>
                <a:srgbClr val="FFEF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21" y="428075"/>
            <a:ext cx="1720268" cy="193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rtial Circle 3">
            <a:extLst>
              <a:ext uri="{FF2B5EF4-FFF2-40B4-BE49-F238E27FC236}">
                <a16:creationId xmlns:a16="http://schemas.microsoft.com/office/drawing/2014/main" id="{C7C8FF6D-AFAA-0CA1-22C9-132320F56511}"/>
              </a:ext>
            </a:extLst>
          </p:cNvPr>
          <p:cNvSpPr/>
          <p:nvPr/>
        </p:nvSpPr>
        <p:spPr>
          <a:xfrm>
            <a:off x="6510196" y="265788"/>
            <a:ext cx="2189921" cy="2259875"/>
          </a:xfrm>
          <a:prstGeom prst="pie">
            <a:avLst>
              <a:gd name="adj1" fmla="val 18446855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13" grpId="0" animBg="1"/>
      <p:bldP spid="14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7933" y="397853"/>
            <a:ext cx="8226377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doing/What/do/doing/when it’s /freezing?/you like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defRPr/>
            </a:pP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7934" y="2982538"/>
            <a:ext cx="901609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do you like it’s doing what freezing?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321909" y="2982538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7933" y="4071110"/>
            <a:ext cx="9016095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like doing when it’s freezing?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321908" y="4071110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entagon 11">
            <a:hlinkClick r:id="rId5" action="ppaction://hlinksldjump"/>
          </p:cNvPr>
          <p:cNvSpPr/>
          <p:nvPr/>
        </p:nvSpPr>
        <p:spPr>
          <a:xfrm flipH="1">
            <a:off x="9187543" y="6033105"/>
            <a:ext cx="2786744" cy="58540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7933" y="5091947"/>
            <a:ext cx="9016095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you do like doing when it’s freezing?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1321908" y="5091947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6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…. he like doing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when it’s stormy?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4671" y="2982687"/>
            <a:ext cx="8085908" cy="10570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7" y="2982687"/>
            <a:ext cx="1055371" cy="105705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4671" y="4245432"/>
            <a:ext cx="80859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558647" y="4245432"/>
            <a:ext cx="105537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8911772" y="5617030"/>
            <a:ext cx="3062515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619</Words>
  <Application>Microsoft Office PowerPoint</Application>
  <PresentationFormat>Widescreen</PresentationFormat>
  <Paragraphs>147</Paragraphs>
  <Slides>26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.VnBlack</vt:lpstr>
      <vt:lpstr>Abadi</vt:lpstr>
      <vt:lpstr>Acme</vt:lpstr>
      <vt:lpstr>Alata</vt:lpstr>
      <vt:lpstr>Arial</vt:lpstr>
      <vt:lpstr>Calibri</vt:lpstr>
      <vt:lpstr>Calibri Light</vt:lpstr>
      <vt:lpstr>Roboto Condensed Light</vt:lpstr>
      <vt:lpstr>Tahoma</vt:lpstr>
      <vt:lpstr>Times New Roman</vt:lpstr>
      <vt:lpstr>Office Theme</vt:lpstr>
      <vt:lpstr>UNIT 3 WEATHER</vt:lpstr>
      <vt:lpstr>03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WEATHER</dc:title>
  <dc:creator>Admin</dc:creator>
  <cp:lastModifiedBy>Admin</cp:lastModifiedBy>
  <cp:revision>1</cp:revision>
  <dcterms:created xsi:type="dcterms:W3CDTF">2024-12-12T08:07:08Z</dcterms:created>
  <dcterms:modified xsi:type="dcterms:W3CDTF">2024-12-12T08:12:48Z</dcterms:modified>
</cp:coreProperties>
</file>