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50" r:id="rId2"/>
    <p:sldId id="405" r:id="rId3"/>
    <p:sldId id="289" r:id="rId4"/>
    <p:sldId id="482" r:id="rId5"/>
    <p:sldId id="297" r:id="rId6"/>
    <p:sldId id="306" r:id="rId7"/>
    <p:sldId id="489" r:id="rId8"/>
    <p:sldId id="285" r:id="rId9"/>
    <p:sldId id="340" r:id="rId10"/>
    <p:sldId id="484" r:id="rId11"/>
    <p:sldId id="490" r:id="rId12"/>
    <p:sldId id="474" r:id="rId13"/>
    <p:sldId id="472" r:id="rId14"/>
    <p:sldId id="473" r:id="rId15"/>
    <p:sldId id="459" r:id="rId16"/>
    <p:sldId id="475" r:id="rId17"/>
    <p:sldId id="460" r:id="rId18"/>
    <p:sldId id="461" r:id="rId19"/>
    <p:sldId id="462" r:id="rId20"/>
    <p:sldId id="463" r:id="rId21"/>
    <p:sldId id="466" r:id="rId22"/>
    <p:sldId id="480" r:id="rId23"/>
    <p:sldId id="491" r:id="rId24"/>
    <p:sldId id="467" r:id="rId25"/>
    <p:sldId id="492" r:id="rId26"/>
    <p:sldId id="485" r:id="rId27"/>
    <p:sldId id="486" r:id="rId28"/>
    <p:sldId id="410" r:id="rId29"/>
    <p:sldId id="476" r:id="rId30"/>
    <p:sldId id="487" r:id="rId31"/>
    <p:sldId id="481" r:id="rId32"/>
    <p:sldId id="478" r:id="rId33"/>
    <p:sldId id="408" r:id="rId34"/>
    <p:sldId id="479" r:id="rId35"/>
    <p:sldId id="407" r:id="rId36"/>
    <p:sldId id="488" r:id="rId37"/>
    <p:sldId id="439" r:id="rId38"/>
    <p:sldId id="308" r:id="rId39"/>
    <p:sldId id="359" r:id="rId40"/>
    <p:sldId id="456" r:id="rId41"/>
    <p:sldId id="312" r:id="rId42"/>
    <p:sldId id="313" r:id="rId43"/>
    <p:sldId id="300" r:id="rId44"/>
    <p:sldId id="281" r:id="rId45"/>
    <p:sldId id="299" r:id="rId46"/>
    <p:sldId id="301" r:id="rId47"/>
    <p:sldId id="316" r:id="rId48"/>
    <p:sldId id="400" r:id="rId4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50"/>
            <p14:sldId id="405"/>
            <p14:sldId id="289"/>
            <p14:sldId id="482"/>
            <p14:sldId id="297"/>
            <p14:sldId id="306"/>
            <p14:sldId id="489"/>
            <p14:sldId id="285"/>
            <p14:sldId id="340"/>
            <p14:sldId id="484"/>
            <p14:sldId id="490"/>
            <p14:sldId id="474"/>
            <p14:sldId id="472"/>
            <p14:sldId id="473"/>
            <p14:sldId id="459"/>
            <p14:sldId id="475"/>
            <p14:sldId id="460"/>
            <p14:sldId id="461"/>
            <p14:sldId id="462"/>
            <p14:sldId id="463"/>
            <p14:sldId id="466"/>
            <p14:sldId id="480"/>
            <p14:sldId id="491"/>
            <p14:sldId id="467"/>
            <p14:sldId id="492"/>
            <p14:sldId id="485"/>
            <p14:sldId id="486"/>
            <p14:sldId id="410"/>
            <p14:sldId id="476"/>
            <p14:sldId id="487"/>
            <p14:sldId id="481"/>
            <p14:sldId id="478"/>
            <p14:sldId id="408"/>
            <p14:sldId id="479"/>
            <p14:sldId id="407"/>
            <p14:sldId id="488"/>
            <p14:sldId id="439"/>
            <p14:sldId id="308"/>
          </p14:sldIdLst>
        </p14:section>
        <p14:section name="Untitled Section" id="{D57258EA-FEF7-4B32-A45A-656DA101D383}">
          <p14:sldIdLst>
            <p14:sldId id="359"/>
            <p14:sldId id="456"/>
            <p14:sldId id="312"/>
            <p14:sldId id="313"/>
            <p14:sldId id="300"/>
            <p14:sldId id="281"/>
            <p14:sldId id="299"/>
            <p14:sldId id="301"/>
            <p14:sldId id="316"/>
            <p14:sldId id="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EBCCBF"/>
    <a:srgbClr val="EBB621"/>
    <a:srgbClr val="2CFE22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254A60-DA62-4338-AA1C-DADB2D76D740}" v="136" dt="2022-08-28T06:49:31.8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7336" autoAdjust="0"/>
  </p:normalViewPr>
  <p:slideViewPr>
    <p:cSldViewPr>
      <p:cViewPr varScale="1">
        <p:scale>
          <a:sx n="112" d="100"/>
          <a:sy n="112" d="100"/>
        </p:scale>
        <p:origin x="13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Việt Anh" userId="4f3ac2a970bea5ac" providerId="LiveId" clId="{E5254A60-DA62-4338-AA1C-DADB2D76D740}"/>
    <pc:docChg chg="undo custSel addSld delSld modSld modSection">
      <pc:chgData name="Nguyễn Việt Anh" userId="4f3ac2a970bea5ac" providerId="LiveId" clId="{E5254A60-DA62-4338-AA1C-DADB2D76D740}" dt="2022-08-28T06:49:31.864" v="254"/>
      <pc:docMkLst>
        <pc:docMk/>
      </pc:docMkLst>
      <pc:sldChg chg="del">
        <pc:chgData name="Nguyễn Việt Anh" userId="4f3ac2a970bea5ac" providerId="LiveId" clId="{E5254A60-DA62-4338-AA1C-DADB2D76D740}" dt="2022-08-28T06:49:15.414" v="252" actId="47"/>
        <pc:sldMkLst>
          <pc:docMk/>
          <pc:sldMk cId="3882671321" sldId="273"/>
        </pc:sldMkLst>
      </pc:sldChg>
      <pc:sldChg chg="del">
        <pc:chgData name="Nguyễn Việt Anh" userId="4f3ac2a970bea5ac" providerId="LiveId" clId="{E5254A60-DA62-4338-AA1C-DADB2D76D740}" dt="2022-08-28T06:49:17.746" v="253" actId="47"/>
        <pc:sldMkLst>
          <pc:docMk/>
          <pc:sldMk cId="2557915890" sldId="284"/>
        </pc:sldMkLst>
      </pc:sldChg>
      <pc:sldChg chg="addSp delSp modSp mod modTransition addAnim delAnim modAnim">
        <pc:chgData name="Nguyễn Việt Anh" userId="4f3ac2a970bea5ac" providerId="LiveId" clId="{E5254A60-DA62-4338-AA1C-DADB2D76D740}" dt="2022-08-28T05:19:56.317" v="224"/>
        <pc:sldMkLst>
          <pc:docMk/>
          <pc:sldMk cId="2393003484" sldId="289"/>
        </pc:sldMkLst>
        <pc:spChg chg="del mod">
          <ac:chgData name="Nguyễn Việt Anh" userId="4f3ac2a970bea5ac" providerId="LiveId" clId="{E5254A60-DA62-4338-AA1C-DADB2D76D740}" dt="2022-08-28T05:18:22.088" v="196" actId="478"/>
          <ac:spMkLst>
            <pc:docMk/>
            <pc:sldMk cId="2393003484" sldId="289"/>
            <ac:spMk id="2" creationId="{00000000-0000-0000-0000-000000000000}"/>
          </ac:spMkLst>
        </pc:spChg>
        <pc:spChg chg="add del mod">
          <ac:chgData name="Nguyễn Việt Anh" userId="4f3ac2a970bea5ac" providerId="LiveId" clId="{E5254A60-DA62-4338-AA1C-DADB2D76D740}" dt="2022-08-28T05:19:15.734" v="210" actId="478"/>
          <ac:spMkLst>
            <pc:docMk/>
            <pc:sldMk cId="2393003484" sldId="289"/>
            <ac:spMk id="9" creationId="{00000000-0000-0000-0000-000000000000}"/>
          </ac:spMkLst>
        </pc:spChg>
        <pc:spChg chg="add mod">
          <ac:chgData name="Nguyễn Việt Anh" userId="4f3ac2a970bea5ac" providerId="LiveId" clId="{E5254A60-DA62-4338-AA1C-DADB2D76D740}" dt="2022-08-28T05:19:49.994" v="223" actId="1076"/>
          <ac:spMkLst>
            <pc:docMk/>
            <pc:sldMk cId="2393003484" sldId="289"/>
            <ac:spMk id="10" creationId="{81C7CCF0-D3BC-492E-B600-101EFE9C9FA3}"/>
          </ac:spMkLst>
        </pc:spChg>
        <pc:spChg chg="del">
          <ac:chgData name="Nguyễn Việt Anh" userId="4f3ac2a970bea5ac" providerId="LiveId" clId="{E5254A60-DA62-4338-AA1C-DADB2D76D740}" dt="2022-08-28T01:35:50.993" v="3" actId="478"/>
          <ac:spMkLst>
            <pc:docMk/>
            <pc:sldMk cId="2393003484" sldId="289"/>
            <ac:spMk id="17" creationId="{00000000-0000-0000-0000-000000000000}"/>
          </ac:spMkLst>
        </pc:spChg>
        <pc:spChg chg="del">
          <ac:chgData name="Nguyễn Việt Anh" userId="4f3ac2a970bea5ac" providerId="LiveId" clId="{E5254A60-DA62-4338-AA1C-DADB2D76D740}" dt="2022-08-28T01:36:05.754" v="8" actId="478"/>
          <ac:spMkLst>
            <pc:docMk/>
            <pc:sldMk cId="2393003484" sldId="289"/>
            <ac:spMk id="19" creationId="{00000000-0000-0000-0000-000000000000}"/>
          </ac:spMkLst>
        </pc:spChg>
        <pc:picChg chg="add mod">
          <ac:chgData name="Nguyễn Việt Anh" userId="4f3ac2a970bea5ac" providerId="LiveId" clId="{E5254A60-DA62-4338-AA1C-DADB2D76D740}" dt="2022-08-28T05:19:29.354" v="218" actId="14100"/>
          <ac:picMkLst>
            <pc:docMk/>
            <pc:sldMk cId="2393003484" sldId="289"/>
            <ac:picMk id="4" creationId="{F6936879-2DB4-43DB-927B-6481AFB0461D}"/>
          </ac:picMkLst>
        </pc:picChg>
        <pc:picChg chg="del">
          <ac:chgData name="Nguyễn Việt Anh" userId="4f3ac2a970bea5ac" providerId="LiveId" clId="{E5254A60-DA62-4338-AA1C-DADB2D76D740}" dt="2022-08-28T05:19:17.775" v="212" actId="478"/>
          <ac:picMkLst>
            <pc:docMk/>
            <pc:sldMk cId="2393003484" sldId="289"/>
            <ac:picMk id="1030" creationId="{00000000-0000-0000-0000-000000000000}"/>
          </ac:picMkLst>
        </pc:picChg>
        <pc:picChg chg="add del mod">
          <ac:chgData name="Nguyễn Việt Anh" userId="4f3ac2a970bea5ac" providerId="LiveId" clId="{E5254A60-DA62-4338-AA1C-DADB2D76D740}" dt="2022-08-28T05:19:17.245" v="211" actId="478"/>
          <ac:picMkLst>
            <pc:docMk/>
            <pc:sldMk cId="2393003484" sldId="289"/>
            <ac:picMk id="1031" creationId="{00000000-0000-0000-0000-000000000000}"/>
          </ac:picMkLst>
        </pc:picChg>
      </pc:sldChg>
      <pc:sldChg chg="del">
        <pc:chgData name="Nguyễn Việt Anh" userId="4f3ac2a970bea5ac" providerId="LiveId" clId="{E5254A60-DA62-4338-AA1C-DADB2D76D740}" dt="2022-08-28T06:48:37.888" v="249" actId="47"/>
        <pc:sldMkLst>
          <pc:docMk/>
          <pc:sldMk cId="378034307" sldId="311"/>
        </pc:sldMkLst>
      </pc:sldChg>
      <pc:sldChg chg="add">
        <pc:chgData name="Nguyễn Việt Anh" userId="4f3ac2a970bea5ac" providerId="LiveId" clId="{E5254A60-DA62-4338-AA1C-DADB2D76D740}" dt="2022-08-28T06:49:13.565" v="251"/>
        <pc:sldMkLst>
          <pc:docMk/>
          <pc:sldMk cId="1108343989" sldId="316"/>
        </pc:sldMkLst>
      </pc:sldChg>
      <pc:sldChg chg="add">
        <pc:chgData name="Nguyễn Việt Anh" userId="4f3ac2a970bea5ac" providerId="LiveId" clId="{E5254A60-DA62-4338-AA1C-DADB2D76D740}" dt="2022-08-28T06:41:20.214" v="225"/>
        <pc:sldMkLst>
          <pc:docMk/>
          <pc:sldMk cId="0" sldId="340"/>
        </pc:sldMkLst>
      </pc:sldChg>
      <pc:sldChg chg="add">
        <pc:chgData name="Nguyễn Việt Anh" userId="4f3ac2a970bea5ac" providerId="LiveId" clId="{E5254A60-DA62-4338-AA1C-DADB2D76D740}" dt="2022-08-28T06:48:24.857" v="248"/>
        <pc:sldMkLst>
          <pc:docMk/>
          <pc:sldMk cId="1416442043" sldId="359"/>
        </pc:sldMkLst>
      </pc:sldChg>
      <pc:sldChg chg="add">
        <pc:chgData name="Nguyễn Việt Anh" userId="4f3ac2a970bea5ac" providerId="LiveId" clId="{E5254A60-DA62-4338-AA1C-DADB2D76D740}" dt="2022-08-28T06:49:31.864" v="254"/>
        <pc:sldMkLst>
          <pc:docMk/>
          <pc:sldMk cId="87973604" sldId="400"/>
        </pc:sldMkLst>
      </pc:sldChg>
      <pc:sldChg chg="addSp delSp modSp add mod">
        <pc:chgData name="Nguyễn Việt Anh" userId="4f3ac2a970bea5ac" providerId="LiveId" clId="{E5254A60-DA62-4338-AA1C-DADB2D76D740}" dt="2022-08-28T05:17:50.326" v="194" actId="14100"/>
        <pc:sldMkLst>
          <pc:docMk/>
          <pc:sldMk cId="677637971" sldId="405"/>
        </pc:sldMkLst>
        <pc:spChg chg="mod">
          <ac:chgData name="Nguyễn Việt Anh" userId="4f3ac2a970bea5ac" providerId="LiveId" clId="{E5254A60-DA62-4338-AA1C-DADB2D76D740}" dt="2022-08-28T05:17:50.326" v="194" actId="14100"/>
          <ac:spMkLst>
            <pc:docMk/>
            <pc:sldMk cId="677637971" sldId="405"/>
            <ac:spMk id="8" creationId="{00000000-0000-0000-0000-000000000000}"/>
          </ac:spMkLst>
        </pc:spChg>
        <pc:spChg chg="mod">
          <ac:chgData name="Nguyễn Việt Anh" userId="4f3ac2a970bea5ac" providerId="LiveId" clId="{E5254A60-DA62-4338-AA1C-DADB2D76D740}" dt="2022-08-28T05:17:01.418" v="178" actId="21"/>
          <ac:spMkLst>
            <pc:docMk/>
            <pc:sldMk cId="677637971" sldId="405"/>
            <ac:spMk id="10" creationId="{00000000-0000-0000-0000-000000000000}"/>
          </ac:spMkLst>
        </pc:spChg>
        <pc:spChg chg="add mod">
          <ac:chgData name="Nguyễn Việt Anh" userId="4f3ac2a970bea5ac" providerId="LiveId" clId="{E5254A60-DA62-4338-AA1C-DADB2D76D740}" dt="2022-08-28T05:17:28.591" v="191" actId="1076"/>
          <ac:spMkLst>
            <pc:docMk/>
            <pc:sldMk cId="677637971" sldId="405"/>
            <ac:spMk id="18" creationId="{899F340F-B353-46BD-8C3E-D638678C6356}"/>
          </ac:spMkLst>
        </pc:spChg>
        <pc:picChg chg="add del mod">
          <ac:chgData name="Nguyễn Việt Anh" userId="4f3ac2a970bea5ac" providerId="LiveId" clId="{E5254A60-DA62-4338-AA1C-DADB2D76D740}" dt="2022-08-28T05:17:09.339" v="182" actId="1076"/>
          <ac:picMkLst>
            <pc:docMk/>
            <pc:sldMk cId="677637971" sldId="405"/>
            <ac:picMk id="2050" creationId="{00000000-0000-0000-0000-000000000000}"/>
          </ac:picMkLst>
        </pc:picChg>
      </pc:sldChg>
      <pc:sldChg chg="add">
        <pc:chgData name="Nguyễn Việt Anh" userId="4f3ac2a970bea5ac" providerId="LiveId" clId="{E5254A60-DA62-4338-AA1C-DADB2D76D740}" dt="2022-08-28T06:47:20.881" v="246"/>
        <pc:sldMkLst>
          <pc:docMk/>
          <pc:sldMk cId="839180882" sldId="407"/>
        </pc:sldMkLst>
      </pc:sldChg>
      <pc:sldChg chg="add">
        <pc:chgData name="Nguyễn Việt Anh" userId="4f3ac2a970bea5ac" providerId="LiveId" clId="{E5254A60-DA62-4338-AA1C-DADB2D76D740}" dt="2022-08-28T06:47:00.567" v="244"/>
        <pc:sldMkLst>
          <pc:docMk/>
          <pc:sldMk cId="1947353960" sldId="408"/>
        </pc:sldMkLst>
      </pc:sldChg>
      <pc:sldChg chg="add">
        <pc:chgData name="Nguyễn Việt Anh" userId="4f3ac2a970bea5ac" providerId="LiveId" clId="{E5254A60-DA62-4338-AA1C-DADB2D76D740}" dt="2022-08-28T06:46:21.896" v="241"/>
        <pc:sldMkLst>
          <pc:docMk/>
          <pc:sldMk cId="2595358445" sldId="410"/>
        </pc:sldMkLst>
      </pc:sldChg>
      <pc:sldChg chg="add">
        <pc:chgData name="Nguyễn Việt Anh" userId="4f3ac2a970bea5ac" providerId="LiveId" clId="{E5254A60-DA62-4338-AA1C-DADB2D76D740}" dt="2022-08-28T06:47:51.468" v="247"/>
        <pc:sldMkLst>
          <pc:docMk/>
          <pc:sldMk cId="872159626" sldId="439"/>
        </pc:sldMkLst>
      </pc:sldChg>
      <pc:sldChg chg="add del">
        <pc:chgData name="Nguyễn Việt Anh" userId="4f3ac2a970bea5ac" providerId="LiveId" clId="{E5254A60-DA62-4338-AA1C-DADB2D76D740}" dt="2022-08-28T01:35:45.387" v="2"/>
        <pc:sldMkLst>
          <pc:docMk/>
          <pc:sldMk cId="355333180" sldId="450"/>
        </pc:sldMkLst>
      </pc:sldChg>
      <pc:sldChg chg="add">
        <pc:chgData name="Nguyễn Việt Anh" userId="4f3ac2a970bea5ac" providerId="LiveId" clId="{E5254A60-DA62-4338-AA1C-DADB2D76D740}" dt="2022-08-28T06:42:19.357" v="226"/>
        <pc:sldMkLst>
          <pc:docMk/>
          <pc:sldMk cId="0" sldId="451"/>
        </pc:sldMkLst>
      </pc:sldChg>
      <pc:sldChg chg="add">
        <pc:chgData name="Nguyễn Việt Anh" userId="4f3ac2a970bea5ac" providerId="LiveId" clId="{E5254A60-DA62-4338-AA1C-DADB2D76D740}" dt="2022-08-28T06:42:37.268" v="227"/>
        <pc:sldMkLst>
          <pc:docMk/>
          <pc:sldMk cId="0" sldId="452"/>
        </pc:sldMkLst>
      </pc:sldChg>
      <pc:sldChg chg="add">
        <pc:chgData name="Nguyễn Việt Anh" userId="4f3ac2a970bea5ac" providerId="LiveId" clId="{E5254A60-DA62-4338-AA1C-DADB2D76D740}" dt="2022-08-28T06:48:51.055" v="250"/>
        <pc:sldMkLst>
          <pc:docMk/>
          <pc:sldMk cId="904870334" sldId="456"/>
        </pc:sldMkLst>
      </pc:sldChg>
      <pc:sldChg chg="add">
        <pc:chgData name="Nguyễn Việt Anh" userId="4f3ac2a970bea5ac" providerId="LiveId" clId="{E5254A60-DA62-4338-AA1C-DADB2D76D740}" dt="2022-08-28T06:43:59.693" v="231"/>
        <pc:sldMkLst>
          <pc:docMk/>
          <pc:sldMk cId="210306883" sldId="459"/>
        </pc:sldMkLst>
      </pc:sldChg>
      <pc:sldChg chg="add">
        <pc:chgData name="Nguyễn Việt Anh" userId="4f3ac2a970bea5ac" providerId="LiveId" clId="{E5254A60-DA62-4338-AA1C-DADB2D76D740}" dt="2022-08-28T06:44:30.431" v="233"/>
        <pc:sldMkLst>
          <pc:docMk/>
          <pc:sldMk cId="787746332" sldId="460"/>
        </pc:sldMkLst>
      </pc:sldChg>
      <pc:sldChg chg="add">
        <pc:chgData name="Nguyễn Việt Anh" userId="4f3ac2a970bea5ac" providerId="LiveId" clId="{E5254A60-DA62-4338-AA1C-DADB2D76D740}" dt="2022-08-28T06:44:47.645" v="234"/>
        <pc:sldMkLst>
          <pc:docMk/>
          <pc:sldMk cId="178597967" sldId="461"/>
        </pc:sldMkLst>
      </pc:sldChg>
      <pc:sldChg chg="add">
        <pc:chgData name="Nguyễn Việt Anh" userId="4f3ac2a970bea5ac" providerId="LiveId" clId="{E5254A60-DA62-4338-AA1C-DADB2D76D740}" dt="2022-08-28T06:45:02.243" v="235"/>
        <pc:sldMkLst>
          <pc:docMk/>
          <pc:sldMk cId="1874524506" sldId="462"/>
        </pc:sldMkLst>
      </pc:sldChg>
      <pc:sldChg chg="add">
        <pc:chgData name="Nguyễn Việt Anh" userId="4f3ac2a970bea5ac" providerId="LiveId" clId="{E5254A60-DA62-4338-AA1C-DADB2D76D740}" dt="2022-08-28T06:45:17.140" v="236"/>
        <pc:sldMkLst>
          <pc:docMk/>
          <pc:sldMk cId="1820663807" sldId="463"/>
        </pc:sldMkLst>
      </pc:sldChg>
      <pc:sldChg chg="add">
        <pc:chgData name="Nguyễn Việt Anh" userId="4f3ac2a970bea5ac" providerId="LiveId" clId="{E5254A60-DA62-4338-AA1C-DADB2D76D740}" dt="2022-08-28T06:45:35.466" v="237"/>
        <pc:sldMkLst>
          <pc:docMk/>
          <pc:sldMk cId="3200782974" sldId="465"/>
        </pc:sldMkLst>
      </pc:sldChg>
      <pc:sldChg chg="add">
        <pc:chgData name="Nguyễn Việt Anh" userId="4f3ac2a970bea5ac" providerId="LiveId" clId="{E5254A60-DA62-4338-AA1C-DADB2D76D740}" dt="2022-08-28T06:45:46.807" v="238"/>
        <pc:sldMkLst>
          <pc:docMk/>
          <pc:sldMk cId="2871575564" sldId="466"/>
        </pc:sldMkLst>
      </pc:sldChg>
      <pc:sldChg chg="add">
        <pc:chgData name="Nguyễn Việt Anh" userId="4f3ac2a970bea5ac" providerId="LiveId" clId="{E5254A60-DA62-4338-AA1C-DADB2D76D740}" dt="2022-08-28T06:45:56.540" v="239"/>
        <pc:sldMkLst>
          <pc:docMk/>
          <pc:sldMk cId="96277157" sldId="467"/>
        </pc:sldMkLst>
      </pc:sldChg>
      <pc:sldChg chg="add">
        <pc:chgData name="Nguyễn Việt Anh" userId="4f3ac2a970bea5ac" providerId="LiveId" clId="{E5254A60-DA62-4338-AA1C-DADB2D76D740}" dt="2022-08-28T06:46:06.519" v="240"/>
        <pc:sldMkLst>
          <pc:docMk/>
          <pc:sldMk cId="3610975644" sldId="468"/>
        </pc:sldMkLst>
      </pc:sldChg>
      <pc:sldChg chg="add">
        <pc:chgData name="Nguyễn Việt Anh" userId="4f3ac2a970bea5ac" providerId="LiveId" clId="{E5254A60-DA62-4338-AA1C-DADB2D76D740}" dt="2022-08-28T06:43:26.129" v="229"/>
        <pc:sldMkLst>
          <pc:docMk/>
          <pc:sldMk cId="3355272228" sldId="472"/>
        </pc:sldMkLst>
      </pc:sldChg>
      <pc:sldChg chg="add">
        <pc:chgData name="Nguyễn Việt Anh" userId="4f3ac2a970bea5ac" providerId="LiveId" clId="{E5254A60-DA62-4338-AA1C-DADB2D76D740}" dt="2022-08-28T06:43:37.157" v="230"/>
        <pc:sldMkLst>
          <pc:docMk/>
          <pc:sldMk cId="3144324426" sldId="473"/>
        </pc:sldMkLst>
      </pc:sldChg>
      <pc:sldChg chg="add">
        <pc:chgData name="Nguyễn Việt Anh" userId="4f3ac2a970bea5ac" providerId="LiveId" clId="{E5254A60-DA62-4338-AA1C-DADB2D76D740}" dt="2022-08-28T06:42:53.631" v="228"/>
        <pc:sldMkLst>
          <pc:docMk/>
          <pc:sldMk cId="2132507760" sldId="474"/>
        </pc:sldMkLst>
      </pc:sldChg>
      <pc:sldChg chg="add">
        <pc:chgData name="Nguyễn Việt Anh" userId="4f3ac2a970bea5ac" providerId="LiveId" clId="{E5254A60-DA62-4338-AA1C-DADB2D76D740}" dt="2022-08-28T06:44:12.112" v="232"/>
        <pc:sldMkLst>
          <pc:docMk/>
          <pc:sldMk cId="2029282228" sldId="475"/>
        </pc:sldMkLst>
      </pc:sldChg>
      <pc:sldChg chg="add">
        <pc:chgData name="Nguyễn Việt Anh" userId="4f3ac2a970bea5ac" providerId="LiveId" clId="{E5254A60-DA62-4338-AA1C-DADB2D76D740}" dt="2022-08-28T06:46:38.869" v="242"/>
        <pc:sldMkLst>
          <pc:docMk/>
          <pc:sldMk cId="2131100206" sldId="476"/>
        </pc:sldMkLst>
      </pc:sldChg>
      <pc:sldChg chg="add">
        <pc:chgData name="Nguyễn Việt Anh" userId="4f3ac2a970bea5ac" providerId="LiveId" clId="{E5254A60-DA62-4338-AA1C-DADB2D76D740}" dt="2022-08-28T06:46:49.051" v="243"/>
        <pc:sldMkLst>
          <pc:docMk/>
          <pc:sldMk cId="3832463126" sldId="478"/>
        </pc:sldMkLst>
      </pc:sldChg>
      <pc:sldChg chg="add">
        <pc:chgData name="Nguyễn Việt Anh" userId="4f3ac2a970bea5ac" providerId="LiveId" clId="{E5254A60-DA62-4338-AA1C-DADB2D76D740}" dt="2022-08-28T06:47:11.697" v="245"/>
        <pc:sldMkLst>
          <pc:docMk/>
          <pc:sldMk cId="250936028" sldId="4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8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609427" y="2057667"/>
            <a:ext cx="20511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609425" y="3469167"/>
            <a:ext cx="68211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609425" y="4866245"/>
            <a:ext cx="31083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9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83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10/08/2023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66254" y="0"/>
            <a:ext cx="9439058" cy="33239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LỚP 1 </a:t>
            </a:r>
          </a:p>
          <a:p>
            <a:pPr algn="ctr">
              <a:defRPr/>
            </a:pP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</a:p>
          <a:p>
            <a:pPr algn="ctr">
              <a:defRPr/>
            </a:pPr>
            <a:r>
              <a:rPr lang="en-US" sz="96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96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959883"/>
            <a:ext cx="2667000" cy="5386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 THUẬT</a:t>
            </a: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4191000" y="3276600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3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9CEDF025-FC9E-46B3-B021-4F96D09B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" y="685800"/>
            <a:ext cx="3729038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405F94D0-8235-4CC4-BF4C-435FA816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93" y="685800"/>
            <a:ext cx="367267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8B69B12-7287-4E73-A0E5-656154FA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68725"/>
            <a:ext cx="360045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group of people looking at a display&#10;&#10;Description automatically generated with medium confidence">
            <a:extLst>
              <a:ext uri="{FF2B5EF4-FFF2-40B4-BE49-F238E27FC236}">
                <a16:creationId xmlns="" xmlns:a16="http://schemas.microsoft.com/office/drawing/2014/main" id="{B3D1A181-F066-46B3-AE0D-D83F9BFC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3683000"/>
            <a:ext cx="360203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51321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\Desktop\z2839845572165_8f863627aadab32f606adfb96cc3f83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79305" cy="665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7992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z2839819974375_724929b89e98b0d5f0fde8c9eee14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24815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dmin\Desktop\thivetranhhanoi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01315"/>
            <a:ext cx="4206240" cy="24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admin\Desktop\z2839847388660_1e4a79f83d422bcf4a95c24eada20a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9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5077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admin\Desktop\z2839812704463_cf0890f818b42b3ebecee9edaf4e1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398"/>
            <a:ext cx="8001000" cy="60007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72228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z2839848534069_6cb1f7800e20c519ee316dc3d914bfc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458"/>
            <a:ext cx="4267200" cy="527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8" name="Picture 2" descr="C:\Users\admin\Desktop\z2839817257896_5d786473cec2d75157f810020aa6fa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05" y="304800"/>
            <a:ext cx="4038600" cy="538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4324426"/>
      </p:ext>
    </p:extLst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ảnh\8ddf9744cd2e04705d3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6474"/>
            <a:ext cx="3830518" cy="5154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4" descr="C:\Users\admin\Desktop\ảnh\8de183e3cf8906d75f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88" y="626735"/>
            <a:ext cx="3661611" cy="506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03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z2839822742269_4a9abd12de4ab98e28571b3ad65511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292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admin\Desktop\z2839850491172_cde8267f9e3360cb02a8e49a63ccf7a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16" y="276726"/>
            <a:ext cx="407068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admin\Desktop\z2839854424424_41bcf63eb9e67297fdf7a20a87fbe73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3438024"/>
            <a:ext cx="4331368" cy="32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ảnh\9d1742a86ec2a79cfed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05" y="3335179"/>
            <a:ext cx="4419600" cy="330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2822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C:\Users\admin\Desktop\ảnh\337015db4db184efdda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/>
          <a:stretch/>
        </p:blipFill>
        <p:spPr bwMode="auto">
          <a:xfrm>
            <a:off x="685800" y="381000"/>
            <a:ext cx="7696200" cy="586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746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ảnh\49b29d3cbb5672082b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2" b="6249"/>
          <a:stretch/>
        </p:blipFill>
        <p:spPr bwMode="auto">
          <a:xfrm>
            <a:off x="762000" y="457199"/>
            <a:ext cx="7696200" cy="5595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597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ảnh\d5e13bc763adaaf3f3b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8599"/>
            <a:ext cx="3937700" cy="32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admin\Desktop\ảnh\79e1f703ad6964373d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" y="3451609"/>
            <a:ext cx="4051999" cy="30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admin\Desktop\ảnh\abc207855fef96b1cffe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904" y="269248"/>
            <a:ext cx="4134896" cy="636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2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65730-49B2-4002-BC76-DF536C7F478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2050" name="Picture 2" descr="C:\Users\Doan\Desktop\Sự tích bảy sắc cầu vồ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5644" cy="6845300"/>
          </a:xfrm>
          <a:prstGeom prst="rect">
            <a:avLst/>
          </a:prstGeom>
          <a:noFill/>
        </p:spPr>
      </p:pic>
      <p:pic>
        <p:nvPicPr>
          <p:cNvPr id="12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51459"/>
            <a:ext cx="1280769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193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58787"/>
            <a:ext cx="180657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0395" y="76200"/>
            <a:ext cx="937260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CHỦ ĐỀ 1</a:t>
            </a:r>
          </a:p>
          <a:p>
            <a:pPr algn="ctr"/>
            <a:r>
              <a:rPr lang="en-US" sz="3600" b="1" cap="all" spc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endParaRPr lang="en-US" sz="3600" b="1" cap="all" dirty="0">
              <a:ln w="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2" descr="DSTARS-P"/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06307"/>
            <a:ext cx="1295400" cy="131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5400" y="659041"/>
            <a:ext cx="719022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6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3" name="Picture 5" descr="D:\hình nền\kisspng-free-content-clip-art-flower-grass-cliparts-5aaaf1952cd524.6778409515211524051836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0254" y="5715000"/>
            <a:ext cx="2327574" cy="1126289"/>
          </a:xfrm>
          <a:prstGeom prst="rect">
            <a:avLst/>
          </a:prstGeom>
          <a:noFill/>
        </p:spPr>
      </p:pic>
      <p:pic>
        <p:nvPicPr>
          <p:cNvPr id="16" name="Picture 5" descr="D:\hình nền\kisspng-free-content-clip-art-flower-grass-cliparts-5aaaf1952cd524.6778409515211524051836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6921" y="5533471"/>
            <a:ext cx="2251879" cy="1324529"/>
          </a:xfrm>
          <a:prstGeom prst="rect">
            <a:avLst/>
          </a:prstGeom>
          <a:noFill/>
        </p:spPr>
      </p:pic>
      <p:pic>
        <p:nvPicPr>
          <p:cNvPr id="17" name="Picture 5" descr="D:\hình nền\kisspng-free-content-clip-art-flower-grass-cliparts-5aaaf1952cd524.6778409515211524051836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4351" y="5251434"/>
            <a:ext cx="1576249" cy="927131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99F340F-B353-46BD-8C3E-D638678C6356}"/>
              </a:ext>
            </a:extLst>
          </p:cNvPr>
          <p:cNvSpPr txBox="1"/>
          <p:nvPr/>
        </p:nvSpPr>
        <p:spPr>
          <a:xfrm>
            <a:off x="2143703" y="1702296"/>
            <a:ext cx="5950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cap="all" spc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TRONG CUỘC SỐNG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67763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ảnh\a816a1a2f9c8309669d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38" y="128118"/>
            <a:ext cx="2815631" cy="281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admin\Desktop\ảnh\97a8f1a5a8cf619138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72" y="90434"/>
            <a:ext cx="2853314" cy="285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admin\Desktop\ảnh\z2807606444863_d4bac43833b2c54ca98df4792024c1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55" y="90435"/>
            <a:ext cx="2854571" cy="285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admin\Desktop\ảnh\f4627a692303ea5db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3396343"/>
            <a:ext cx="2884715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admin\Desktop\ảnh\cccb2aab07c1ce9f97d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73" y="3396342"/>
            <a:ext cx="2853313" cy="308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C:\Users\admin\Desktop\ảnh\699df090a8fa61a438e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50" y="3396341"/>
            <a:ext cx="2839912" cy="30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6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esktop\ảnh\39117d5b5031996fc0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7696200" cy="63418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57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ảnh\531fc2cc98a651f808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534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6789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esktop\70640561_489433548569402_45802985520470425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8968"/>
            <a:ext cx="8153400" cy="61150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5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60" name="Picture 4" descr="C:\Users\admin\Desktop\ảnh\520a1e65460f8f51d61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6" y="260419"/>
            <a:ext cx="8407540" cy="63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7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học oline năm 2021-2022\soank\ảnh  dạy\e0f327d85b5b3aeb435b7073aa5183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57" b="7626"/>
          <a:stretch/>
        </p:blipFill>
        <p:spPr bwMode="auto">
          <a:xfrm>
            <a:off x="12032" y="36095"/>
            <a:ext cx="294773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dmin\Desktop\học oline năm 2021-2022\soank\ảnh  dạy\e0f327d85b5b3aeb435b7073aa5183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b="7626"/>
          <a:stretch/>
        </p:blipFill>
        <p:spPr bwMode="auto">
          <a:xfrm>
            <a:off x="2959767" y="36095"/>
            <a:ext cx="6208295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2057400"/>
            <a:ext cx="457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Chúc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bạn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học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tốt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môn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mĩ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thuật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3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5480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19200" y="162580"/>
            <a:ext cx="714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Đọc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tên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nhanh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(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chỉ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3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cơ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bản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)</a:t>
            </a:r>
            <a:endParaRPr lang="vi-VN" sz="2800" dirty="0">
              <a:solidFill>
                <a:schemeClr val="tx2">
                  <a:lumMod val="75000"/>
                </a:schemeClr>
              </a:solidFill>
              <a:latin typeface="iCiel Cadena" pitchFamily="2" charset="-93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411036" y="3124200"/>
            <a:ext cx="1676400" cy="152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/>
          <p:cNvSpPr/>
          <p:nvPr/>
        </p:nvSpPr>
        <p:spPr>
          <a:xfrm>
            <a:off x="3733800" y="5029200"/>
            <a:ext cx="1676400" cy="1524000"/>
          </a:xfrm>
          <a:prstGeom prst="ellipse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/>
          <p:cNvSpPr/>
          <p:nvPr/>
        </p:nvSpPr>
        <p:spPr>
          <a:xfrm>
            <a:off x="3752449" y="3124200"/>
            <a:ext cx="1676400" cy="1524000"/>
          </a:xfrm>
          <a:prstGeom prst="ellipse">
            <a:avLst/>
          </a:prstGeom>
          <a:solidFill>
            <a:srgbClr val="2CFE22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1066800" y="5029200"/>
            <a:ext cx="1676400" cy="1524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Oval 31"/>
          <p:cNvSpPr/>
          <p:nvPr/>
        </p:nvSpPr>
        <p:spPr>
          <a:xfrm>
            <a:off x="6382603" y="5006454"/>
            <a:ext cx="1676400" cy="15240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Oval 32"/>
          <p:cNvSpPr/>
          <p:nvPr/>
        </p:nvSpPr>
        <p:spPr>
          <a:xfrm>
            <a:off x="1071350" y="3200400"/>
            <a:ext cx="1676400" cy="152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>
            <a:off x="6400800" y="1295400"/>
            <a:ext cx="1676400" cy="152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3673522" y="1295400"/>
            <a:ext cx="1676400" cy="15240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1054290" y="1371600"/>
            <a:ext cx="1676400" cy="1524000"/>
          </a:xfrm>
          <a:prstGeom prst="ellipse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0690" y="609600"/>
            <a:ext cx="40161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iCiel Cadena" pitchFamily="2" charset="-93"/>
              </a:rPr>
              <a:t>( </a:t>
            </a:r>
            <a:r>
              <a:rPr lang="en-US" sz="2800" dirty="0" err="1">
                <a:latin typeface="iCiel Cadena" pitchFamily="2" charset="-93"/>
              </a:rPr>
              <a:t>Đỏ</a:t>
            </a:r>
            <a:r>
              <a:rPr lang="en-US" sz="2800" dirty="0">
                <a:latin typeface="iCiel Cadena" pitchFamily="2" charset="-93"/>
              </a:rPr>
              <a:t> - </a:t>
            </a:r>
            <a:r>
              <a:rPr lang="en-US" sz="2800" dirty="0" err="1">
                <a:latin typeface="iCiel Cadena" pitchFamily="2" charset="-93"/>
              </a:rPr>
              <a:t>Vàng</a:t>
            </a:r>
            <a:r>
              <a:rPr lang="en-US" sz="2800" dirty="0">
                <a:latin typeface="iCiel Cadena" pitchFamily="2" charset="-93"/>
              </a:rPr>
              <a:t> – </a:t>
            </a:r>
            <a:r>
              <a:rPr lang="en-US" sz="2800" dirty="0" err="1">
                <a:latin typeface="iCiel Cadena" pitchFamily="2" charset="-93"/>
              </a:rPr>
              <a:t>Xanh</a:t>
            </a:r>
            <a:r>
              <a:rPr lang="en-US" sz="2800" dirty="0">
                <a:latin typeface="iCiel Cadena" pitchFamily="2" charset="-93"/>
              </a:rPr>
              <a:t> lam ) </a:t>
            </a:r>
            <a:endParaRPr lang="vi-VN" sz="28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157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8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684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18476" y="0"/>
            <a:ext cx="916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oan\Desktop\tlg-1-8-16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1308" y="3657600"/>
            <a:ext cx="6982691" cy="3200400"/>
          </a:xfrm>
          <a:prstGeom prst="rect">
            <a:avLst/>
          </a:prstGeom>
          <a:noFill/>
        </p:spPr>
      </p:pic>
      <p:sp>
        <p:nvSpPr>
          <p:cNvPr id="4" name="Cloud Callout 3"/>
          <p:cNvSpPr/>
          <p:nvPr/>
        </p:nvSpPr>
        <p:spPr>
          <a:xfrm>
            <a:off x="2590800" y="152400"/>
            <a:ext cx="5534892" cy="3725862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26338" y="831850"/>
            <a:ext cx="418886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all" spc="0" dirty="0" err="1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cap="all" spc="0" dirty="0">
                <a:ln w="0"/>
                <a:solidFill>
                  <a:srgbClr val="2CFE22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cap="all" spc="0" dirty="0">
              <a:ln w="0"/>
              <a:solidFill>
                <a:srgbClr val="2CFE2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35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16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9725" y="2819400"/>
            <a:ext cx="3331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</p:txBody>
      </p:sp>
    </p:spTree>
    <p:extLst>
      <p:ext uri="{BB962C8B-B14F-4D97-AF65-F5344CB8AC3E}">
        <p14:creationId xmlns:p14="http://schemas.microsoft.com/office/powerpoint/2010/main" val="213110020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936879-2DB4-43DB-927B-6481AFB04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1"/>
            <a:ext cx="9144000" cy="678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1C7CCF0-D3BC-492E-B600-101EFE9C9FA3}"/>
              </a:ext>
            </a:extLst>
          </p:cNvPr>
          <p:cNvSpPr/>
          <p:nvPr/>
        </p:nvSpPr>
        <p:spPr>
          <a:xfrm>
            <a:off x="398318" y="2778645"/>
            <a:ext cx="8724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cap="all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 1: MĨ  THUẬT  QUANH  TA </a:t>
            </a:r>
            <a:endParaRPr lang="en-US" sz="48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71887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"/>
          <a:stretch/>
        </p:blipFill>
        <p:spPr>
          <a:xfrm>
            <a:off x="0" y="0"/>
            <a:ext cx="92202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5767" y="2967335"/>
            <a:ext cx="671247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SẢN PHẨM TIẾT 1 NÀO!</a:t>
            </a:r>
          </a:p>
          <a:p>
            <a:pPr algn="ctr"/>
            <a:endParaRPr lang="en-US" sz="2800" b="1" cap="none" spc="0" dirty="0">
              <a:ln w="0"/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9834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oan\Desktop\New folder (4)\45011727_2105965129455682_2909166823448510464_n.jpg"/>
          <p:cNvPicPr>
            <a:picLocks noChangeAspect="1" noChangeArrowheads="1"/>
          </p:cNvPicPr>
          <p:nvPr/>
        </p:nvPicPr>
        <p:blipFill rotWithShape="1">
          <a:blip r:embed="rId2"/>
          <a:srcRect l="19360" t="14698" r="16219" b="17831"/>
          <a:stretch/>
        </p:blipFill>
        <p:spPr bwMode="auto">
          <a:xfrm>
            <a:off x="457200" y="381000"/>
            <a:ext cx="8257674" cy="60846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324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65730-49B2-4002-BC76-DF536C7F478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7107" name="Picture 3" descr="C:\Users\Doan\Desktop\New folder (4)\45007911_312918946207800_353522535128000102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569732"/>
            <a:ext cx="4267200" cy="2971800"/>
          </a:xfrm>
          <a:prstGeom prst="rect">
            <a:avLst/>
          </a:prstGeom>
          <a:noFill/>
        </p:spPr>
      </p:pic>
      <p:pic>
        <p:nvPicPr>
          <p:cNvPr id="47109" name="Picture 5" descr="C:\Users\Doan\Desktop\New folder (4)\45081561_252823405383591_396166743141960908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4114800" cy="3124200"/>
          </a:xfrm>
          <a:prstGeom prst="rect">
            <a:avLst/>
          </a:prstGeom>
          <a:noFill/>
        </p:spPr>
      </p:pic>
      <p:pic>
        <p:nvPicPr>
          <p:cNvPr id="47110" name="Picture 6" descr="C:\Users\Doan\Desktop\New folder (4)\44961380_321584658635318_7589143251379027968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505200"/>
            <a:ext cx="4114800" cy="2971800"/>
          </a:xfrm>
          <a:prstGeom prst="rect">
            <a:avLst/>
          </a:prstGeom>
          <a:noFill/>
        </p:spPr>
      </p:pic>
      <p:pic>
        <p:nvPicPr>
          <p:cNvPr id="47111" name="Picture 7" descr="C:\Users\Doan\Desktop\New folder (4)\45108093_1423595827776271_8546127725172097024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6220" y="381000"/>
            <a:ext cx="4182979" cy="2971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24000" y="2743200"/>
            <a:ext cx="2028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Lệch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phía</a:t>
            </a:r>
            <a:r>
              <a:rPr lang="en-US" b="1" dirty="0">
                <a:solidFill>
                  <a:srgbClr val="002060"/>
                </a:solidFill>
              </a:rPr>
              <a:t> trên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3810000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Lệch phía dưới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9400" y="2895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Lệch bên trái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867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Lệch bên phải</a:t>
            </a:r>
          </a:p>
        </p:txBody>
      </p:sp>
      <p:sp>
        <p:nvSpPr>
          <p:cNvPr id="3" name="Oval 2"/>
          <p:cNvSpPr/>
          <p:nvPr/>
        </p:nvSpPr>
        <p:spPr>
          <a:xfrm>
            <a:off x="3200400" y="457200"/>
            <a:ext cx="609599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0" y="3609837"/>
            <a:ext cx="609599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7848600" y="513347"/>
            <a:ext cx="609599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3324725" y="3569732"/>
            <a:ext cx="609599" cy="609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473539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oan\Desktop\New folder (4)\44979679_309109989676021_305577267164925132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926" y="273216"/>
            <a:ext cx="4031716" cy="3003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Users\Doan\Desktop\New folder (4)\44993522_717614065365274_25171103803296972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0"/>
            <a:ext cx="4114800" cy="317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09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165730-49B2-4002-BC76-DF536C7F478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122" name="Picture 2" descr="https://scontent.fhan3-2.fna.fbcdn.net/v/t1.15752-9/45130780_1868156076637280_9132456486960627712_n.jpg?_nc_cat=111&amp;_nc_ht=scontent.fhan3-2.fna&amp;oh=80158fdc42f6ddfec5c736d8db1eeddd&amp;oe=5C89637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s://scontent.fhan3-3.fna.fbcdn.net/v/t1.15752-9/45159337_1025952657574492_7608709086565105664_n.jpg?_nc_cat=106&amp;_nc_ht=scontent.fhan3-3.fna&amp;oh=cdfb76823d4905c084cf9456c6557b45&amp;oe=5C44527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7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https://scontent.fhan3-3.fna.fbcdn.net/v/t1.15752-9/44993887_253092795389137_7984654888313290752_n.jpg?_nc_cat=100&amp;_nc_ht=scontent.fhan3-3.fna&amp;oh=1e8ca9bce53180c0509574603c9e8a68&amp;oe=5C400F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257" y="0"/>
            <a:ext cx="9144000" cy="6709229"/>
          </a:xfrm>
          <a:prstGeom prst="rect">
            <a:avLst/>
          </a:prstGeom>
          <a:noFill/>
        </p:spPr>
      </p:pic>
      <p:pic>
        <p:nvPicPr>
          <p:cNvPr id="8" name="Picture 2" descr="https://scontent.fhan3-1.fna.fbcdn.net/v/t1.15752-9/45000743_532869160494707_8197076415925977088_n.jpg?_nc_cat=109&amp;_nc_ht=scontent.fhan3-1.fna&amp;oh=9ab699cf6d7bd0668f973d2acff98a7c&amp;oe=5C4CB7A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257" y="3629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2" descr="https://scontent.fhan3-2.fna.fbcdn.net/v/t1.15752-9/45095182_539631716449126_2454567057975410688_n.jpg?_nc_cat=107&amp;_nc_ht=scontent.fhan3-2.fna&amp;oh=5ca229fa5ca6ab76f7fc3af9f62799be&amp;oe=5C40809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9914" y="3629"/>
            <a:ext cx="9144000" cy="6879773"/>
          </a:xfrm>
          <a:prstGeom prst="rect">
            <a:avLst/>
          </a:prstGeom>
          <a:noFill/>
        </p:spPr>
      </p:pic>
      <p:pic>
        <p:nvPicPr>
          <p:cNvPr id="10" name="Picture 2" descr="https://scontent.fhan3-3.fna.fbcdn.net/v/t1.15752-9/44963639_575579536211997_7828823712353746944_n.jpg?_nc_cat=101&amp;_nc_ht=scontent.fhan3-3.fna&amp;oh=c57d6a4db47c6d5dc57eb88325be2e43&amp;oe=5C7FC66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028" y="9071"/>
            <a:ext cx="9144000" cy="6868887"/>
          </a:xfrm>
          <a:prstGeom prst="rect">
            <a:avLst/>
          </a:prstGeom>
          <a:noFill/>
        </p:spPr>
      </p:pic>
      <p:pic>
        <p:nvPicPr>
          <p:cNvPr id="11" name="Picture 2" descr="https://scontent.fhan4-1.fna.fbcdn.net/v/t1.15752-9/44997144_727199004299809_944163326399610880_n.jpg?_nc_cat=105&amp;_nc_ht=scontent.fhan4-1.fna&amp;oh=baf236bb069933b55175c096fa5d7583&amp;oe=5C7B3DB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39914" y="-32657"/>
            <a:ext cx="9144000" cy="6705599"/>
          </a:xfrm>
          <a:prstGeom prst="rect">
            <a:avLst/>
          </a:prstGeom>
          <a:noFill/>
        </p:spPr>
      </p:pic>
      <p:pic>
        <p:nvPicPr>
          <p:cNvPr id="12" name="Picture 2" descr="https://scontent.fhan3-2.fna.fbcdn.net/v/t1.15752-9/45100737_349905308915322_3458652277735161856_n.jpg?_nc_cat=103&amp;_nc_ht=scontent.fhan3-2.fna&amp;oh=3b89564923d1c1e8e1066ff25a344164&amp;oe=5C84188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0800" y="-16328"/>
            <a:ext cx="9144000" cy="6868888"/>
          </a:xfrm>
          <a:prstGeom prst="rect">
            <a:avLst/>
          </a:prstGeom>
          <a:noFill/>
        </p:spPr>
      </p:pic>
      <p:pic>
        <p:nvPicPr>
          <p:cNvPr id="13" name="Picture 2" descr="https://scontent.fhan3-3.fna.fbcdn.net/v/t1.15752-9/45013142_1119087568272452_6564020182291841024_n.jpg?_nc_cat=108&amp;_nc_ht=scontent.fhan3-3.fna&amp;oh=cbdc00d9f329950e8c85c8462ffd9068&amp;oe=5C4DCC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514" y="-14514"/>
            <a:ext cx="9144000" cy="685800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9071"/>
            <a:ext cx="9071428" cy="668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1808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6652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Pictures\Screenshots\Screenshot (188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7705"/>
          <a:stretch/>
        </p:blipFill>
        <p:spPr bwMode="auto">
          <a:xfrm>
            <a:off x="175490" y="110836"/>
            <a:ext cx="8968510" cy="66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34120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5753" y="1739205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sẵn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chờm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ngoài</a:t>
            </a:r>
            <a:endParaRPr lang="en-US" sz="2800" dirty="0">
              <a:solidFill>
                <a:srgbClr val="FF0000"/>
              </a:solidFill>
              <a:latin typeface="iCiel Cadena" pitchFamily="2" charset="-93"/>
            </a:endParaRPr>
          </a:p>
          <a:p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Tô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69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938281">
            <a:off x="3038406" y="351986"/>
            <a:ext cx="2036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iCiel Cadena" pitchFamily="2" charset="-93"/>
              </a:rPr>
              <a:t> Lưu ý </a:t>
            </a:r>
            <a:r>
              <a:rPr lang="vi-VN" sz="4400" dirty="0">
                <a:solidFill>
                  <a:srgbClr val="00206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7973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Pictures\Screenshots\Screenshot (25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3" t="29123" r="18125" b="18070"/>
          <a:stretch/>
        </p:blipFill>
        <p:spPr bwMode="auto">
          <a:xfrm>
            <a:off x="0" y="50884"/>
            <a:ext cx="9144000" cy="6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5000" y="2514600"/>
            <a:ext cx="63434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3900" y="1714381"/>
            <a:ext cx="5469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</a:rPr>
              <a:t>4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4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2590800" y="1652099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4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794" y="720451"/>
            <a:ext cx="4762994" cy="496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655" y="-152400"/>
            <a:ext cx="4525376" cy="480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4542">
            <a:off x="5053854" y="1652132"/>
            <a:ext cx="2155279" cy="2155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75" y="2631845"/>
            <a:ext cx="3246725" cy="290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410" y="4651407"/>
            <a:ext cx="2219550" cy="188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E:\GIAO AN\SGV lop 2\sgv chân trời sáng tạo lớp 2\hình minh họa giáo án\7\httpsmedia.bibom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68015"/>
            <a:ext cx="2667000" cy="21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GIAO AN\SGV lop 2\sgv chân trời sáng tạo lớp 2\hình minh họa giáo án\7\c9c037858d82b324d960cca87c58bdd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40147"/>
            <a:ext cx="2923048" cy="10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chan trời sang tạo lớp 1\hình ảnh minh họa\trgtr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919" y="4129611"/>
            <a:ext cx="2019300" cy="219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48" y="2500664"/>
            <a:ext cx="3908852" cy="303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0142">
            <a:off x="4284355" y="4765113"/>
            <a:ext cx="2211202" cy="17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20488">
            <a:off x="607891" y="4131685"/>
            <a:ext cx="1639531" cy="163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3062" y="176079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-93"/>
              </a:rPr>
              <a:t>đồ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dùng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học</a:t>
            </a:r>
            <a:r>
              <a:rPr lang="en-US" sz="2800" dirty="0">
                <a:latin typeface="iCiel Cadena" pitchFamily="2" charset="-93"/>
              </a:rPr>
              <a:t> </a:t>
            </a:r>
            <a:r>
              <a:rPr lang="en-US" sz="2800" dirty="0" err="1">
                <a:latin typeface="iCiel Cadena" pitchFamily="2" charset="-93"/>
              </a:rPr>
              <a:t>tập</a:t>
            </a:r>
            <a:r>
              <a:rPr lang="en-US" sz="2800" dirty="0">
                <a:latin typeface="iCiel Cadena" pitchFamily="2" charset="-93"/>
              </a:rPr>
              <a:t>  </a:t>
            </a:r>
            <a:endParaRPr lang="vi-VN" sz="2800" dirty="0"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234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16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3039" y="2819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40596" y="2696290"/>
            <a:ext cx="928961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6600CC"/>
                </a:solidFill>
                <a:latin typeface="Jokerman" panose="04090605060D06020702" pitchFamily="82" charset="0"/>
              </a:rPr>
              <a:t>5</a:t>
            </a:r>
            <a:r>
              <a:rPr lang="en-US" sz="4000" b="1" dirty="0">
                <a:solidFill>
                  <a:srgbClr val="6600CC"/>
                </a:solidFill>
                <a:latin typeface="Jokerman" panose="04090605060D06020702" pitchFamily="82" charset="0"/>
              </a:rPr>
              <a:t>.VẬN DỤNG </a:t>
            </a:r>
          </a:p>
          <a:p>
            <a:pPr algn="ctr"/>
            <a:r>
              <a:rPr lang="en-US" sz="4000" b="1" dirty="0">
                <a:solidFill>
                  <a:srgbClr val="6600CC"/>
                </a:solidFill>
                <a:latin typeface="Jokerman" panose="04090605060D06020702" pitchFamily="82" charset="0"/>
              </a:rPr>
              <a:t>PHÁT TRIỂN</a:t>
            </a:r>
          </a:p>
        </p:txBody>
      </p:sp>
    </p:spTree>
    <p:extLst>
      <p:ext uri="{BB962C8B-B14F-4D97-AF65-F5344CB8AC3E}">
        <p14:creationId xmlns:p14="http://schemas.microsoft.com/office/powerpoint/2010/main" val="904870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1964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2954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7620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1" y="1905000"/>
            <a:ext cx="5812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700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Em sẽ bảo quản , và đồ dùng học </a:t>
            </a:r>
          </a:p>
          <a:p>
            <a:pPr algn="ctr"/>
            <a:r>
              <a:rPr lang="vi-VN" sz="2700" dirty="0">
                <a:solidFill>
                  <a:srgbClr val="00B050"/>
                </a:solidFill>
                <a:latin typeface="iCiel Pony" pitchFamily="2" charset="-93"/>
                <a:cs typeface="Times New Roman" pitchFamily="18" charset="0"/>
              </a:rPr>
              <a:t>tập của em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18295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GIAO AN\SGV lop 2\chan trời sang tạo lớp 1\hình ảnh minh họa\sdfsd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7" y="533400"/>
            <a:ext cx="374901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chan trời sang tạo lớp 1\hình ảnh minh họa\rgt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58420"/>
            <a:ext cx="4038600" cy="2870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GIAO AN\SGV lop 2\chan trời sang tạo lớp 1\hình ảnh minh họa\jhgkjh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7" y="3810000"/>
            <a:ext cx="3749012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GIAO AN\SGV lop 2\chan trời sang tạo lớp 1\hình ảnh minh họa\mhgiluhk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0"/>
            <a:ext cx="4038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32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GIAO AN\SGV lop 2\chan trời sang tạo lớp 1\hình ảnh minh họa\anh-baiviet-700096-e573d848-5bae-4634-b9ad-07ff9ec8e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7824"/>
            <a:ext cx="3868545" cy="376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2.1-600-x-4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1"/>
            <a:ext cx="3352800" cy="2285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44" y="1487487"/>
            <a:ext cx="27559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81" y="4048046"/>
            <a:ext cx="1625720" cy="2809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710">
            <a:off x="625300" y="4220376"/>
            <a:ext cx="3208361" cy="2348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E:\GIAO AN\SGV lop 2\chan trời sang tạo lớp 1\hình ảnh minh họa\thanh-ly-ban-ghe-hoc-sinh-tai-ha-noi-2-22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043" y="4343400"/>
            <a:ext cx="2745339" cy="2102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304800"/>
            <a:ext cx="4682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Góc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học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tập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gọn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iCiel Pony" pitchFamily="2" charset="-93"/>
              </a:rPr>
              <a:t>gàng</a:t>
            </a:r>
            <a:r>
              <a:rPr lang="en-US" sz="3200" dirty="0">
                <a:solidFill>
                  <a:srgbClr val="00B050"/>
                </a:solidFill>
                <a:latin typeface="iCiel Pony" pitchFamily="2" charset="-93"/>
              </a:rPr>
              <a:t> </a:t>
            </a:r>
            <a:endParaRPr lang="vi-VN" sz="3200" dirty="0">
              <a:solidFill>
                <a:srgbClr val="00B05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ddca62b54c588302b1d171fa0a4ba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381000"/>
            <a:ext cx="3501906" cy="350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chan trời sang tạo lớp 1\hình ảnh minh họa\ban-hoc-lien-gia-sach-chu-l-bh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57200"/>
            <a:ext cx="3581400" cy="3124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94" y="2484437"/>
            <a:ext cx="2762250" cy="2011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E:\GIAO AN\ảnh tài liệu\kisspng-vector-graphics-school-supplies-education-student-5d2bf62ac2eb40.891037821563162154798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4191000" cy="202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SGV lop 2\chan trời sang tạo lớp 1\hình ảnh minh họa\ban-hoc-tre-em-de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29061"/>
            <a:ext cx="3810000" cy="269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0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1085671"/>
            <a:ext cx="5593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Pictures\Screenshots\Screenshot (35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0"/>
            <a:ext cx="9107905" cy="685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3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=""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9144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2819400" y="-36803"/>
            <a:ext cx="63246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5013029"/>
            <a:ext cx="2829673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3276600" y="2006602"/>
            <a:ext cx="5410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49" y="237682"/>
            <a:ext cx="2249166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=""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33" y="1652771"/>
            <a:ext cx="1588165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360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76200"/>
            <a:ext cx="2864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  <a:cs typeface="Times New Roman" pitchFamily="18" charset="0"/>
              </a:rPr>
              <a:t>KHỞI ĐỘNG </a:t>
            </a:r>
            <a:endParaRPr lang="vi-VN" sz="4000" dirty="0"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Ciel Cadena" pitchFamily="2" charset="-93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840" y="762000"/>
            <a:ext cx="5465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trò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chơi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: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nhìn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đoán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tên</a:t>
            </a:r>
            <a:r>
              <a:rPr lang="en-US" sz="2800" dirty="0"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chan trời sang tạo lớp 1\hình ảnh minh họa\rgrgfr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48" y="2971800"/>
            <a:ext cx="1543052" cy="15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depositphotos_29811383-stock-illustration-strawberry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09" y="2667000"/>
            <a:ext cx="1665327" cy="200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chan trời sang tạo lớp 1\hình ảnh minh họa\ghgfhg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819400"/>
            <a:ext cx="2076450" cy="151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GIAO AN\SGV lop 2\chan trời sang tạo lớp 1\hình ảnh minh họa\9db0720f7ff702f14c918173a2e264c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9" y="1381843"/>
            <a:ext cx="1786461" cy="13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GIAO AN\SGV lop 2\chan trời sang tạo lớp 1\hình ảnh minh họa\hgjghjh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60086"/>
            <a:ext cx="1981200" cy="136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ảnh tài liệu\PinClipart.com_rubiks-cube-clipart_105502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04" y="4648200"/>
            <a:ext cx="13072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:\GIAO AN\ảnh tài liệu\yhjytj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146">
            <a:off x="4884222" y="4521781"/>
            <a:ext cx="163482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752600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1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54833" y="1744732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2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400" y="3352800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3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16633" y="3352800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4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3633" y="3352800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5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46493" y="5029200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6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16433" y="5029200"/>
            <a:ext cx="1945967" cy="1149594"/>
          </a:xfrm>
          <a:prstGeom prst="rect">
            <a:avLst/>
          </a:prstGeom>
          <a:solidFill>
            <a:schemeClr val="bg1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iCiel Cadena" pitchFamily="2" charset="-93"/>
              </a:rPr>
              <a:t> 6</a:t>
            </a:r>
            <a:endParaRPr lang="vi-VN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912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5918" y="1219200"/>
            <a:ext cx="37513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1 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44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endParaRPr lang="vi-VN" sz="44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78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684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18476" y="0"/>
            <a:ext cx="916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1732908" y="0"/>
            <a:ext cx="7411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25638" y="914400"/>
            <a:ext cx="4792662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</a:t>
            </a:r>
          </a:p>
          <a:p>
            <a:pPr algn="ctr"/>
            <a:r>
              <a:rPr lang="en-US" sz="3200" b="1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</a:p>
          <a:p>
            <a:pPr algn="ctr"/>
            <a:r>
              <a:rPr lang="en-US" sz="4000" b="1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MĨ THUẬT</a:t>
            </a:r>
            <a:endParaRPr lang="en-US" sz="40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6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GIAO AN\SGV lop 2\chan trời sang tạo lớp 1\hình ảnh minh họa\grgd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19628"/>
            <a:ext cx="2275624" cy="2685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ừedgvf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24" y="919712"/>
            <a:ext cx="3151276" cy="257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fgxvf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5" y="869451"/>
            <a:ext cx="3087915" cy="2353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chan trời sang tạo lớp 1\hình ảnh minh họa\etrtre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70020"/>
            <a:ext cx="3810000" cy="2706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GIAO AN\SGV lop 2\chan trời sang tạo lớp 1\hình ảnh minh họa\rgregd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6" y="3822510"/>
            <a:ext cx="1903803" cy="26544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GIAO AN\SGV lop 2\chan trời sang tạo lớp 1\hình ảnh minh họa\ểwtsr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08" y="4179560"/>
            <a:ext cx="2358400" cy="206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39460"/>
            <a:ext cx="8295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Ciel Cadena" pitchFamily="2" charset="-93"/>
              </a:rPr>
              <a:t>Quan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sát</a:t>
            </a:r>
            <a:r>
              <a:rPr lang="en-US" sz="2400" dirty="0">
                <a:latin typeface="iCiel Cadena" pitchFamily="2" charset="-93"/>
              </a:rPr>
              <a:t>, </a:t>
            </a:r>
            <a:r>
              <a:rPr lang="en-US" sz="2400" dirty="0" err="1">
                <a:latin typeface="iCiel Cadena" pitchFamily="2" charset="-93"/>
              </a:rPr>
              <a:t>thảo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luận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về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những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sản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phẩm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mĩ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thuật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quanh</a:t>
            </a:r>
            <a:r>
              <a:rPr lang="en-US" sz="2400" dirty="0">
                <a:latin typeface="iCiel Cadena" pitchFamily="2" charset="-93"/>
              </a:rPr>
              <a:t> </a:t>
            </a:r>
            <a:r>
              <a:rPr lang="en-US" sz="2400" dirty="0" err="1">
                <a:latin typeface="iCiel Cadena" pitchFamily="2" charset="-93"/>
              </a:rPr>
              <a:t>em</a:t>
            </a:r>
            <a:r>
              <a:rPr lang="en-US" sz="2400" dirty="0"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 picture containing grass, outdoor, person, child&#10;&#10;Description automatically generated">
            <a:extLst>
              <a:ext uri="{FF2B5EF4-FFF2-40B4-BE49-F238E27FC236}">
                <a16:creationId xmlns="" xmlns:a16="http://schemas.microsoft.com/office/drawing/2014/main" id="{3F9BC4F3-19C5-4F74-BEBD-E2E58FFC6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3900488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6" descr="A picture containing text, person, group, family&#10;&#10;Description automatically generated">
            <a:extLst>
              <a:ext uri="{FF2B5EF4-FFF2-40B4-BE49-F238E27FC236}">
                <a16:creationId xmlns="" xmlns:a16="http://schemas.microsoft.com/office/drawing/2014/main" id="{04A7D9FB-7FEC-4240-BB37-4C3705E3D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33375"/>
            <a:ext cx="345598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40592AC-8535-47ED-B628-81D7BA8F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5425"/>
            <a:ext cx="383222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A picture containing person, child, window, dining table&#10;&#10;Description automatically generated">
            <a:extLst>
              <a:ext uri="{FF2B5EF4-FFF2-40B4-BE49-F238E27FC236}">
                <a16:creationId xmlns="" xmlns:a16="http://schemas.microsoft.com/office/drawing/2014/main" id="{12A895E0-9A6B-4A4D-8DC4-83324AEBF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3609975"/>
            <a:ext cx="3602037" cy="28416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4866</TotalTime>
  <Words>310</Words>
  <Application>Microsoft Office PowerPoint</Application>
  <PresentationFormat>On-screen Show (4:3)</PresentationFormat>
  <Paragraphs>79</Paragraphs>
  <Slides>48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宋体</vt:lpstr>
      <vt:lpstr>Aachen</vt:lpstr>
      <vt:lpstr>Arial</vt:lpstr>
      <vt:lpstr>Calibri</vt:lpstr>
      <vt:lpstr>Fira Sans Extra Condensed Medium</vt:lpstr>
      <vt:lpstr>iCiel Cadena</vt:lpstr>
      <vt:lpstr>iCiel Pony</vt:lpstr>
      <vt:lpstr>Jokerman</vt:lpstr>
      <vt:lpstr>Oswald Light</vt:lpstr>
      <vt:lpstr>Times New Roman</vt:lpstr>
      <vt:lpstr>Zilla Slab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VNBOSS CHANNEL</cp:lastModifiedBy>
  <cp:revision>393</cp:revision>
  <dcterms:created xsi:type="dcterms:W3CDTF">2020-08-13T08:18:23Z</dcterms:created>
  <dcterms:modified xsi:type="dcterms:W3CDTF">2023-08-10T06:58:21Z</dcterms:modified>
</cp:coreProperties>
</file>