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72" r:id="rId2"/>
    <p:sldId id="280" r:id="rId3"/>
    <p:sldId id="281" r:id="rId4"/>
    <p:sldId id="275" r:id="rId5"/>
    <p:sldId id="276" r:id="rId6"/>
    <p:sldId id="274" r:id="rId7"/>
    <p:sldId id="264" r:id="rId8"/>
    <p:sldId id="282" r:id="rId9"/>
    <p:sldId id="284" r:id="rId10"/>
    <p:sldId id="285" r:id="rId11"/>
    <p:sldId id="286" r:id="rId12"/>
    <p:sldId id="287" r:id="rId13"/>
    <p:sldId id="288" r:id="rId14"/>
    <p:sldId id="290" r:id="rId15"/>
    <p:sldId id="289" r:id="rId16"/>
    <p:sldId id="291" r:id="rId17"/>
    <p:sldId id="292" r:id="rId18"/>
    <p:sldId id="293" r:id="rId19"/>
    <p:sldId id="294" r:id="rId20"/>
    <p:sldId id="296" r:id="rId21"/>
    <p:sldId id="258" r:id="rId22"/>
    <p:sldId id="297" r:id="rId23"/>
  </p:sldIdLst>
  <p:sldSz cx="18288000" cy="10287000"/>
  <p:notesSz cx="6858000" cy="9144000"/>
  <p:embeddedFontLst>
    <p:embeddedFont>
      <p:font typeface="Amasis MT Pro Black" panose="02040A04050005020304" pitchFamily="18" charset="0"/>
      <p:bold r:id="rId25"/>
      <p:boldItalic r:id="rId26"/>
    </p:embeddedFont>
    <p:embeddedFont>
      <p:font typeface="Bauhaus 93" panose="04030905020B02020C02" pitchFamily="82" charset="0"/>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B52F2C-81F3-4A1B-B6D0-09216874B3AF}">
          <p14:sldIdLst>
            <p14:sldId id="272"/>
            <p14:sldId id="280"/>
            <p14:sldId id="281"/>
            <p14:sldId id="275"/>
            <p14:sldId id="276"/>
            <p14:sldId id="274"/>
            <p14:sldId id="264"/>
            <p14:sldId id="282"/>
            <p14:sldId id="284"/>
            <p14:sldId id="285"/>
            <p14:sldId id="286"/>
            <p14:sldId id="287"/>
            <p14:sldId id="288"/>
            <p14:sldId id="290"/>
            <p14:sldId id="289"/>
            <p14:sldId id="291"/>
            <p14:sldId id="292"/>
            <p14:sldId id="293"/>
            <p14:sldId id="294"/>
            <p14:sldId id="296"/>
            <p14:sldId id="258"/>
            <p14:sldId id="2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D0"/>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5A4927-3C8D-4636-BA7B-6487668D2DB5}"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5A2D8-8034-43AE-94F9-31B11B0AF3AC}" type="slidenum">
              <a:rPr lang="en-US" smtClean="0"/>
              <a:t>‹#›</a:t>
            </a:fld>
            <a:endParaRPr lang="en-US"/>
          </a:p>
        </p:txBody>
      </p:sp>
    </p:spTree>
    <p:extLst>
      <p:ext uri="{BB962C8B-B14F-4D97-AF65-F5344CB8AC3E}">
        <p14:creationId xmlns:p14="http://schemas.microsoft.com/office/powerpoint/2010/main" val="3007670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5A2D8-8034-43AE-94F9-31B11B0AF3AC}" type="slidenum">
              <a:rPr lang="en-US" smtClean="0"/>
              <a:t>1</a:t>
            </a:fld>
            <a:endParaRPr lang="en-US"/>
          </a:p>
        </p:txBody>
      </p:sp>
    </p:spTree>
    <p:extLst>
      <p:ext uri="{BB962C8B-B14F-4D97-AF65-F5344CB8AC3E}">
        <p14:creationId xmlns:p14="http://schemas.microsoft.com/office/powerpoint/2010/main" val="89673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5A2D8-8034-43AE-94F9-31B11B0AF3AC}" type="slidenum">
              <a:rPr lang="en-US" smtClean="0"/>
              <a:t>22</a:t>
            </a:fld>
            <a:endParaRPr lang="en-US"/>
          </a:p>
        </p:txBody>
      </p:sp>
    </p:spTree>
    <p:extLst>
      <p:ext uri="{BB962C8B-B14F-4D97-AF65-F5344CB8AC3E}">
        <p14:creationId xmlns:p14="http://schemas.microsoft.com/office/powerpoint/2010/main" val="391707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svg"/><Relationship Id="rId7" Type="http://schemas.openxmlformats.org/officeDocument/2006/relationships/image" Target="../media/image4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svg"/><Relationship Id="rId5" Type="http://schemas.openxmlformats.org/officeDocument/2006/relationships/image" Target="../media/image31.svg"/><Relationship Id="rId10" Type="http://schemas.openxmlformats.org/officeDocument/2006/relationships/image" Target="../media/image1.png"/><Relationship Id="rId4" Type="http://schemas.openxmlformats.org/officeDocument/2006/relationships/image" Target="../media/image30.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8.svg"/><Relationship Id="rId7" Type="http://schemas.openxmlformats.org/officeDocument/2006/relationships/image" Target="../media/image4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8.svg"/><Relationship Id="rId7"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35.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8.svg"/><Relationship Id="rId7"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9.svg"/><Relationship Id="rId3" Type="http://schemas.openxmlformats.org/officeDocument/2006/relationships/image" Target="../media/image6.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svg"/><Relationship Id="rId5" Type="http://schemas.openxmlformats.org/officeDocument/2006/relationships/image" Target="../media/image27.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svg"/><Relationship Id="rId5" Type="http://schemas.openxmlformats.org/officeDocument/2006/relationships/image" Target="../media/image31.svg"/><Relationship Id="rId10" Type="http://schemas.openxmlformats.org/officeDocument/2006/relationships/image" Target="../media/image1.png"/><Relationship Id="rId4" Type="http://schemas.openxmlformats.org/officeDocument/2006/relationships/image" Target="../media/image30.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8.sv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ECE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101372"/>
            <a:chOff x="0" y="0"/>
            <a:chExt cx="90887345" cy="4014345"/>
          </a:xfrm>
        </p:grpSpPr>
        <p:sp>
          <p:nvSpPr>
            <p:cNvPr id="3" name="Freeform 3"/>
            <p:cNvSpPr/>
            <p:nvPr/>
          </p:nvSpPr>
          <p:spPr>
            <a:xfrm>
              <a:off x="72390" y="72387"/>
              <a:ext cx="90742565" cy="3869568"/>
            </a:xfrm>
            <a:custGeom>
              <a:avLst/>
              <a:gdLst/>
              <a:ahLst/>
              <a:cxnLst/>
              <a:rect l="l" t="t" r="r" b="b"/>
              <a:pathLst>
                <a:path w="90742563" h="3869566">
                  <a:moveTo>
                    <a:pt x="0" y="0"/>
                  </a:moveTo>
                  <a:lnTo>
                    <a:pt x="90742563" y="0"/>
                  </a:lnTo>
                  <a:lnTo>
                    <a:pt x="90742563" y="3869566"/>
                  </a:lnTo>
                  <a:lnTo>
                    <a:pt x="0" y="3869566"/>
                  </a:lnTo>
                  <a:lnTo>
                    <a:pt x="0" y="0"/>
                  </a:lnTo>
                  <a:close/>
                </a:path>
              </a:pathLst>
            </a:custGeom>
            <a:solidFill>
              <a:srgbClr val="FDFF8F"/>
            </a:solidFill>
          </p:spPr>
          <p:txBody>
            <a:bodyPr/>
            <a:lstStyle/>
            <a:p>
              <a:endParaRPr lang="en-US"/>
            </a:p>
          </p:txBody>
        </p:sp>
        <p:sp>
          <p:nvSpPr>
            <p:cNvPr id="4" name="Freeform 4"/>
            <p:cNvSpPr/>
            <p:nvPr/>
          </p:nvSpPr>
          <p:spPr>
            <a:xfrm>
              <a:off x="0" y="0"/>
              <a:ext cx="90887345" cy="4014345"/>
            </a:xfrm>
            <a:custGeom>
              <a:avLst/>
              <a:gdLst/>
              <a:ahLst/>
              <a:cxnLst/>
              <a:rect l="l" t="t" r="r" b="b"/>
              <a:pathLst>
                <a:path w="90887345" h="4014345">
                  <a:moveTo>
                    <a:pt x="90742567" y="3869565"/>
                  </a:moveTo>
                  <a:lnTo>
                    <a:pt x="90887345" y="3869565"/>
                  </a:lnTo>
                  <a:lnTo>
                    <a:pt x="90887345" y="4014345"/>
                  </a:lnTo>
                  <a:lnTo>
                    <a:pt x="90742567" y="4014345"/>
                  </a:lnTo>
                  <a:lnTo>
                    <a:pt x="90742567" y="3869565"/>
                  </a:lnTo>
                  <a:close/>
                  <a:moveTo>
                    <a:pt x="0" y="144780"/>
                  </a:moveTo>
                  <a:lnTo>
                    <a:pt x="144780" y="144780"/>
                  </a:lnTo>
                  <a:lnTo>
                    <a:pt x="144780" y="3869565"/>
                  </a:lnTo>
                  <a:lnTo>
                    <a:pt x="0" y="3869565"/>
                  </a:lnTo>
                  <a:lnTo>
                    <a:pt x="0" y="144780"/>
                  </a:lnTo>
                  <a:close/>
                  <a:moveTo>
                    <a:pt x="0" y="3869565"/>
                  </a:moveTo>
                  <a:lnTo>
                    <a:pt x="144780" y="3869565"/>
                  </a:lnTo>
                  <a:lnTo>
                    <a:pt x="144780" y="4014345"/>
                  </a:lnTo>
                  <a:lnTo>
                    <a:pt x="0" y="4014345"/>
                  </a:lnTo>
                  <a:lnTo>
                    <a:pt x="0" y="3869565"/>
                  </a:lnTo>
                  <a:close/>
                  <a:moveTo>
                    <a:pt x="90742567" y="144780"/>
                  </a:moveTo>
                  <a:lnTo>
                    <a:pt x="90887345" y="144780"/>
                  </a:lnTo>
                  <a:lnTo>
                    <a:pt x="90887345" y="3869565"/>
                  </a:lnTo>
                  <a:lnTo>
                    <a:pt x="90742567" y="3869565"/>
                  </a:lnTo>
                  <a:lnTo>
                    <a:pt x="90742567" y="144780"/>
                  </a:lnTo>
                  <a:close/>
                  <a:moveTo>
                    <a:pt x="144780" y="3869565"/>
                  </a:moveTo>
                  <a:lnTo>
                    <a:pt x="90742567" y="3869565"/>
                  </a:lnTo>
                  <a:lnTo>
                    <a:pt x="90742567" y="4014345"/>
                  </a:lnTo>
                  <a:lnTo>
                    <a:pt x="144780" y="4014345"/>
                  </a:lnTo>
                  <a:lnTo>
                    <a:pt x="144780" y="3869565"/>
                  </a:lnTo>
                  <a:close/>
                  <a:moveTo>
                    <a:pt x="90742567" y="0"/>
                  </a:moveTo>
                  <a:lnTo>
                    <a:pt x="90887345" y="0"/>
                  </a:lnTo>
                  <a:lnTo>
                    <a:pt x="90887345" y="144780"/>
                  </a:lnTo>
                  <a:lnTo>
                    <a:pt x="90742567" y="144780"/>
                  </a:lnTo>
                  <a:lnTo>
                    <a:pt x="90742567" y="0"/>
                  </a:lnTo>
                  <a:close/>
                  <a:moveTo>
                    <a:pt x="0" y="0"/>
                  </a:moveTo>
                  <a:lnTo>
                    <a:pt x="144780" y="0"/>
                  </a:lnTo>
                  <a:lnTo>
                    <a:pt x="144780" y="144780"/>
                  </a:lnTo>
                  <a:lnTo>
                    <a:pt x="0" y="144780"/>
                  </a:lnTo>
                  <a:lnTo>
                    <a:pt x="0" y="0"/>
                  </a:lnTo>
                  <a:close/>
                  <a:moveTo>
                    <a:pt x="144780" y="0"/>
                  </a:moveTo>
                  <a:lnTo>
                    <a:pt x="90742567" y="0"/>
                  </a:lnTo>
                  <a:lnTo>
                    <a:pt x="90742567" y="144780"/>
                  </a:lnTo>
                  <a:lnTo>
                    <a:pt x="144780" y="144780"/>
                  </a:lnTo>
                  <a:lnTo>
                    <a:pt x="144780" y="0"/>
                  </a:lnTo>
                  <a:close/>
                </a:path>
              </a:pathLst>
            </a:custGeom>
            <a:solidFill>
              <a:srgbClr val="473C38"/>
            </a:solidFill>
          </p:spPr>
          <p:txBody>
            <a:bodyPr/>
            <a:lstStyle/>
            <a:p>
              <a:endParaRPr lang="en-US"/>
            </a:p>
          </p:txBody>
        </p:sp>
      </p:grpSp>
      <p:grpSp>
        <p:nvGrpSpPr>
          <p:cNvPr id="5" name="Group 5"/>
          <p:cNvGrpSpPr/>
          <p:nvPr/>
        </p:nvGrpSpPr>
        <p:grpSpPr>
          <a:xfrm>
            <a:off x="17511044" y="266700"/>
            <a:ext cx="565736" cy="533400"/>
            <a:chOff x="0" y="0"/>
            <a:chExt cx="1400465" cy="1320420"/>
          </a:xfrm>
        </p:grpSpPr>
        <p:sp>
          <p:nvSpPr>
            <p:cNvPr id="6" name="Freeform 6"/>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7" name="Group 7"/>
          <p:cNvGrpSpPr/>
          <p:nvPr/>
        </p:nvGrpSpPr>
        <p:grpSpPr>
          <a:xfrm>
            <a:off x="16668395" y="265098"/>
            <a:ext cx="565736" cy="533400"/>
            <a:chOff x="0" y="0"/>
            <a:chExt cx="1400465" cy="1320420"/>
          </a:xfrm>
        </p:grpSpPr>
        <p:sp>
          <p:nvSpPr>
            <p:cNvPr id="8" name="Freeform 8"/>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9" name="Group 9"/>
          <p:cNvGrpSpPr/>
          <p:nvPr/>
        </p:nvGrpSpPr>
        <p:grpSpPr>
          <a:xfrm>
            <a:off x="15840386" y="291342"/>
            <a:ext cx="565736" cy="533400"/>
            <a:chOff x="0" y="0"/>
            <a:chExt cx="1400465" cy="1320420"/>
          </a:xfrm>
        </p:grpSpPr>
        <p:sp>
          <p:nvSpPr>
            <p:cNvPr id="10" name="Freeform 10"/>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sp>
        <p:nvSpPr>
          <p:cNvPr id="11" name="Freeform 11"/>
          <p:cNvSpPr/>
          <p:nvPr/>
        </p:nvSpPr>
        <p:spPr>
          <a:xfrm>
            <a:off x="17522954" y="266700"/>
            <a:ext cx="534372" cy="533400"/>
          </a:xfrm>
          <a:custGeom>
            <a:avLst/>
            <a:gdLst/>
            <a:ahLst/>
            <a:cxnLst/>
            <a:rect l="l" t="t" r="r" b="b"/>
            <a:pathLst>
              <a:path w="405856" h="405118">
                <a:moveTo>
                  <a:pt x="0" y="0"/>
                </a:moveTo>
                <a:lnTo>
                  <a:pt x="405857" y="0"/>
                </a:lnTo>
                <a:lnTo>
                  <a:pt x="405857" y="405119"/>
                </a:lnTo>
                <a:lnTo>
                  <a:pt x="0" y="4051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AutoShape 12"/>
          <p:cNvSpPr/>
          <p:nvPr/>
        </p:nvSpPr>
        <p:spPr>
          <a:xfrm>
            <a:off x="15923681" y="647700"/>
            <a:ext cx="383119" cy="0"/>
          </a:xfrm>
          <a:prstGeom prst="line">
            <a:avLst/>
          </a:prstGeom>
          <a:ln w="28575" cap="flat">
            <a:solidFill>
              <a:srgbClr val="000000"/>
            </a:solidFill>
            <a:prstDash val="solid"/>
            <a:headEnd type="none" w="sm" len="sm"/>
            <a:tailEnd type="none" w="sm" len="sm"/>
          </a:ln>
        </p:spPr>
        <p:txBody>
          <a:bodyPr/>
          <a:lstStyle/>
          <a:p>
            <a:endParaRPr lang="en-US"/>
          </a:p>
        </p:txBody>
      </p:sp>
      <p:sp>
        <p:nvSpPr>
          <p:cNvPr id="13" name="Freeform 13"/>
          <p:cNvSpPr/>
          <p:nvPr/>
        </p:nvSpPr>
        <p:spPr>
          <a:xfrm>
            <a:off x="16815924" y="395620"/>
            <a:ext cx="324031" cy="324843"/>
          </a:xfrm>
          <a:custGeom>
            <a:avLst/>
            <a:gdLst/>
            <a:ahLst/>
            <a:cxnLst/>
            <a:rect l="l" t="t" r="r" b="b"/>
            <a:pathLst>
              <a:path w="246102" h="246719">
                <a:moveTo>
                  <a:pt x="0" y="0"/>
                </a:moveTo>
                <a:lnTo>
                  <a:pt x="246102" y="0"/>
                </a:lnTo>
                <a:lnTo>
                  <a:pt x="246102" y="246719"/>
                </a:lnTo>
                <a:lnTo>
                  <a:pt x="0" y="2467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623679" y="1528787"/>
            <a:ext cx="2139536" cy="2139536"/>
          </a:xfrm>
          <a:custGeom>
            <a:avLst/>
            <a:gdLst/>
            <a:ahLst/>
            <a:cxnLst/>
            <a:rect l="l" t="t" r="r" b="b"/>
            <a:pathLst>
              <a:path w="2139536" h="2139536">
                <a:moveTo>
                  <a:pt x="0" y="0"/>
                </a:moveTo>
                <a:lnTo>
                  <a:pt x="2139536" y="0"/>
                </a:lnTo>
                <a:lnTo>
                  <a:pt x="2139536" y="2139536"/>
                </a:lnTo>
                <a:lnTo>
                  <a:pt x="0" y="21395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5"/>
          <p:cNvGrpSpPr/>
          <p:nvPr/>
        </p:nvGrpSpPr>
        <p:grpSpPr>
          <a:xfrm>
            <a:off x="1422448" y="2171700"/>
            <a:ext cx="15012249" cy="7234538"/>
            <a:chOff x="0" y="0"/>
            <a:chExt cx="5141601" cy="2400145"/>
          </a:xfrm>
        </p:grpSpPr>
        <p:sp>
          <p:nvSpPr>
            <p:cNvPr id="16" name="Freeform 16"/>
            <p:cNvSpPr/>
            <p:nvPr/>
          </p:nvSpPr>
          <p:spPr>
            <a:xfrm>
              <a:off x="92710" y="106680"/>
              <a:ext cx="5037461" cy="2280765"/>
            </a:xfrm>
            <a:custGeom>
              <a:avLst/>
              <a:gdLst/>
              <a:ahLst/>
              <a:cxnLst/>
              <a:rect l="l" t="t" r="r" b="b"/>
              <a:pathLst>
                <a:path w="5037461" h="2280765">
                  <a:moveTo>
                    <a:pt x="5010791" y="2091535"/>
                  </a:moveTo>
                  <a:cubicBezTo>
                    <a:pt x="5010791" y="2179165"/>
                    <a:pt x="4934591" y="2250285"/>
                    <a:pt x="4853311" y="2250285"/>
                  </a:cubicBezTo>
                  <a:lnTo>
                    <a:pt x="66040" y="2250285"/>
                  </a:lnTo>
                  <a:cubicBezTo>
                    <a:pt x="43180" y="2250285"/>
                    <a:pt x="20320" y="2245205"/>
                    <a:pt x="0" y="2236315"/>
                  </a:cubicBezTo>
                  <a:cubicBezTo>
                    <a:pt x="26670" y="2264255"/>
                    <a:pt x="63500" y="2280765"/>
                    <a:pt x="126234" y="2280765"/>
                  </a:cubicBezTo>
                  <a:lnTo>
                    <a:pt x="4891411" y="2280765"/>
                  </a:lnTo>
                  <a:cubicBezTo>
                    <a:pt x="4971421" y="2280765"/>
                    <a:pt x="5037461" y="2214725"/>
                    <a:pt x="5037461" y="2134715"/>
                  </a:cubicBezTo>
                  <a:lnTo>
                    <a:pt x="5037461" y="95250"/>
                  </a:lnTo>
                  <a:cubicBezTo>
                    <a:pt x="5037461" y="58420"/>
                    <a:pt x="5023491" y="25400"/>
                    <a:pt x="5001901" y="0"/>
                  </a:cubicBezTo>
                  <a:cubicBezTo>
                    <a:pt x="5008251" y="16510"/>
                    <a:pt x="5010791" y="34290"/>
                    <a:pt x="5010791" y="52070"/>
                  </a:cubicBezTo>
                  <a:lnTo>
                    <a:pt x="5010791" y="2091535"/>
                  </a:lnTo>
                  <a:close/>
                </a:path>
              </a:pathLst>
            </a:custGeom>
            <a:solidFill>
              <a:srgbClr val="D47AE8"/>
            </a:solidFill>
          </p:spPr>
          <p:txBody>
            <a:bodyPr/>
            <a:lstStyle/>
            <a:p>
              <a:endParaRPr lang="en-US"/>
            </a:p>
          </p:txBody>
        </p:sp>
        <p:sp>
          <p:nvSpPr>
            <p:cNvPr id="17" name="Freeform 17"/>
            <p:cNvSpPr/>
            <p:nvPr/>
          </p:nvSpPr>
          <p:spPr>
            <a:xfrm>
              <a:off x="12700" y="12700"/>
              <a:ext cx="5076831" cy="2331565"/>
            </a:xfrm>
            <a:custGeom>
              <a:avLst/>
              <a:gdLst/>
              <a:ahLst/>
              <a:cxnLst/>
              <a:rect l="l" t="t" r="r" b="b"/>
              <a:pathLst>
                <a:path w="5076831" h="2331565">
                  <a:moveTo>
                    <a:pt x="146050" y="2331565"/>
                  </a:moveTo>
                  <a:lnTo>
                    <a:pt x="4930781" y="2331565"/>
                  </a:lnTo>
                  <a:cubicBezTo>
                    <a:pt x="5010791" y="2331565"/>
                    <a:pt x="5076831" y="2265525"/>
                    <a:pt x="5076831" y="2185515"/>
                  </a:cubicBezTo>
                  <a:lnTo>
                    <a:pt x="5076831" y="146050"/>
                  </a:lnTo>
                  <a:cubicBezTo>
                    <a:pt x="5076831" y="66040"/>
                    <a:pt x="5010791" y="0"/>
                    <a:pt x="4930781" y="0"/>
                  </a:cubicBezTo>
                  <a:lnTo>
                    <a:pt x="146050" y="0"/>
                  </a:lnTo>
                  <a:cubicBezTo>
                    <a:pt x="66040" y="0"/>
                    <a:pt x="0" y="66040"/>
                    <a:pt x="0" y="146050"/>
                  </a:cubicBezTo>
                  <a:lnTo>
                    <a:pt x="0" y="2185515"/>
                  </a:lnTo>
                  <a:cubicBezTo>
                    <a:pt x="0" y="2266795"/>
                    <a:pt x="66040" y="2331565"/>
                    <a:pt x="146050" y="2331565"/>
                  </a:cubicBezTo>
                  <a:close/>
                </a:path>
              </a:pathLst>
            </a:custGeom>
            <a:solidFill>
              <a:srgbClr val="FFFFFF"/>
            </a:solidFill>
          </p:spPr>
          <p:txBody>
            <a:bodyPr/>
            <a:lstStyle/>
            <a:p>
              <a:endParaRPr lang="en-US"/>
            </a:p>
          </p:txBody>
        </p:sp>
        <p:sp>
          <p:nvSpPr>
            <p:cNvPr id="18" name="Freeform 18"/>
            <p:cNvSpPr/>
            <p:nvPr/>
          </p:nvSpPr>
          <p:spPr>
            <a:xfrm>
              <a:off x="0" y="0"/>
              <a:ext cx="5141601" cy="2400145"/>
            </a:xfrm>
            <a:custGeom>
              <a:avLst/>
              <a:gdLst/>
              <a:ahLst/>
              <a:cxnLst/>
              <a:rect l="l" t="t" r="r" b="b"/>
              <a:pathLst>
                <a:path w="5141601" h="2400145">
                  <a:moveTo>
                    <a:pt x="5078101" y="74930"/>
                  </a:moveTo>
                  <a:cubicBezTo>
                    <a:pt x="5050162" y="30480"/>
                    <a:pt x="5000631" y="0"/>
                    <a:pt x="4943481" y="0"/>
                  </a:cubicBezTo>
                  <a:lnTo>
                    <a:pt x="158750" y="0"/>
                  </a:lnTo>
                  <a:cubicBezTo>
                    <a:pt x="71120" y="0"/>
                    <a:pt x="0" y="71120"/>
                    <a:pt x="0" y="158750"/>
                  </a:cubicBezTo>
                  <a:lnTo>
                    <a:pt x="0" y="2198215"/>
                  </a:lnTo>
                  <a:cubicBezTo>
                    <a:pt x="0" y="2250285"/>
                    <a:pt x="25400" y="2296005"/>
                    <a:pt x="63500" y="2325215"/>
                  </a:cubicBezTo>
                  <a:cubicBezTo>
                    <a:pt x="91440" y="2369665"/>
                    <a:pt x="140970" y="2400145"/>
                    <a:pt x="223662" y="2400145"/>
                  </a:cubicBezTo>
                  <a:lnTo>
                    <a:pt x="4982851" y="2400145"/>
                  </a:lnTo>
                  <a:cubicBezTo>
                    <a:pt x="5070481" y="2400145"/>
                    <a:pt x="5141601" y="2329025"/>
                    <a:pt x="5141601" y="2241395"/>
                  </a:cubicBezTo>
                  <a:lnTo>
                    <a:pt x="5141601" y="201930"/>
                  </a:lnTo>
                  <a:cubicBezTo>
                    <a:pt x="5141601" y="149860"/>
                    <a:pt x="5116201" y="104140"/>
                    <a:pt x="5078101" y="74930"/>
                  </a:cubicBezTo>
                  <a:close/>
                  <a:moveTo>
                    <a:pt x="12700" y="2198215"/>
                  </a:moveTo>
                  <a:lnTo>
                    <a:pt x="12700" y="158750"/>
                  </a:lnTo>
                  <a:cubicBezTo>
                    <a:pt x="12700" y="78740"/>
                    <a:pt x="78740" y="12700"/>
                    <a:pt x="158750" y="12700"/>
                  </a:cubicBezTo>
                  <a:lnTo>
                    <a:pt x="4943481" y="12700"/>
                  </a:lnTo>
                  <a:cubicBezTo>
                    <a:pt x="5023491" y="12700"/>
                    <a:pt x="5089531" y="78740"/>
                    <a:pt x="5089531" y="158750"/>
                  </a:cubicBezTo>
                  <a:lnTo>
                    <a:pt x="5089531" y="2198215"/>
                  </a:lnTo>
                  <a:cubicBezTo>
                    <a:pt x="5089531" y="2278225"/>
                    <a:pt x="5023491" y="2344265"/>
                    <a:pt x="4943481" y="2344265"/>
                  </a:cubicBezTo>
                  <a:lnTo>
                    <a:pt x="158750" y="2344265"/>
                  </a:lnTo>
                  <a:cubicBezTo>
                    <a:pt x="78740" y="2344265"/>
                    <a:pt x="12700" y="2279495"/>
                    <a:pt x="12700" y="2198215"/>
                  </a:cubicBezTo>
                  <a:close/>
                  <a:moveTo>
                    <a:pt x="5130171" y="2241395"/>
                  </a:moveTo>
                  <a:cubicBezTo>
                    <a:pt x="5130171" y="2321405"/>
                    <a:pt x="5062861" y="2387445"/>
                    <a:pt x="4982851" y="2387445"/>
                  </a:cubicBezTo>
                  <a:lnTo>
                    <a:pt x="223662" y="2387445"/>
                  </a:lnTo>
                  <a:cubicBezTo>
                    <a:pt x="157480" y="2387445"/>
                    <a:pt x="120650" y="2370935"/>
                    <a:pt x="93980" y="2342995"/>
                  </a:cubicBezTo>
                  <a:cubicBezTo>
                    <a:pt x="114300" y="2351885"/>
                    <a:pt x="135890" y="2356965"/>
                    <a:pt x="160020" y="2356965"/>
                  </a:cubicBezTo>
                  <a:lnTo>
                    <a:pt x="4944751" y="2356965"/>
                  </a:lnTo>
                  <a:cubicBezTo>
                    <a:pt x="5032381" y="2356965"/>
                    <a:pt x="5103501" y="2285845"/>
                    <a:pt x="5103501" y="2198215"/>
                  </a:cubicBezTo>
                  <a:lnTo>
                    <a:pt x="5103501" y="158750"/>
                  </a:lnTo>
                  <a:cubicBezTo>
                    <a:pt x="5103501" y="140970"/>
                    <a:pt x="5099691" y="123190"/>
                    <a:pt x="5094611" y="106680"/>
                  </a:cubicBezTo>
                  <a:cubicBezTo>
                    <a:pt x="5116201" y="132080"/>
                    <a:pt x="5130171" y="165100"/>
                    <a:pt x="5130171" y="201930"/>
                  </a:cubicBezTo>
                  <a:lnTo>
                    <a:pt x="5130171" y="2241395"/>
                  </a:lnTo>
                  <a:close/>
                </a:path>
              </a:pathLst>
            </a:custGeom>
            <a:solidFill>
              <a:srgbClr val="D47AE8"/>
            </a:solidFill>
          </p:spPr>
          <p:txBody>
            <a:bodyPr/>
            <a:lstStyle/>
            <a:p>
              <a:endParaRPr lang="en-US"/>
            </a:p>
          </p:txBody>
        </p:sp>
      </p:grpSp>
      <p:grpSp>
        <p:nvGrpSpPr>
          <p:cNvPr id="19" name="Group 19"/>
          <p:cNvGrpSpPr/>
          <p:nvPr/>
        </p:nvGrpSpPr>
        <p:grpSpPr>
          <a:xfrm>
            <a:off x="1571625" y="2352284"/>
            <a:ext cx="14506575" cy="6601216"/>
            <a:chOff x="0" y="0"/>
            <a:chExt cx="5448500" cy="2296119"/>
          </a:xfrm>
        </p:grpSpPr>
        <p:sp>
          <p:nvSpPr>
            <p:cNvPr id="20" name="Freeform 20"/>
            <p:cNvSpPr/>
            <p:nvPr/>
          </p:nvSpPr>
          <p:spPr>
            <a:xfrm>
              <a:off x="0" y="0"/>
              <a:ext cx="5448500" cy="2296119"/>
            </a:xfrm>
            <a:custGeom>
              <a:avLst/>
              <a:gdLst/>
              <a:ahLst/>
              <a:cxnLst/>
              <a:rect l="l" t="t" r="r" b="b"/>
              <a:pathLst>
                <a:path w="5448500" h="2296119">
                  <a:moveTo>
                    <a:pt x="5324040" y="2296119"/>
                  </a:moveTo>
                  <a:lnTo>
                    <a:pt x="124460" y="2296119"/>
                  </a:lnTo>
                  <a:cubicBezTo>
                    <a:pt x="55880" y="2296119"/>
                    <a:pt x="0" y="2240239"/>
                    <a:pt x="0" y="2171659"/>
                  </a:cubicBezTo>
                  <a:lnTo>
                    <a:pt x="0" y="124460"/>
                  </a:lnTo>
                  <a:cubicBezTo>
                    <a:pt x="0" y="55880"/>
                    <a:pt x="55880" y="0"/>
                    <a:pt x="124460" y="0"/>
                  </a:cubicBezTo>
                  <a:lnTo>
                    <a:pt x="5324040" y="0"/>
                  </a:lnTo>
                  <a:cubicBezTo>
                    <a:pt x="5392620" y="0"/>
                    <a:pt x="5448500" y="55880"/>
                    <a:pt x="5448500" y="124460"/>
                  </a:cubicBezTo>
                  <a:lnTo>
                    <a:pt x="5448500" y="2171659"/>
                  </a:lnTo>
                  <a:cubicBezTo>
                    <a:pt x="5448500" y="2240239"/>
                    <a:pt x="5392620" y="2296119"/>
                    <a:pt x="5324040" y="2296119"/>
                  </a:cubicBezTo>
                  <a:close/>
                </a:path>
              </a:pathLst>
            </a:custGeom>
            <a:solidFill>
              <a:srgbClr val="FDFF8F"/>
            </a:solidFill>
          </p:spPr>
          <p:txBody>
            <a:bodyPr/>
            <a:lstStyle/>
            <a:p>
              <a:endParaRPr lang="en-US"/>
            </a:p>
          </p:txBody>
        </p:sp>
      </p:grpSp>
      <p:sp>
        <p:nvSpPr>
          <p:cNvPr id="22" name="Freeform 22"/>
          <p:cNvSpPr/>
          <p:nvPr/>
        </p:nvSpPr>
        <p:spPr>
          <a:xfrm>
            <a:off x="1138831" y="6403185"/>
            <a:ext cx="2640571" cy="1531531"/>
          </a:xfrm>
          <a:custGeom>
            <a:avLst/>
            <a:gdLst/>
            <a:ahLst/>
            <a:cxnLst/>
            <a:rect l="l" t="t" r="r" b="b"/>
            <a:pathLst>
              <a:path w="2640571" h="1531531">
                <a:moveTo>
                  <a:pt x="0" y="0"/>
                </a:moveTo>
                <a:lnTo>
                  <a:pt x="2640571" y="0"/>
                </a:lnTo>
                <a:lnTo>
                  <a:pt x="2640571" y="1531531"/>
                </a:lnTo>
                <a:lnTo>
                  <a:pt x="0" y="1531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23"/>
          <p:cNvSpPr txBox="1"/>
          <p:nvPr/>
        </p:nvSpPr>
        <p:spPr>
          <a:xfrm>
            <a:off x="3109775" y="3583691"/>
            <a:ext cx="11637593" cy="3118674"/>
          </a:xfrm>
          <a:prstGeom prst="rect">
            <a:avLst/>
          </a:prstGeom>
        </p:spPr>
        <p:txBody>
          <a:bodyPr lIns="0" tIns="0" rIns="0" bIns="0" rtlCol="0" anchor="t">
            <a:spAutoFit/>
          </a:bodyPr>
          <a:lstStyle/>
          <a:p>
            <a:pPr algn="ctr">
              <a:lnSpc>
                <a:spcPct val="150000"/>
              </a:lnSpc>
            </a:pPr>
            <a:r>
              <a:rPr lang="en-US" sz="7200" b="1">
                <a:solidFill>
                  <a:srgbClr val="202F5A"/>
                </a:solidFill>
                <a:latin typeface="Arial" panose="020B0604020202020204" pitchFamily="34" charset="0"/>
                <a:cs typeface="Arial" panose="020B0604020202020204" pitchFamily="34" charset="0"/>
              </a:rPr>
              <a:t>CHÀO MỪNG CÁC EM ĐẾN VỚI BÀI HỌC MỚI! </a:t>
            </a:r>
          </a:p>
        </p:txBody>
      </p:sp>
      <p:sp>
        <p:nvSpPr>
          <p:cNvPr id="24" name="Freeform 24"/>
          <p:cNvSpPr/>
          <p:nvPr/>
        </p:nvSpPr>
        <p:spPr>
          <a:xfrm>
            <a:off x="13919043" y="4613183"/>
            <a:ext cx="2640571" cy="1531531"/>
          </a:xfrm>
          <a:custGeom>
            <a:avLst/>
            <a:gdLst/>
            <a:ahLst/>
            <a:cxnLst/>
            <a:rect l="l" t="t" r="r" b="b"/>
            <a:pathLst>
              <a:path w="2640571" h="1531531">
                <a:moveTo>
                  <a:pt x="0" y="0"/>
                </a:moveTo>
                <a:lnTo>
                  <a:pt x="2640572" y="0"/>
                </a:lnTo>
                <a:lnTo>
                  <a:pt x="2640572" y="1531531"/>
                </a:lnTo>
                <a:lnTo>
                  <a:pt x="0" y="1531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138831" y="8244849"/>
            <a:ext cx="3248769" cy="1565316"/>
          </a:xfrm>
          <a:custGeom>
            <a:avLst/>
            <a:gdLst/>
            <a:ahLst/>
            <a:cxnLst/>
            <a:rect l="l" t="t" r="r" b="b"/>
            <a:pathLst>
              <a:path w="3248769" h="1565316">
                <a:moveTo>
                  <a:pt x="0" y="0"/>
                </a:moveTo>
                <a:lnTo>
                  <a:pt x="3248769" y="0"/>
                </a:lnTo>
                <a:lnTo>
                  <a:pt x="3248769" y="1565316"/>
                </a:lnTo>
                <a:lnTo>
                  <a:pt x="0" y="15653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Freeform 26"/>
          <p:cNvSpPr/>
          <p:nvPr/>
        </p:nvSpPr>
        <p:spPr>
          <a:xfrm flipH="1">
            <a:off x="14520100" y="6876940"/>
            <a:ext cx="2510980" cy="2605734"/>
          </a:xfrm>
          <a:custGeom>
            <a:avLst/>
            <a:gdLst/>
            <a:ahLst/>
            <a:cxnLst/>
            <a:rect l="l" t="t" r="r" b="b"/>
            <a:pathLst>
              <a:path w="2510980" h="2605734">
                <a:moveTo>
                  <a:pt x="2510980" y="0"/>
                </a:moveTo>
                <a:lnTo>
                  <a:pt x="0" y="0"/>
                </a:lnTo>
                <a:lnTo>
                  <a:pt x="0" y="2605734"/>
                </a:lnTo>
                <a:lnTo>
                  <a:pt x="2510980" y="2605734"/>
                </a:lnTo>
                <a:lnTo>
                  <a:pt x="251098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EDEE"/>
        </a:solidFill>
        <a:effectLst/>
      </p:bgPr>
    </p:bg>
    <p:spTree>
      <p:nvGrpSpPr>
        <p:cNvPr id="1" name=""/>
        <p:cNvGrpSpPr/>
        <p:nvPr/>
      </p:nvGrpSpPr>
      <p:grpSpPr>
        <a:xfrm>
          <a:off x="0" y="0"/>
          <a:ext cx="0" cy="0"/>
          <a:chOff x="0" y="0"/>
          <a:chExt cx="0" cy="0"/>
        </a:xfrm>
      </p:grpSpPr>
      <p:sp>
        <p:nvSpPr>
          <p:cNvPr id="59" name="Freeform 2">
            <a:extLst>
              <a:ext uri="{FF2B5EF4-FFF2-40B4-BE49-F238E27FC236}">
                <a16:creationId xmlns:a16="http://schemas.microsoft.com/office/drawing/2014/main" id="{D58CD4C9-E63A-82CB-29F4-611EA8CDBC4A}"/>
              </a:ext>
            </a:extLst>
          </p:cNvPr>
          <p:cNvSpPr/>
          <p:nvPr/>
        </p:nvSpPr>
        <p:spPr>
          <a:xfrm>
            <a:off x="13208444" y="1014441"/>
            <a:ext cx="3587759" cy="3587759"/>
          </a:xfrm>
          <a:custGeom>
            <a:avLst/>
            <a:gdLst/>
            <a:ahLst/>
            <a:cxnLst/>
            <a:rect l="l" t="t" r="r" b="b"/>
            <a:pathLst>
              <a:path w="3587759" h="3587759">
                <a:moveTo>
                  <a:pt x="0" y="0"/>
                </a:moveTo>
                <a:lnTo>
                  <a:pt x="3587759" y="0"/>
                </a:lnTo>
                <a:lnTo>
                  <a:pt x="3587759" y="3587760"/>
                </a:lnTo>
                <a:lnTo>
                  <a:pt x="0" y="3587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0" name="Freeform 15">
            <a:extLst>
              <a:ext uri="{FF2B5EF4-FFF2-40B4-BE49-F238E27FC236}">
                <a16:creationId xmlns:a16="http://schemas.microsoft.com/office/drawing/2014/main" id="{2A628A90-6888-BE59-34F2-380ED6BB1C2C}"/>
              </a:ext>
            </a:extLst>
          </p:cNvPr>
          <p:cNvSpPr/>
          <p:nvPr/>
        </p:nvSpPr>
        <p:spPr>
          <a:xfrm>
            <a:off x="3163470" y="5648533"/>
            <a:ext cx="2978253" cy="2978253"/>
          </a:xfrm>
          <a:custGeom>
            <a:avLst/>
            <a:gdLst/>
            <a:ahLst/>
            <a:cxnLst/>
            <a:rect l="l" t="t" r="r" b="b"/>
            <a:pathLst>
              <a:path w="4365370" h="4365370">
                <a:moveTo>
                  <a:pt x="0" y="0"/>
                </a:moveTo>
                <a:lnTo>
                  <a:pt x="4365370" y="0"/>
                </a:lnTo>
                <a:lnTo>
                  <a:pt x="4365370" y="4365370"/>
                </a:lnTo>
                <a:lnTo>
                  <a:pt x="0" y="4365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8" name="Freeform 38"/>
          <p:cNvSpPr/>
          <p:nvPr/>
        </p:nvSpPr>
        <p:spPr>
          <a:xfrm>
            <a:off x="533400" y="266700"/>
            <a:ext cx="15925799" cy="8360086"/>
          </a:xfrm>
          <a:custGeom>
            <a:avLst/>
            <a:gdLst/>
            <a:ahLst/>
            <a:cxnLst/>
            <a:rect l="l" t="t" r="r" b="b"/>
            <a:pathLst>
              <a:path w="4191529" h="3040764">
                <a:moveTo>
                  <a:pt x="0" y="0"/>
                </a:moveTo>
                <a:lnTo>
                  <a:pt x="4191529" y="0"/>
                </a:lnTo>
                <a:lnTo>
                  <a:pt x="4191529" y="3040764"/>
                </a:lnTo>
                <a:lnTo>
                  <a:pt x="0" y="3040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3" name="TextBox 43"/>
          <p:cNvSpPr txBox="1"/>
          <p:nvPr/>
        </p:nvSpPr>
        <p:spPr>
          <a:xfrm>
            <a:off x="3276600" y="2649776"/>
            <a:ext cx="11734800" cy="3593933"/>
          </a:xfrm>
          <a:prstGeom prst="rect">
            <a:avLst/>
          </a:prstGeom>
          <a:solidFill>
            <a:schemeClr val="bg1"/>
          </a:solidFill>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4000" spc="452">
                <a:solidFill>
                  <a:srgbClr val="000000"/>
                </a:solidFill>
              </a:rPr>
              <a:t>Sử dụng hiệu ứng chuyển trang chiếu giúp cho bài trình chiếu hấp dẫn hơn. </a:t>
            </a:r>
            <a:endParaRPr lang="en-US" sz="4000" spc="452">
              <a:solidFill>
                <a:srgbClr val="000000"/>
              </a:solidFill>
            </a:endParaRPr>
          </a:p>
          <a:p>
            <a:pPr marL="571500" indent="-571500" algn="just">
              <a:lnSpc>
                <a:spcPct val="150000"/>
              </a:lnSpc>
              <a:buFont typeface="Arial" panose="020B0604020202020204" pitchFamily="34" charset="0"/>
              <a:buChar char="•"/>
            </a:pPr>
            <a:r>
              <a:rPr lang="vi-VN" sz="4000" spc="452">
                <a:solidFill>
                  <a:srgbClr val="000000"/>
                </a:solidFill>
              </a:rPr>
              <a:t>Sử dụng quá nhiều hiệu ứng vì dễ gây mất tập trung.</a:t>
            </a:r>
            <a:endParaRPr lang="en-US" sz="4000" spc="452">
              <a:solidFill>
                <a:srgbClr val="000000"/>
              </a:solidFill>
            </a:endParaRPr>
          </a:p>
        </p:txBody>
      </p:sp>
      <p:sp>
        <p:nvSpPr>
          <p:cNvPr id="40" name="Freeform 40"/>
          <p:cNvSpPr/>
          <p:nvPr/>
        </p:nvSpPr>
        <p:spPr>
          <a:xfrm>
            <a:off x="7632048" y="5829299"/>
            <a:ext cx="2578752" cy="8056147"/>
          </a:xfrm>
          <a:custGeom>
            <a:avLst/>
            <a:gdLst/>
            <a:ahLst/>
            <a:cxnLst/>
            <a:rect l="l" t="t" r="r" b="b"/>
            <a:pathLst>
              <a:path w="2689975" h="8084625">
                <a:moveTo>
                  <a:pt x="0" y="0"/>
                </a:moveTo>
                <a:lnTo>
                  <a:pt x="2689975" y="0"/>
                </a:lnTo>
                <a:lnTo>
                  <a:pt x="2689975" y="8084625"/>
                </a:lnTo>
                <a:lnTo>
                  <a:pt x="0" y="80846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1" name="Freeform 24">
            <a:extLst>
              <a:ext uri="{FF2B5EF4-FFF2-40B4-BE49-F238E27FC236}">
                <a16:creationId xmlns:a16="http://schemas.microsoft.com/office/drawing/2014/main" id="{8521A832-7557-DC17-D05B-396B699B0F03}"/>
              </a:ext>
            </a:extLst>
          </p:cNvPr>
          <p:cNvSpPr/>
          <p:nvPr/>
        </p:nvSpPr>
        <p:spPr>
          <a:xfrm>
            <a:off x="1491797" y="1158461"/>
            <a:ext cx="1030558" cy="1003506"/>
          </a:xfrm>
          <a:custGeom>
            <a:avLst/>
            <a:gdLst/>
            <a:ahLst/>
            <a:cxnLst/>
            <a:rect l="l" t="t" r="r" b="b"/>
            <a:pathLst>
              <a:path w="1030558" h="1003506">
                <a:moveTo>
                  <a:pt x="0" y="0"/>
                </a:moveTo>
                <a:lnTo>
                  <a:pt x="1030558" y="0"/>
                </a:lnTo>
                <a:lnTo>
                  <a:pt x="1030558" y="1003505"/>
                </a:lnTo>
                <a:lnTo>
                  <a:pt x="0" y="1003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2" name="Freeform 24">
            <a:extLst>
              <a:ext uri="{FF2B5EF4-FFF2-40B4-BE49-F238E27FC236}">
                <a16:creationId xmlns:a16="http://schemas.microsoft.com/office/drawing/2014/main" id="{DF04FE4D-0D4A-0BF4-3A1A-781FDC220396}"/>
              </a:ext>
            </a:extLst>
          </p:cNvPr>
          <p:cNvSpPr/>
          <p:nvPr/>
        </p:nvSpPr>
        <p:spPr>
          <a:xfrm>
            <a:off x="13639800" y="8313065"/>
            <a:ext cx="1030558" cy="1003506"/>
          </a:xfrm>
          <a:custGeom>
            <a:avLst/>
            <a:gdLst/>
            <a:ahLst/>
            <a:cxnLst/>
            <a:rect l="l" t="t" r="r" b="b"/>
            <a:pathLst>
              <a:path w="1030558" h="1003506">
                <a:moveTo>
                  <a:pt x="0" y="0"/>
                </a:moveTo>
                <a:lnTo>
                  <a:pt x="1030558" y="0"/>
                </a:lnTo>
                <a:lnTo>
                  <a:pt x="1030558" y="1003505"/>
                </a:lnTo>
                <a:lnTo>
                  <a:pt x="0" y="1003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3" name="Freeform 24">
            <a:extLst>
              <a:ext uri="{FF2B5EF4-FFF2-40B4-BE49-F238E27FC236}">
                <a16:creationId xmlns:a16="http://schemas.microsoft.com/office/drawing/2014/main" id="{462C032A-395C-24C4-A2F6-A5229E14305B}"/>
              </a:ext>
            </a:extLst>
          </p:cNvPr>
          <p:cNvSpPr/>
          <p:nvPr/>
        </p:nvSpPr>
        <p:spPr>
          <a:xfrm>
            <a:off x="16828656" y="266700"/>
            <a:ext cx="1030558" cy="1003506"/>
          </a:xfrm>
          <a:custGeom>
            <a:avLst/>
            <a:gdLst/>
            <a:ahLst/>
            <a:cxnLst/>
            <a:rect l="l" t="t" r="r" b="b"/>
            <a:pathLst>
              <a:path w="1030558" h="1003506">
                <a:moveTo>
                  <a:pt x="0" y="0"/>
                </a:moveTo>
                <a:lnTo>
                  <a:pt x="1030558" y="0"/>
                </a:lnTo>
                <a:lnTo>
                  <a:pt x="1030558" y="1003505"/>
                </a:lnTo>
                <a:lnTo>
                  <a:pt x="0" y="1003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8600489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12366348" y="1891688"/>
            <a:ext cx="3587759" cy="3587759"/>
          </a:xfrm>
          <a:custGeom>
            <a:avLst/>
            <a:gdLst/>
            <a:ahLst/>
            <a:cxnLst/>
            <a:rect l="l" t="t" r="r" b="b"/>
            <a:pathLst>
              <a:path w="3587759" h="3587759">
                <a:moveTo>
                  <a:pt x="0" y="0"/>
                </a:moveTo>
                <a:lnTo>
                  <a:pt x="3587759" y="0"/>
                </a:lnTo>
                <a:lnTo>
                  <a:pt x="3587759" y="3587760"/>
                </a:lnTo>
                <a:lnTo>
                  <a:pt x="0" y="3587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3584119" y="5230198"/>
            <a:ext cx="4365370" cy="4365370"/>
          </a:xfrm>
          <a:custGeom>
            <a:avLst/>
            <a:gdLst/>
            <a:ahLst/>
            <a:cxnLst/>
            <a:rect l="l" t="t" r="r" b="b"/>
            <a:pathLst>
              <a:path w="4365370" h="4365370">
                <a:moveTo>
                  <a:pt x="0" y="0"/>
                </a:moveTo>
                <a:lnTo>
                  <a:pt x="4365370" y="0"/>
                </a:lnTo>
                <a:lnTo>
                  <a:pt x="4365370" y="4365370"/>
                </a:lnTo>
                <a:lnTo>
                  <a:pt x="0" y="4365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944422" y="4533900"/>
            <a:ext cx="3733778" cy="6093702"/>
          </a:xfrm>
          <a:custGeom>
            <a:avLst/>
            <a:gdLst/>
            <a:ahLst/>
            <a:cxnLst/>
            <a:rect l="l" t="t" r="r" b="b"/>
            <a:pathLst>
              <a:path w="3733778" h="6093702">
                <a:moveTo>
                  <a:pt x="0" y="0"/>
                </a:moveTo>
                <a:lnTo>
                  <a:pt x="3733778" y="0"/>
                </a:lnTo>
                <a:lnTo>
                  <a:pt x="3733778" y="6093702"/>
                </a:lnTo>
                <a:lnTo>
                  <a:pt x="0" y="6093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4627507" y="2668649"/>
            <a:ext cx="11907894" cy="5805224"/>
            <a:chOff x="0" y="0"/>
            <a:chExt cx="3297847" cy="1742657"/>
          </a:xfrm>
        </p:grpSpPr>
        <p:sp>
          <p:nvSpPr>
            <p:cNvPr id="18" name="Freeform 18"/>
            <p:cNvSpPr/>
            <p:nvPr/>
          </p:nvSpPr>
          <p:spPr>
            <a:xfrm>
              <a:off x="92710" y="106680"/>
              <a:ext cx="3193707" cy="1623277"/>
            </a:xfrm>
            <a:custGeom>
              <a:avLst/>
              <a:gdLst/>
              <a:ahLst/>
              <a:cxnLst/>
              <a:rect l="l" t="t" r="r" b="b"/>
              <a:pathLst>
                <a:path w="3193707" h="1623277">
                  <a:moveTo>
                    <a:pt x="3167037" y="1434047"/>
                  </a:moveTo>
                  <a:cubicBezTo>
                    <a:pt x="3167037" y="1521677"/>
                    <a:pt x="3090837" y="1592797"/>
                    <a:pt x="3009557" y="1592797"/>
                  </a:cubicBezTo>
                  <a:lnTo>
                    <a:pt x="66040" y="1592797"/>
                  </a:lnTo>
                  <a:cubicBezTo>
                    <a:pt x="43180" y="1592797"/>
                    <a:pt x="20320" y="1587717"/>
                    <a:pt x="0" y="1578827"/>
                  </a:cubicBezTo>
                  <a:cubicBezTo>
                    <a:pt x="26670" y="1606767"/>
                    <a:pt x="63500" y="1623277"/>
                    <a:pt x="114483" y="1623277"/>
                  </a:cubicBezTo>
                  <a:lnTo>
                    <a:pt x="3047657" y="1623277"/>
                  </a:lnTo>
                  <a:cubicBezTo>
                    <a:pt x="3127667" y="1623277"/>
                    <a:pt x="3193707" y="1557237"/>
                    <a:pt x="3193707" y="1477227"/>
                  </a:cubicBezTo>
                  <a:lnTo>
                    <a:pt x="3193707" y="95250"/>
                  </a:lnTo>
                  <a:cubicBezTo>
                    <a:pt x="3193707" y="58420"/>
                    <a:pt x="3179737" y="25400"/>
                    <a:pt x="3158147" y="0"/>
                  </a:cubicBezTo>
                  <a:cubicBezTo>
                    <a:pt x="3164497" y="16510"/>
                    <a:pt x="3167037" y="34290"/>
                    <a:pt x="3167037" y="52070"/>
                  </a:cubicBezTo>
                  <a:lnTo>
                    <a:pt x="3167037" y="1434047"/>
                  </a:lnTo>
                  <a:close/>
                </a:path>
              </a:pathLst>
            </a:custGeom>
            <a:solidFill>
              <a:srgbClr val="FDFF8F"/>
            </a:solidFill>
          </p:spPr>
          <p:txBody>
            <a:bodyPr/>
            <a:lstStyle/>
            <a:p>
              <a:endParaRPr lang="en-US"/>
            </a:p>
          </p:txBody>
        </p:sp>
        <p:sp>
          <p:nvSpPr>
            <p:cNvPr id="19" name="Freeform 19"/>
            <p:cNvSpPr/>
            <p:nvPr/>
          </p:nvSpPr>
          <p:spPr>
            <a:xfrm>
              <a:off x="12700" y="12700"/>
              <a:ext cx="3233077" cy="1674077"/>
            </a:xfrm>
            <a:custGeom>
              <a:avLst/>
              <a:gdLst/>
              <a:ahLst/>
              <a:cxnLst/>
              <a:rect l="l" t="t" r="r" b="b"/>
              <a:pathLst>
                <a:path w="3233077" h="1674077">
                  <a:moveTo>
                    <a:pt x="146050" y="1674077"/>
                  </a:moveTo>
                  <a:lnTo>
                    <a:pt x="3087027" y="1674077"/>
                  </a:lnTo>
                  <a:cubicBezTo>
                    <a:pt x="3167037" y="1674077"/>
                    <a:pt x="3233077" y="1608037"/>
                    <a:pt x="3233077" y="1528027"/>
                  </a:cubicBezTo>
                  <a:lnTo>
                    <a:pt x="3233077" y="146050"/>
                  </a:lnTo>
                  <a:cubicBezTo>
                    <a:pt x="3233077" y="66040"/>
                    <a:pt x="3167037" y="0"/>
                    <a:pt x="3087027" y="0"/>
                  </a:cubicBezTo>
                  <a:lnTo>
                    <a:pt x="146050" y="0"/>
                  </a:lnTo>
                  <a:cubicBezTo>
                    <a:pt x="66040" y="0"/>
                    <a:pt x="0" y="66040"/>
                    <a:pt x="0" y="146050"/>
                  </a:cubicBezTo>
                  <a:lnTo>
                    <a:pt x="0" y="1528027"/>
                  </a:lnTo>
                  <a:cubicBezTo>
                    <a:pt x="0" y="1609307"/>
                    <a:pt x="66040" y="1674077"/>
                    <a:pt x="146050" y="1674077"/>
                  </a:cubicBezTo>
                  <a:close/>
                </a:path>
              </a:pathLst>
            </a:custGeom>
            <a:solidFill>
              <a:srgbClr val="FFFFFF"/>
            </a:solidFill>
          </p:spPr>
          <p:txBody>
            <a:bodyPr/>
            <a:lstStyle/>
            <a:p>
              <a:endParaRPr lang="en-US"/>
            </a:p>
          </p:txBody>
        </p:sp>
        <p:sp>
          <p:nvSpPr>
            <p:cNvPr id="20" name="Freeform 20"/>
            <p:cNvSpPr/>
            <p:nvPr/>
          </p:nvSpPr>
          <p:spPr>
            <a:xfrm>
              <a:off x="0" y="0"/>
              <a:ext cx="3297847" cy="1742657"/>
            </a:xfrm>
            <a:custGeom>
              <a:avLst/>
              <a:gdLst/>
              <a:ahLst/>
              <a:cxnLst/>
              <a:rect l="l" t="t" r="r" b="b"/>
              <a:pathLst>
                <a:path w="3297847" h="1742657">
                  <a:moveTo>
                    <a:pt x="3234347" y="74930"/>
                  </a:moveTo>
                  <a:cubicBezTo>
                    <a:pt x="3206407" y="30480"/>
                    <a:pt x="3156877" y="0"/>
                    <a:pt x="3099727" y="0"/>
                  </a:cubicBezTo>
                  <a:lnTo>
                    <a:pt x="158750" y="0"/>
                  </a:lnTo>
                  <a:cubicBezTo>
                    <a:pt x="71120" y="0"/>
                    <a:pt x="0" y="71120"/>
                    <a:pt x="0" y="158750"/>
                  </a:cubicBezTo>
                  <a:lnTo>
                    <a:pt x="0" y="1540727"/>
                  </a:lnTo>
                  <a:cubicBezTo>
                    <a:pt x="0" y="1592797"/>
                    <a:pt x="25400" y="1638517"/>
                    <a:pt x="63500" y="1667727"/>
                  </a:cubicBezTo>
                  <a:cubicBezTo>
                    <a:pt x="91440" y="1712177"/>
                    <a:pt x="140970" y="1742657"/>
                    <a:pt x="210076" y="1742657"/>
                  </a:cubicBezTo>
                  <a:lnTo>
                    <a:pt x="3139097" y="1742657"/>
                  </a:lnTo>
                  <a:cubicBezTo>
                    <a:pt x="3226727" y="1742657"/>
                    <a:pt x="3297847" y="1671537"/>
                    <a:pt x="3297847" y="1583907"/>
                  </a:cubicBezTo>
                  <a:lnTo>
                    <a:pt x="3297847" y="201930"/>
                  </a:lnTo>
                  <a:cubicBezTo>
                    <a:pt x="3297847" y="149860"/>
                    <a:pt x="3272447" y="104140"/>
                    <a:pt x="3234347" y="74930"/>
                  </a:cubicBezTo>
                  <a:close/>
                  <a:moveTo>
                    <a:pt x="12700" y="1540727"/>
                  </a:moveTo>
                  <a:lnTo>
                    <a:pt x="12700" y="158750"/>
                  </a:lnTo>
                  <a:cubicBezTo>
                    <a:pt x="12700" y="78740"/>
                    <a:pt x="78740" y="12700"/>
                    <a:pt x="158750" y="12700"/>
                  </a:cubicBezTo>
                  <a:lnTo>
                    <a:pt x="3099727" y="12700"/>
                  </a:lnTo>
                  <a:cubicBezTo>
                    <a:pt x="3179737" y="12700"/>
                    <a:pt x="3245777" y="78740"/>
                    <a:pt x="3245777" y="158750"/>
                  </a:cubicBezTo>
                  <a:lnTo>
                    <a:pt x="3245777" y="1540727"/>
                  </a:lnTo>
                  <a:cubicBezTo>
                    <a:pt x="3245777" y="1620737"/>
                    <a:pt x="3179737" y="1686777"/>
                    <a:pt x="3099727" y="1686777"/>
                  </a:cubicBezTo>
                  <a:lnTo>
                    <a:pt x="158750" y="1686777"/>
                  </a:lnTo>
                  <a:cubicBezTo>
                    <a:pt x="78740" y="1686777"/>
                    <a:pt x="12700" y="1622007"/>
                    <a:pt x="12700" y="1540727"/>
                  </a:cubicBezTo>
                  <a:close/>
                  <a:moveTo>
                    <a:pt x="3286417" y="1583907"/>
                  </a:moveTo>
                  <a:cubicBezTo>
                    <a:pt x="3286417" y="1663917"/>
                    <a:pt x="3219107" y="1729957"/>
                    <a:pt x="3139097" y="1729957"/>
                  </a:cubicBezTo>
                  <a:lnTo>
                    <a:pt x="210076" y="1729957"/>
                  </a:lnTo>
                  <a:cubicBezTo>
                    <a:pt x="157480" y="1729957"/>
                    <a:pt x="120650" y="1713447"/>
                    <a:pt x="93980" y="1685507"/>
                  </a:cubicBezTo>
                  <a:cubicBezTo>
                    <a:pt x="114300" y="1694397"/>
                    <a:pt x="135890" y="1699477"/>
                    <a:pt x="160020" y="1699477"/>
                  </a:cubicBezTo>
                  <a:lnTo>
                    <a:pt x="3100997" y="1699477"/>
                  </a:lnTo>
                  <a:cubicBezTo>
                    <a:pt x="3188627" y="1699477"/>
                    <a:pt x="3259747" y="1628357"/>
                    <a:pt x="3259747" y="1540727"/>
                  </a:cubicBezTo>
                  <a:lnTo>
                    <a:pt x="3259747" y="158750"/>
                  </a:lnTo>
                  <a:cubicBezTo>
                    <a:pt x="3259747" y="140970"/>
                    <a:pt x="3255937" y="123190"/>
                    <a:pt x="3250857" y="106680"/>
                  </a:cubicBezTo>
                  <a:cubicBezTo>
                    <a:pt x="3272447" y="132080"/>
                    <a:pt x="3286417" y="165100"/>
                    <a:pt x="3286417" y="201930"/>
                  </a:cubicBezTo>
                  <a:lnTo>
                    <a:pt x="3286417" y="1583907"/>
                  </a:lnTo>
                  <a:close/>
                </a:path>
              </a:pathLst>
            </a:custGeom>
            <a:solidFill>
              <a:srgbClr val="FDFF8F"/>
            </a:solidFill>
          </p:spPr>
          <p:txBody>
            <a:bodyPr/>
            <a:lstStyle/>
            <a:p>
              <a:endParaRPr lang="en-US"/>
            </a:p>
          </p:txBody>
        </p:sp>
      </p:grpSp>
      <p:grpSp>
        <p:nvGrpSpPr>
          <p:cNvPr id="21" name="Group 21"/>
          <p:cNvGrpSpPr/>
          <p:nvPr/>
        </p:nvGrpSpPr>
        <p:grpSpPr>
          <a:xfrm>
            <a:off x="4891377" y="2870161"/>
            <a:ext cx="11237993" cy="5070678"/>
            <a:chOff x="-7685" y="-50958"/>
            <a:chExt cx="3450485" cy="1679341"/>
          </a:xfrm>
        </p:grpSpPr>
        <p:sp>
          <p:nvSpPr>
            <p:cNvPr id="22" name="Freeform 22"/>
            <p:cNvSpPr/>
            <p:nvPr/>
          </p:nvSpPr>
          <p:spPr>
            <a:xfrm>
              <a:off x="-7685" y="-50958"/>
              <a:ext cx="3450485" cy="1679341"/>
            </a:xfrm>
            <a:custGeom>
              <a:avLst/>
              <a:gdLst/>
              <a:ahLst/>
              <a:cxnLst/>
              <a:rect l="l" t="t" r="r" b="b"/>
              <a:pathLst>
                <a:path w="3450485" h="1679341">
                  <a:moveTo>
                    <a:pt x="3326025" y="1679340"/>
                  </a:moveTo>
                  <a:lnTo>
                    <a:pt x="124460" y="1679340"/>
                  </a:lnTo>
                  <a:cubicBezTo>
                    <a:pt x="55880" y="1679340"/>
                    <a:pt x="0" y="1623460"/>
                    <a:pt x="0" y="1554880"/>
                  </a:cubicBezTo>
                  <a:lnTo>
                    <a:pt x="0" y="124460"/>
                  </a:lnTo>
                  <a:cubicBezTo>
                    <a:pt x="0" y="55880"/>
                    <a:pt x="55880" y="0"/>
                    <a:pt x="124460" y="0"/>
                  </a:cubicBezTo>
                  <a:lnTo>
                    <a:pt x="3326025" y="0"/>
                  </a:lnTo>
                  <a:cubicBezTo>
                    <a:pt x="3394605" y="0"/>
                    <a:pt x="3450485" y="55880"/>
                    <a:pt x="3450485" y="124460"/>
                  </a:cubicBezTo>
                  <a:lnTo>
                    <a:pt x="3450485" y="1554881"/>
                  </a:lnTo>
                  <a:cubicBezTo>
                    <a:pt x="3450485" y="1623460"/>
                    <a:pt x="3394605" y="1679341"/>
                    <a:pt x="3326025" y="1679341"/>
                  </a:cubicBezTo>
                  <a:close/>
                </a:path>
              </a:pathLst>
            </a:custGeom>
            <a:solidFill>
              <a:srgbClr val="FDFF8F"/>
            </a:solidFill>
          </p:spPr>
          <p:txBody>
            <a:bodyPr/>
            <a:lstStyle/>
            <a:p>
              <a:endParaRPr lang="en-US"/>
            </a:p>
          </p:txBody>
        </p:sp>
      </p:grpSp>
      <p:sp>
        <p:nvSpPr>
          <p:cNvPr id="23" name="Freeform 23"/>
          <p:cNvSpPr/>
          <p:nvPr/>
        </p:nvSpPr>
        <p:spPr>
          <a:xfrm>
            <a:off x="8214360" y="7659009"/>
            <a:ext cx="1030558" cy="1003506"/>
          </a:xfrm>
          <a:custGeom>
            <a:avLst/>
            <a:gdLst/>
            <a:ahLst/>
            <a:cxnLst/>
            <a:rect l="l" t="t" r="r" b="b"/>
            <a:pathLst>
              <a:path w="1030558" h="1003506">
                <a:moveTo>
                  <a:pt x="0" y="0"/>
                </a:moveTo>
                <a:lnTo>
                  <a:pt x="1030558" y="0"/>
                </a:lnTo>
                <a:lnTo>
                  <a:pt x="1030558" y="1003506"/>
                </a:lnTo>
                <a:lnTo>
                  <a:pt x="0" y="10035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4858738" y="2494021"/>
            <a:ext cx="1030558" cy="1003506"/>
          </a:xfrm>
          <a:custGeom>
            <a:avLst/>
            <a:gdLst/>
            <a:ahLst/>
            <a:cxnLst/>
            <a:rect l="l" t="t" r="r" b="b"/>
            <a:pathLst>
              <a:path w="1030558" h="1003506">
                <a:moveTo>
                  <a:pt x="0" y="0"/>
                </a:moveTo>
                <a:lnTo>
                  <a:pt x="1030558" y="0"/>
                </a:lnTo>
                <a:lnTo>
                  <a:pt x="1030558" y="1003505"/>
                </a:lnTo>
                <a:lnTo>
                  <a:pt x="0" y="1003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15817556" y="4721038"/>
            <a:ext cx="1030558" cy="1003506"/>
          </a:xfrm>
          <a:custGeom>
            <a:avLst/>
            <a:gdLst/>
            <a:ahLst/>
            <a:cxnLst/>
            <a:rect l="l" t="t" r="r" b="b"/>
            <a:pathLst>
              <a:path w="1030558" h="1003506">
                <a:moveTo>
                  <a:pt x="0" y="0"/>
                </a:moveTo>
                <a:lnTo>
                  <a:pt x="1030558" y="0"/>
                </a:lnTo>
                <a:lnTo>
                  <a:pt x="1030558" y="1003505"/>
                </a:lnTo>
                <a:lnTo>
                  <a:pt x="0" y="1003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4462553" y="7249407"/>
            <a:ext cx="3024378" cy="3086100"/>
          </a:xfrm>
          <a:custGeom>
            <a:avLst/>
            <a:gdLst/>
            <a:ahLst/>
            <a:cxnLst/>
            <a:rect l="l" t="t" r="r" b="b"/>
            <a:pathLst>
              <a:path w="3024378" h="3086100">
                <a:moveTo>
                  <a:pt x="0" y="0"/>
                </a:moveTo>
                <a:lnTo>
                  <a:pt x="3024378" y="0"/>
                </a:lnTo>
                <a:lnTo>
                  <a:pt x="3024378" y="3086100"/>
                </a:lnTo>
                <a:lnTo>
                  <a:pt x="0" y="3086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2" name="TextBox 32"/>
          <p:cNvSpPr txBox="1"/>
          <p:nvPr/>
        </p:nvSpPr>
        <p:spPr>
          <a:xfrm>
            <a:off x="5581298" y="3452868"/>
            <a:ext cx="10127251" cy="2598917"/>
          </a:xfrm>
          <a:prstGeom prst="rect">
            <a:avLst/>
          </a:prstGeom>
        </p:spPr>
        <p:txBody>
          <a:bodyPr lIns="0" tIns="0" rIns="0" bIns="0" rtlCol="0" anchor="t">
            <a:spAutoFit/>
          </a:bodyPr>
          <a:lstStyle/>
          <a:p>
            <a:pPr algn="ctr">
              <a:lnSpc>
                <a:spcPct val="150000"/>
              </a:lnSpc>
            </a:pPr>
            <a:r>
              <a:rPr lang="en-US" sz="6000" b="1">
                <a:solidFill>
                  <a:srgbClr val="202F5A"/>
                </a:solidFill>
                <a:latin typeface="Arial" panose="020B0604020202020204" pitchFamily="34" charset="0"/>
                <a:cs typeface="Arial" panose="020B0604020202020204" pitchFamily="34" charset="0"/>
              </a:rPr>
              <a:t>PHẦN 2.</a:t>
            </a:r>
          </a:p>
          <a:p>
            <a:pPr algn="ctr">
              <a:lnSpc>
                <a:spcPct val="150000"/>
              </a:lnSpc>
            </a:pPr>
            <a:r>
              <a:rPr lang="en-US" sz="6000" b="1">
                <a:solidFill>
                  <a:srgbClr val="202F5A"/>
                </a:solidFill>
                <a:latin typeface="Arial" panose="020B0604020202020204" pitchFamily="34" charset="0"/>
                <a:cs typeface="Arial" panose="020B0604020202020204" pitchFamily="34" charset="0"/>
              </a:rPr>
              <a:t>LƯU BÀI TRÌNH CHIẾU</a:t>
            </a:r>
          </a:p>
        </p:txBody>
      </p:sp>
      <p:grpSp>
        <p:nvGrpSpPr>
          <p:cNvPr id="33" name="Group 3">
            <a:extLst>
              <a:ext uri="{FF2B5EF4-FFF2-40B4-BE49-F238E27FC236}">
                <a16:creationId xmlns:a16="http://schemas.microsoft.com/office/drawing/2014/main" id="{DB938EE8-9A43-174A-19F7-0FA2C311EC74}"/>
              </a:ext>
            </a:extLst>
          </p:cNvPr>
          <p:cNvGrpSpPr/>
          <p:nvPr/>
        </p:nvGrpSpPr>
        <p:grpSpPr>
          <a:xfrm>
            <a:off x="0" y="-1"/>
            <a:ext cx="18288000" cy="1270511"/>
            <a:chOff x="0" y="0"/>
            <a:chExt cx="90887344" cy="4014345"/>
          </a:xfrm>
        </p:grpSpPr>
        <p:sp>
          <p:nvSpPr>
            <p:cNvPr id="34" name="Freeform 4">
              <a:extLst>
                <a:ext uri="{FF2B5EF4-FFF2-40B4-BE49-F238E27FC236}">
                  <a16:creationId xmlns:a16="http://schemas.microsoft.com/office/drawing/2014/main" id="{B8B5CE69-A67D-D0AC-50CC-B128043FBED1}"/>
                </a:ext>
              </a:extLst>
            </p:cNvPr>
            <p:cNvSpPr/>
            <p:nvPr/>
          </p:nvSpPr>
          <p:spPr>
            <a:xfrm>
              <a:off x="72390" y="72390"/>
              <a:ext cx="90742563" cy="3869566"/>
            </a:xfrm>
            <a:custGeom>
              <a:avLst/>
              <a:gdLst/>
              <a:ahLst/>
              <a:cxnLst/>
              <a:rect l="l" t="t" r="r" b="b"/>
              <a:pathLst>
                <a:path w="90742563" h="3869566">
                  <a:moveTo>
                    <a:pt x="0" y="0"/>
                  </a:moveTo>
                  <a:lnTo>
                    <a:pt x="90742563" y="0"/>
                  </a:lnTo>
                  <a:lnTo>
                    <a:pt x="90742563" y="3869566"/>
                  </a:lnTo>
                  <a:lnTo>
                    <a:pt x="0" y="3869566"/>
                  </a:lnTo>
                  <a:lnTo>
                    <a:pt x="0" y="0"/>
                  </a:lnTo>
                  <a:close/>
                </a:path>
              </a:pathLst>
            </a:custGeom>
            <a:solidFill>
              <a:srgbClr val="A8ECE7"/>
            </a:solidFill>
          </p:spPr>
          <p:txBody>
            <a:bodyPr/>
            <a:lstStyle/>
            <a:p>
              <a:endParaRPr lang="en-US"/>
            </a:p>
          </p:txBody>
        </p:sp>
        <p:sp>
          <p:nvSpPr>
            <p:cNvPr id="35" name="Freeform 5">
              <a:extLst>
                <a:ext uri="{FF2B5EF4-FFF2-40B4-BE49-F238E27FC236}">
                  <a16:creationId xmlns:a16="http://schemas.microsoft.com/office/drawing/2014/main" id="{B10D9F3B-0F18-1441-D996-4CA05A9F66E9}"/>
                </a:ext>
              </a:extLst>
            </p:cNvPr>
            <p:cNvSpPr/>
            <p:nvPr/>
          </p:nvSpPr>
          <p:spPr>
            <a:xfrm>
              <a:off x="0" y="0"/>
              <a:ext cx="90887345" cy="4014345"/>
            </a:xfrm>
            <a:custGeom>
              <a:avLst/>
              <a:gdLst/>
              <a:ahLst/>
              <a:cxnLst/>
              <a:rect l="l" t="t" r="r" b="b"/>
              <a:pathLst>
                <a:path w="90887345" h="4014345">
                  <a:moveTo>
                    <a:pt x="90742567" y="3869565"/>
                  </a:moveTo>
                  <a:lnTo>
                    <a:pt x="90887345" y="3869565"/>
                  </a:lnTo>
                  <a:lnTo>
                    <a:pt x="90887345" y="4014345"/>
                  </a:lnTo>
                  <a:lnTo>
                    <a:pt x="90742567" y="4014345"/>
                  </a:lnTo>
                  <a:lnTo>
                    <a:pt x="90742567" y="3869565"/>
                  </a:lnTo>
                  <a:close/>
                  <a:moveTo>
                    <a:pt x="0" y="144780"/>
                  </a:moveTo>
                  <a:lnTo>
                    <a:pt x="144780" y="144780"/>
                  </a:lnTo>
                  <a:lnTo>
                    <a:pt x="144780" y="3869565"/>
                  </a:lnTo>
                  <a:lnTo>
                    <a:pt x="0" y="3869565"/>
                  </a:lnTo>
                  <a:lnTo>
                    <a:pt x="0" y="144780"/>
                  </a:lnTo>
                  <a:close/>
                  <a:moveTo>
                    <a:pt x="0" y="3869565"/>
                  </a:moveTo>
                  <a:lnTo>
                    <a:pt x="144780" y="3869565"/>
                  </a:lnTo>
                  <a:lnTo>
                    <a:pt x="144780" y="4014345"/>
                  </a:lnTo>
                  <a:lnTo>
                    <a:pt x="0" y="4014345"/>
                  </a:lnTo>
                  <a:lnTo>
                    <a:pt x="0" y="3869565"/>
                  </a:lnTo>
                  <a:close/>
                  <a:moveTo>
                    <a:pt x="90742567" y="144780"/>
                  </a:moveTo>
                  <a:lnTo>
                    <a:pt x="90887345" y="144780"/>
                  </a:lnTo>
                  <a:lnTo>
                    <a:pt x="90887345" y="3869565"/>
                  </a:lnTo>
                  <a:lnTo>
                    <a:pt x="90742567" y="3869565"/>
                  </a:lnTo>
                  <a:lnTo>
                    <a:pt x="90742567" y="144780"/>
                  </a:lnTo>
                  <a:close/>
                  <a:moveTo>
                    <a:pt x="144780" y="3869565"/>
                  </a:moveTo>
                  <a:lnTo>
                    <a:pt x="90742567" y="3869565"/>
                  </a:lnTo>
                  <a:lnTo>
                    <a:pt x="90742567" y="4014345"/>
                  </a:lnTo>
                  <a:lnTo>
                    <a:pt x="144780" y="4014345"/>
                  </a:lnTo>
                  <a:lnTo>
                    <a:pt x="144780" y="3869565"/>
                  </a:lnTo>
                  <a:close/>
                  <a:moveTo>
                    <a:pt x="90742567" y="0"/>
                  </a:moveTo>
                  <a:lnTo>
                    <a:pt x="90887345" y="0"/>
                  </a:lnTo>
                  <a:lnTo>
                    <a:pt x="90887345" y="144780"/>
                  </a:lnTo>
                  <a:lnTo>
                    <a:pt x="90742567" y="144780"/>
                  </a:lnTo>
                  <a:lnTo>
                    <a:pt x="90742567" y="0"/>
                  </a:lnTo>
                  <a:close/>
                  <a:moveTo>
                    <a:pt x="0" y="0"/>
                  </a:moveTo>
                  <a:lnTo>
                    <a:pt x="144780" y="0"/>
                  </a:lnTo>
                  <a:lnTo>
                    <a:pt x="144780" y="144780"/>
                  </a:lnTo>
                  <a:lnTo>
                    <a:pt x="0" y="144780"/>
                  </a:lnTo>
                  <a:lnTo>
                    <a:pt x="0" y="0"/>
                  </a:lnTo>
                  <a:close/>
                  <a:moveTo>
                    <a:pt x="144780" y="0"/>
                  </a:moveTo>
                  <a:lnTo>
                    <a:pt x="90742567" y="0"/>
                  </a:lnTo>
                  <a:lnTo>
                    <a:pt x="90742567" y="144780"/>
                  </a:lnTo>
                  <a:lnTo>
                    <a:pt x="144780" y="144780"/>
                  </a:lnTo>
                  <a:lnTo>
                    <a:pt x="144780" y="0"/>
                  </a:lnTo>
                  <a:close/>
                </a:path>
              </a:pathLst>
            </a:custGeom>
            <a:solidFill>
              <a:srgbClr val="473C38"/>
            </a:solidFill>
          </p:spPr>
          <p:txBody>
            <a:bodyPr/>
            <a:lstStyle/>
            <a:p>
              <a:endParaRPr lang="en-US"/>
            </a:p>
          </p:txBody>
        </p:sp>
      </p:grpSp>
      <p:grpSp>
        <p:nvGrpSpPr>
          <p:cNvPr id="36" name="Group 5">
            <a:extLst>
              <a:ext uri="{FF2B5EF4-FFF2-40B4-BE49-F238E27FC236}">
                <a16:creationId xmlns:a16="http://schemas.microsoft.com/office/drawing/2014/main" id="{76DB95C1-F9F6-D3AB-C31F-C88CE8F16C89}"/>
              </a:ext>
            </a:extLst>
          </p:cNvPr>
          <p:cNvGrpSpPr/>
          <p:nvPr/>
        </p:nvGrpSpPr>
        <p:grpSpPr>
          <a:xfrm>
            <a:off x="17511044" y="266700"/>
            <a:ext cx="565736" cy="533400"/>
            <a:chOff x="0" y="0"/>
            <a:chExt cx="1400465" cy="1320420"/>
          </a:xfrm>
        </p:grpSpPr>
        <p:sp>
          <p:nvSpPr>
            <p:cNvPr id="37" name="Freeform 6">
              <a:extLst>
                <a:ext uri="{FF2B5EF4-FFF2-40B4-BE49-F238E27FC236}">
                  <a16:creationId xmlns:a16="http://schemas.microsoft.com/office/drawing/2014/main" id="{C6F704F6-AA2F-E13D-E22E-437D6344E7A7}"/>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38" name="Group 7">
            <a:extLst>
              <a:ext uri="{FF2B5EF4-FFF2-40B4-BE49-F238E27FC236}">
                <a16:creationId xmlns:a16="http://schemas.microsoft.com/office/drawing/2014/main" id="{6E90ADE5-7322-AC5F-83ED-3E628E88342C}"/>
              </a:ext>
            </a:extLst>
          </p:cNvPr>
          <p:cNvGrpSpPr/>
          <p:nvPr/>
        </p:nvGrpSpPr>
        <p:grpSpPr>
          <a:xfrm>
            <a:off x="16668395" y="265098"/>
            <a:ext cx="565736" cy="533400"/>
            <a:chOff x="0" y="0"/>
            <a:chExt cx="1400465" cy="1320420"/>
          </a:xfrm>
        </p:grpSpPr>
        <p:sp>
          <p:nvSpPr>
            <p:cNvPr id="39" name="Freeform 8">
              <a:extLst>
                <a:ext uri="{FF2B5EF4-FFF2-40B4-BE49-F238E27FC236}">
                  <a16:creationId xmlns:a16="http://schemas.microsoft.com/office/drawing/2014/main" id="{437B72C5-7B03-7CF8-603D-54B7928890A4}"/>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40" name="Group 9">
            <a:extLst>
              <a:ext uri="{FF2B5EF4-FFF2-40B4-BE49-F238E27FC236}">
                <a16:creationId xmlns:a16="http://schemas.microsoft.com/office/drawing/2014/main" id="{FE301AB2-0D16-2FA2-DA29-6366DA71E636}"/>
              </a:ext>
            </a:extLst>
          </p:cNvPr>
          <p:cNvGrpSpPr/>
          <p:nvPr/>
        </p:nvGrpSpPr>
        <p:grpSpPr>
          <a:xfrm>
            <a:off x="15840386" y="291342"/>
            <a:ext cx="565736" cy="533400"/>
            <a:chOff x="0" y="0"/>
            <a:chExt cx="1400465" cy="1320420"/>
          </a:xfrm>
        </p:grpSpPr>
        <p:sp>
          <p:nvSpPr>
            <p:cNvPr id="41" name="Freeform 10">
              <a:extLst>
                <a:ext uri="{FF2B5EF4-FFF2-40B4-BE49-F238E27FC236}">
                  <a16:creationId xmlns:a16="http://schemas.microsoft.com/office/drawing/2014/main" id="{82CB4A11-119B-7332-40A4-7F2486F0952D}"/>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sp>
        <p:nvSpPr>
          <p:cNvPr id="42" name="Freeform 11">
            <a:extLst>
              <a:ext uri="{FF2B5EF4-FFF2-40B4-BE49-F238E27FC236}">
                <a16:creationId xmlns:a16="http://schemas.microsoft.com/office/drawing/2014/main" id="{FCB7F04C-8EB7-2237-CD74-E22AB321AE84}"/>
              </a:ext>
            </a:extLst>
          </p:cNvPr>
          <p:cNvSpPr/>
          <p:nvPr/>
        </p:nvSpPr>
        <p:spPr>
          <a:xfrm>
            <a:off x="17522954" y="266700"/>
            <a:ext cx="534372" cy="533400"/>
          </a:xfrm>
          <a:custGeom>
            <a:avLst/>
            <a:gdLst/>
            <a:ahLst/>
            <a:cxnLst/>
            <a:rect l="l" t="t" r="r" b="b"/>
            <a:pathLst>
              <a:path w="405856" h="405118">
                <a:moveTo>
                  <a:pt x="0" y="0"/>
                </a:moveTo>
                <a:lnTo>
                  <a:pt x="405857" y="0"/>
                </a:lnTo>
                <a:lnTo>
                  <a:pt x="405857" y="405119"/>
                </a:lnTo>
                <a:lnTo>
                  <a:pt x="0" y="4051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AutoShape 12">
            <a:extLst>
              <a:ext uri="{FF2B5EF4-FFF2-40B4-BE49-F238E27FC236}">
                <a16:creationId xmlns:a16="http://schemas.microsoft.com/office/drawing/2014/main" id="{87B78318-685C-A99B-8669-724B509D0804}"/>
              </a:ext>
            </a:extLst>
          </p:cNvPr>
          <p:cNvSpPr/>
          <p:nvPr/>
        </p:nvSpPr>
        <p:spPr>
          <a:xfrm>
            <a:off x="15923681" y="647700"/>
            <a:ext cx="383119" cy="0"/>
          </a:xfrm>
          <a:prstGeom prst="line">
            <a:avLst/>
          </a:prstGeom>
          <a:ln w="28575" cap="flat">
            <a:solidFill>
              <a:srgbClr val="000000"/>
            </a:solidFill>
            <a:prstDash val="solid"/>
            <a:headEnd type="none" w="sm" len="sm"/>
            <a:tailEnd type="none" w="sm" len="sm"/>
          </a:ln>
        </p:spPr>
        <p:txBody>
          <a:bodyPr/>
          <a:lstStyle/>
          <a:p>
            <a:endParaRPr lang="en-US"/>
          </a:p>
        </p:txBody>
      </p:sp>
      <p:sp>
        <p:nvSpPr>
          <p:cNvPr id="44" name="Freeform 13">
            <a:extLst>
              <a:ext uri="{FF2B5EF4-FFF2-40B4-BE49-F238E27FC236}">
                <a16:creationId xmlns:a16="http://schemas.microsoft.com/office/drawing/2014/main" id="{5EA51E8E-8F8A-4A1C-F12A-0E66E9D2E5FC}"/>
              </a:ext>
            </a:extLst>
          </p:cNvPr>
          <p:cNvSpPr/>
          <p:nvPr/>
        </p:nvSpPr>
        <p:spPr>
          <a:xfrm>
            <a:off x="16815924" y="395620"/>
            <a:ext cx="324031" cy="324843"/>
          </a:xfrm>
          <a:custGeom>
            <a:avLst/>
            <a:gdLst/>
            <a:ahLst/>
            <a:cxnLst/>
            <a:rect l="l" t="t" r="r" b="b"/>
            <a:pathLst>
              <a:path w="246102" h="246719">
                <a:moveTo>
                  <a:pt x="0" y="0"/>
                </a:moveTo>
                <a:lnTo>
                  <a:pt x="246102" y="0"/>
                </a:lnTo>
                <a:lnTo>
                  <a:pt x="246102" y="246719"/>
                </a:lnTo>
                <a:lnTo>
                  <a:pt x="0" y="2467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671410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rgbClr val="3777E4"/>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LƯU BÀI TRÌNH CHIẾU</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073443DD-B9E3-757B-1CAC-646674A084E5}"/>
              </a:ext>
            </a:extLst>
          </p:cNvPr>
          <p:cNvGrpSpPr/>
          <p:nvPr/>
        </p:nvGrpSpPr>
        <p:grpSpPr>
          <a:xfrm>
            <a:off x="1828800" y="2773540"/>
            <a:ext cx="7162800" cy="6361887"/>
            <a:chOff x="762000" y="2896413"/>
            <a:chExt cx="7162800" cy="6361887"/>
          </a:xfrm>
        </p:grpSpPr>
        <p:grpSp>
          <p:nvGrpSpPr>
            <p:cNvPr id="13" name="Group 12">
              <a:extLst>
                <a:ext uri="{FF2B5EF4-FFF2-40B4-BE49-F238E27FC236}">
                  <a16:creationId xmlns:a16="http://schemas.microsoft.com/office/drawing/2014/main" id="{60B7C6FA-3337-2D50-4087-D35AD5C8D342}"/>
                </a:ext>
              </a:extLst>
            </p:cNvPr>
            <p:cNvGrpSpPr/>
            <p:nvPr/>
          </p:nvGrpSpPr>
          <p:grpSpPr>
            <a:xfrm>
              <a:off x="762000" y="2896413"/>
              <a:ext cx="7162800" cy="6361887"/>
              <a:chOff x="685800" y="2896413"/>
              <a:chExt cx="7162800" cy="6361887"/>
            </a:xfrm>
          </p:grpSpPr>
          <p:sp>
            <p:nvSpPr>
              <p:cNvPr id="18" name="Rectangle 17">
                <a:extLst>
                  <a:ext uri="{FF2B5EF4-FFF2-40B4-BE49-F238E27FC236}">
                    <a16:creationId xmlns:a16="http://schemas.microsoft.com/office/drawing/2014/main" id="{6D31EAA2-64B1-0D80-A76E-73BB30C0BE8A}"/>
                  </a:ext>
                </a:extLst>
              </p:cNvPr>
              <p:cNvSpPr/>
              <p:nvPr/>
            </p:nvSpPr>
            <p:spPr>
              <a:xfrm>
                <a:off x="685800" y="2896413"/>
                <a:ext cx="7162800" cy="6361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8C200B-976D-A89F-936F-A1466DAD70AD}"/>
                  </a:ext>
                </a:extLst>
              </p:cNvPr>
              <p:cNvSpPr txBox="1"/>
              <p:nvPr/>
            </p:nvSpPr>
            <p:spPr>
              <a:xfrm>
                <a:off x="1219200" y="4457700"/>
                <a:ext cx="6096000" cy="367158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2 </a:t>
                </a:r>
              </a:p>
              <a:p>
                <a:pPr algn="just">
                  <a:lnSpc>
                    <a:spcPct val="150000"/>
                  </a:lnSpc>
                </a:pPr>
                <a:r>
                  <a:rPr lang="en-US" sz="4000">
                    <a:latin typeface="Arial" panose="020B0604020202020204" pitchFamily="34" charset="0"/>
                    <a:cs typeface="Arial" panose="020B0604020202020204" pitchFamily="34" charset="0"/>
                  </a:rPr>
                  <a:t>Theo em, có nên lưu tất cả các tệp chung một thư mục hay không? Tại sao? </a:t>
                </a:r>
              </a:p>
            </p:txBody>
          </p:sp>
        </p:grpSp>
        <p:sp>
          <p:nvSpPr>
            <p:cNvPr id="14" name="Freeform 10">
              <a:extLst>
                <a:ext uri="{FF2B5EF4-FFF2-40B4-BE49-F238E27FC236}">
                  <a16:creationId xmlns:a16="http://schemas.microsoft.com/office/drawing/2014/main" id="{507028E1-2255-FE42-3655-8C2ED11A9B1B}"/>
                </a:ext>
              </a:extLst>
            </p:cNvPr>
            <p:cNvSpPr/>
            <p:nvPr/>
          </p:nvSpPr>
          <p:spPr>
            <a:xfrm>
              <a:off x="3553904" y="3050150"/>
              <a:ext cx="1426592" cy="1488744"/>
            </a:xfrm>
            <a:custGeom>
              <a:avLst/>
              <a:gdLst/>
              <a:ahLst/>
              <a:cxnLst/>
              <a:rect l="l" t="t" r="r" b="b"/>
              <a:pathLst>
                <a:path w="1426592" h="1488744">
                  <a:moveTo>
                    <a:pt x="0" y="0"/>
                  </a:moveTo>
                  <a:lnTo>
                    <a:pt x="1426592" y="0"/>
                  </a:lnTo>
                  <a:lnTo>
                    <a:pt x="1426592" y="1488744"/>
                  </a:lnTo>
                  <a:lnTo>
                    <a:pt x="0" y="1488744"/>
                  </a:lnTo>
                  <a:lnTo>
                    <a:pt x="0" y="0"/>
                  </a:lnTo>
                  <a:close/>
                </a:path>
              </a:pathLst>
            </a:custGeom>
            <a:blipFill>
              <a:blip r:embed="rId4"/>
              <a:stretch>
                <a:fillRect l="-2243" r="-2243"/>
              </a:stretch>
            </a:blipFill>
          </p:spPr>
          <p:txBody>
            <a:bodyPr/>
            <a:lstStyle/>
            <a:p>
              <a:endParaRPr lang="en-US"/>
            </a:p>
          </p:txBody>
        </p:sp>
        <p:sp>
          <p:nvSpPr>
            <p:cNvPr id="16" name="Freeform 16">
              <a:extLst>
                <a:ext uri="{FF2B5EF4-FFF2-40B4-BE49-F238E27FC236}">
                  <a16:creationId xmlns:a16="http://schemas.microsoft.com/office/drawing/2014/main" id="{FF35073F-1933-65F7-7B53-68857BAD3213}"/>
                </a:ext>
              </a:extLst>
            </p:cNvPr>
            <p:cNvSpPr/>
            <p:nvPr/>
          </p:nvSpPr>
          <p:spPr>
            <a:xfrm>
              <a:off x="4026225" y="3514964"/>
              <a:ext cx="593819" cy="544829"/>
            </a:xfrm>
            <a:custGeom>
              <a:avLst/>
              <a:gdLst/>
              <a:ahLst/>
              <a:cxnLst/>
              <a:rect l="l" t="t" r="r" b="b"/>
              <a:pathLst>
                <a:path w="593819" h="544829">
                  <a:moveTo>
                    <a:pt x="0" y="0"/>
                  </a:moveTo>
                  <a:lnTo>
                    <a:pt x="593819" y="0"/>
                  </a:lnTo>
                  <a:lnTo>
                    <a:pt x="593819" y="544829"/>
                  </a:lnTo>
                  <a:lnTo>
                    <a:pt x="0" y="5448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3" name="Freeform 4">
            <a:extLst>
              <a:ext uri="{FF2B5EF4-FFF2-40B4-BE49-F238E27FC236}">
                <a16:creationId xmlns:a16="http://schemas.microsoft.com/office/drawing/2014/main" id="{2FE4F859-EBC4-6DE1-E84B-499E869ABAC1}"/>
              </a:ext>
            </a:extLst>
          </p:cNvPr>
          <p:cNvSpPr/>
          <p:nvPr/>
        </p:nvSpPr>
        <p:spPr>
          <a:xfrm>
            <a:off x="13106400" y="4093130"/>
            <a:ext cx="5621883" cy="7140959"/>
          </a:xfrm>
          <a:custGeom>
            <a:avLst/>
            <a:gdLst/>
            <a:ahLst/>
            <a:cxnLst/>
            <a:rect l="l" t="t" r="r" b="b"/>
            <a:pathLst>
              <a:path w="5621883" h="7140959">
                <a:moveTo>
                  <a:pt x="0" y="0"/>
                </a:moveTo>
                <a:lnTo>
                  <a:pt x="5621882" y="0"/>
                </a:lnTo>
                <a:lnTo>
                  <a:pt x="5621882" y="7140960"/>
                </a:lnTo>
                <a:lnTo>
                  <a:pt x="0" y="71409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Speech Bubble: Oval 24">
            <a:extLst>
              <a:ext uri="{FF2B5EF4-FFF2-40B4-BE49-F238E27FC236}">
                <a16:creationId xmlns:a16="http://schemas.microsoft.com/office/drawing/2014/main" id="{9F2E2FDD-EAF5-207E-FC09-D2CFA5939090}"/>
              </a:ext>
            </a:extLst>
          </p:cNvPr>
          <p:cNvSpPr/>
          <p:nvPr/>
        </p:nvSpPr>
        <p:spPr>
          <a:xfrm>
            <a:off x="11184431" y="3973281"/>
            <a:ext cx="2756948" cy="1981203"/>
          </a:xfrm>
          <a:prstGeom prst="wedgeEllipseCallout">
            <a:avLst>
              <a:gd name="adj1" fmla="val 46022"/>
              <a:gd name="adj2" fmla="val 50342"/>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0">
                <a:solidFill>
                  <a:schemeClr val="tx1"/>
                </a:solidFill>
                <a:latin typeface="Bauhaus 93" panose="04030905020B02020C02" pitchFamily="82" charset="0"/>
              </a:rPr>
              <a:t>?</a:t>
            </a:r>
          </a:p>
        </p:txBody>
      </p:sp>
      <p:sp>
        <p:nvSpPr>
          <p:cNvPr id="30" name="Speech Bubble: Oval 29">
            <a:extLst>
              <a:ext uri="{FF2B5EF4-FFF2-40B4-BE49-F238E27FC236}">
                <a16:creationId xmlns:a16="http://schemas.microsoft.com/office/drawing/2014/main" id="{344EF8FE-3E87-234C-D665-BEC121B54022}"/>
              </a:ext>
            </a:extLst>
          </p:cNvPr>
          <p:cNvSpPr/>
          <p:nvPr/>
        </p:nvSpPr>
        <p:spPr>
          <a:xfrm>
            <a:off x="14022342" y="2112583"/>
            <a:ext cx="2589258" cy="1860698"/>
          </a:xfrm>
          <a:prstGeom prst="wedgeEllipseCallout">
            <a:avLst>
              <a:gd name="adj1" fmla="val 4316"/>
              <a:gd name="adj2" fmla="val 66113"/>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a:solidFill>
                  <a:schemeClr val="tx1"/>
                </a:solidFill>
                <a:latin typeface="Bauhaus 93" panose="04030905020B02020C02" pitchFamily="82" charset="0"/>
              </a:rPr>
              <a:t>?</a:t>
            </a:r>
          </a:p>
        </p:txBody>
      </p:sp>
    </p:spTree>
    <p:extLst>
      <p:ext uri="{BB962C8B-B14F-4D97-AF65-F5344CB8AC3E}">
        <p14:creationId xmlns:p14="http://schemas.microsoft.com/office/powerpoint/2010/main" val="4061034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rgbClr val="3777E4"/>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LƯU BÀI TRÌNH CHIẾU</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13">
            <a:extLst>
              <a:ext uri="{FF2B5EF4-FFF2-40B4-BE49-F238E27FC236}">
                <a16:creationId xmlns:a16="http://schemas.microsoft.com/office/drawing/2014/main" id="{E6B121F9-28D2-BCF7-60A4-B42865C99CA8}"/>
              </a:ext>
            </a:extLst>
          </p:cNvPr>
          <p:cNvGrpSpPr/>
          <p:nvPr/>
        </p:nvGrpSpPr>
        <p:grpSpPr>
          <a:xfrm>
            <a:off x="1042987" y="2389206"/>
            <a:ext cx="10326714" cy="6954819"/>
            <a:chOff x="0" y="0"/>
            <a:chExt cx="4390012" cy="2921120"/>
          </a:xfrm>
        </p:grpSpPr>
        <p:sp>
          <p:nvSpPr>
            <p:cNvPr id="3" name="Freeform 14">
              <a:extLst>
                <a:ext uri="{FF2B5EF4-FFF2-40B4-BE49-F238E27FC236}">
                  <a16:creationId xmlns:a16="http://schemas.microsoft.com/office/drawing/2014/main" id="{EEE4BB3C-B0E6-0F7A-CF0F-CBF12F16252B}"/>
                </a:ext>
              </a:extLst>
            </p:cNvPr>
            <p:cNvSpPr/>
            <p:nvPr/>
          </p:nvSpPr>
          <p:spPr>
            <a:xfrm>
              <a:off x="0" y="0"/>
              <a:ext cx="4390012" cy="2921120"/>
            </a:xfrm>
            <a:custGeom>
              <a:avLst/>
              <a:gdLst/>
              <a:ahLst/>
              <a:cxnLst/>
              <a:rect l="l" t="t" r="r" b="b"/>
              <a:pathLst>
                <a:path w="4390012" h="2921120">
                  <a:moveTo>
                    <a:pt x="4265552" y="2921120"/>
                  </a:moveTo>
                  <a:lnTo>
                    <a:pt x="124460" y="2921120"/>
                  </a:lnTo>
                  <a:cubicBezTo>
                    <a:pt x="55880" y="2921120"/>
                    <a:pt x="0" y="2865240"/>
                    <a:pt x="0" y="2796660"/>
                  </a:cubicBezTo>
                  <a:lnTo>
                    <a:pt x="0" y="124460"/>
                  </a:lnTo>
                  <a:cubicBezTo>
                    <a:pt x="0" y="55880"/>
                    <a:pt x="55880" y="0"/>
                    <a:pt x="124460" y="0"/>
                  </a:cubicBezTo>
                  <a:lnTo>
                    <a:pt x="4265552" y="0"/>
                  </a:lnTo>
                  <a:cubicBezTo>
                    <a:pt x="4334132" y="0"/>
                    <a:pt x="4390012" y="55880"/>
                    <a:pt x="4390012" y="124460"/>
                  </a:cubicBezTo>
                  <a:lnTo>
                    <a:pt x="4390012" y="2796660"/>
                  </a:lnTo>
                  <a:cubicBezTo>
                    <a:pt x="4390012" y="2865240"/>
                    <a:pt x="4334132" y="2921120"/>
                    <a:pt x="4265552" y="2921120"/>
                  </a:cubicBezTo>
                  <a:close/>
                </a:path>
              </a:pathLst>
            </a:custGeom>
            <a:solidFill>
              <a:srgbClr val="FFFFFF"/>
            </a:solidFill>
          </p:spPr>
          <p:txBody>
            <a:bodyPr/>
            <a:lstStyle/>
            <a:p>
              <a:endParaRPr lang="en-US"/>
            </a:p>
          </p:txBody>
        </p:sp>
      </p:grpSp>
      <p:sp>
        <p:nvSpPr>
          <p:cNvPr id="10" name="Freeform 5">
            <a:extLst>
              <a:ext uri="{FF2B5EF4-FFF2-40B4-BE49-F238E27FC236}">
                <a16:creationId xmlns:a16="http://schemas.microsoft.com/office/drawing/2014/main" id="{209DCE27-BCBA-124A-D390-758A30934593}"/>
              </a:ext>
            </a:extLst>
          </p:cNvPr>
          <p:cNvSpPr/>
          <p:nvPr/>
        </p:nvSpPr>
        <p:spPr>
          <a:xfrm>
            <a:off x="1295086" y="2620663"/>
            <a:ext cx="1402137" cy="1463224"/>
          </a:xfrm>
          <a:custGeom>
            <a:avLst/>
            <a:gdLst/>
            <a:ahLst/>
            <a:cxnLst/>
            <a:rect l="l" t="t" r="r" b="b"/>
            <a:pathLst>
              <a:path w="1402137" h="1463224">
                <a:moveTo>
                  <a:pt x="0" y="0"/>
                </a:moveTo>
                <a:lnTo>
                  <a:pt x="1402137" y="0"/>
                </a:lnTo>
                <a:lnTo>
                  <a:pt x="1402137" y="1463224"/>
                </a:lnTo>
                <a:lnTo>
                  <a:pt x="0" y="1463224"/>
                </a:lnTo>
                <a:lnTo>
                  <a:pt x="0" y="0"/>
                </a:lnTo>
                <a:close/>
              </a:path>
            </a:pathLst>
          </a:custGeom>
          <a:blipFill>
            <a:blip r:embed="rId4"/>
            <a:stretch>
              <a:fillRect l="-2243" r="-2243"/>
            </a:stretch>
          </a:blipFill>
        </p:spPr>
        <p:txBody>
          <a:bodyPr/>
          <a:lstStyle/>
          <a:p>
            <a:endParaRPr lang="en-US"/>
          </a:p>
        </p:txBody>
      </p:sp>
      <p:sp>
        <p:nvSpPr>
          <p:cNvPr id="11" name="Freeform 9">
            <a:extLst>
              <a:ext uri="{FF2B5EF4-FFF2-40B4-BE49-F238E27FC236}">
                <a16:creationId xmlns:a16="http://schemas.microsoft.com/office/drawing/2014/main" id="{DC4DB009-A36B-A0D6-E43F-444C8B2A5B20}"/>
              </a:ext>
            </a:extLst>
          </p:cNvPr>
          <p:cNvSpPr/>
          <p:nvPr/>
        </p:nvSpPr>
        <p:spPr>
          <a:xfrm>
            <a:off x="1739924" y="3110815"/>
            <a:ext cx="587135" cy="482919"/>
          </a:xfrm>
          <a:custGeom>
            <a:avLst/>
            <a:gdLst/>
            <a:ahLst/>
            <a:cxnLst/>
            <a:rect l="l" t="t" r="r" b="b"/>
            <a:pathLst>
              <a:path w="587135" h="482919">
                <a:moveTo>
                  <a:pt x="0" y="0"/>
                </a:moveTo>
                <a:lnTo>
                  <a:pt x="587136" y="0"/>
                </a:lnTo>
                <a:lnTo>
                  <a:pt x="587136" y="482919"/>
                </a:lnTo>
                <a:lnTo>
                  <a:pt x="0" y="4829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8">
            <a:extLst>
              <a:ext uri="{FF2B5EF4-FFF2-40B4-BE49-F238E27FC236}">
                <a16:creationId xmlns:a16="http://schemas.microsoft.com/office/drawing/2014/main" id="{24F37433-1994-B8AD-2806-61DF527D60F4}"/>
              </a:ext>
            </a:extLst>
          </p:cNvPr>
          <p:cNvSpPr/>
          <p:nvPr/>
        </p:nvSpPr>
        <p:spPr>
          <a:xfrm>
            <a:off x="10896286" y="8558213"/>
            <a:ext cx="742033" cy="989377"/>
          </a:xfrm>
          <a:custGeom>
            <a:avLst/>
            <a:gdLst/>
            <a:ahLst/>
            <a:cxnLst/>
            <a:rect l="l" t="t" r="r" b="b"/>
            <a:pathLst>
              <a:path w="742033" h="989377">
                <a:moveTo>
                  <a:pt x="0" y="0"/>
                </a:moveTo>
                <a:lnTo>
                  <a:pt x="742033" y="0"/>
                </a:lnTo>
                <a:lnTo>
                  <a:pt x="742033" y="989377"/>
                </a:lnTo>
                <a:lnTo>
                  <a:pt x="0" y="9893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D9D2A64E-61EF-7939-28DB-3FC5C688356D}"/>
              </a:ext>
            </a:extLst>
          </p:cNvPr>
          <p:cNvSpPr txBox="1"/>
          <p:nvPr/>
        </p:nvSpPr>
        <p:spPr>
          <a:xfrm>
            <a:off x="1706586" y="4180284"/>
            <a:ext cx="9144000" cy="4045659"/>
          </a:xfrm>
          <a:prstGeom prst="rect">
            <a:avLst/>
          </a:prstGeom>
          <a:noFill/>
        </p:spPr>
        <p:txBody>
          <a:bodyPr wrap="square">
            <a:spAutoFit/>
          </a:bodyPr>
          <a:lstStyle/>
          <a:p>
            <a:pPr algn="just">
              <a:lnSpc>
                <a:spcPct val="150000"/>
              </a:lnSpc>
            </a:pPr>
            <a:r>
              <a:rPr lang="vi-VN" sz="4400"/>
              <a:t>Không nên lưu tất cả các tệp vào chung một thư mục</a:t>
            </a:r>
            <a:r>
              <a:rPr lang="en-US" sz="4400"/>
              <a:t>.</a:t>
            </a:r>
          </a:p>
          <a:p>
            <a:pPr algn="just">
              <a:lnSpc>
                <a:spcPct val="150000"/>
              </a:lnSpc>
            </a:pPr>
            <a:r>
              <a:rPr lang="en-US" sz="4400">
                <a:sym typeface="Wingdings" panose="05000000000000000000" pitchFamily="2" charset="2"/>
              </a:rPr>
              <a:t> </a:t>
            </a:r>
            <a:r>
              <a:rPr lang="vi-VN" sz="4400"/>
              <a:t>Rất khó tìm kiếm các tệp khi cần sử dụng. </a:t>
            </a:r>
            <a:endParaRPr lang="en-US" sz="4400"/>
          </a:p>
        </p:txBody>
      </p:sp>
      <p:sp>
        <p:nvSpPr>
          <p:cNvPr id="21" name="Freeform 26">
            <a:extLst>
              <a:ext uri="{FF2B5EF4-FFF2-40B4-BE49-F238E27FC236}">
                <a16:creationId xmlns:a16="http://schemas.microsoft.com/office/drawing/2014/main" id="{466B102A-9763-C8C4-DC69-C62AF1F0D09E}"/>
              </a:ext>
            </a:extLst>
          </p:cNvPr>
          <p:cNvSpPr/>
          <p:nvPr/>
        </p:nvSpPr>
        <p:spPr>
          <a:xfrm>
            <a:off x="12954000" y="3352274"/>
            <a:ext cx="3816786" cy="6539665"/>
          </a:xfrm>
          <a:custGeom>
            <a:avLst/>
            <a:gdLst/>
            <a:ahLst/>
            <a:cxnLst/>
            <a:rect l="l" t="t" r="r" b="b"/>
            <a:pathLst>
              <a:path w="1554844" h="2664063">
                <a:moveTo>
                  <a:pt x="0" y="0"/>
                </a:moveTo>
                <a:lnTo>
                  <a:pt x="1554845" y="0"/>
                </a:lnTo>
                <a:lnTo>
                  <a:pt x="1554845" y="2664063"/>
                </a:lnTo>
                <a:lnTo>
                  <a:pt x="0" y="266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801586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arn(inVertical)">
                                      <p:cBhvr>
                                        <p:cTn id="12"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sp>
        <p:nvSpPr>
          <p:cNvPr id="2" name="Freeform 2"/>
          <p:cNvSpPr/>
          <p:nvPr/>
        </p:nvSpPr>
        <p:spPr>
          <a:xfrm flipH="1">
            <a:off x="2172270" y="644176"/>
            <a:ext cx="13943460" cy="10501168"/>
          </a:xfrm>
          <a:custGeom>
            <a:avLst/>
            <a:gdLst/>
            <a:ahLst/>
            <a:cxnLst/>
            <a:rect l="l" t="t" r="r" b="b"/>
            <a:pathLst>
              <a:path w="13943460" h="10501168">
                <a:moveTo>
                  <a:pt x="13943460" y="0"/>
                </a:moveTo>
                <a:lnTo>
                  <a:pt x="0" y="0"/>
                </a:lnTo>
                <a:lnTo>
                  <a:pt x="0" y="10501168"/>
                </a:lnTo>
                <a:lnTo>
                  <a:pt x="13943460" y="10501168"/>
                </a:lnTo>
                <a:lnTo>
                  <a:pt x="139434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932505" y="4080584"/>
            <a:ext cx="5621883" cy="7140959"/>
          </a:xfrm>
          <a:custGeom>
            <a:avLst/>
            <a:gdLst/>
            <a:ahLst/>
            <a:cxnLst/>
            <a:rect l="l" t="t" r="r" b="b"/>
            <a:pathLst>
              <a:path w="5621883" h="7140959">
                <a:moveTo>
                  <a:pt x="0" y="0"/>
                </a:moveTo>
                <a:lnTo>
                  <a:pt x="5621882" y="0"/>
                </a:lnTo>
                <a:lnTo>
                  <a:pt x="5621882" y="7140960"/>
                </a:lnTo>
                <a:lnTo>
                  <a:pt x="0" y="7140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848100" y="3811516"/>
            <a:ext cx="10591800" cy="3579250"/>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45454"/>
                </a:solidFill>
                <a:effectLst/>
                <a:uLnTx/>
                <a:uFillTx/>
                <a:latin typeface="Arial" panose="020B0604020202020204" pitchFamily="34" charset="0"/>
                <a:cs typeface="Arial" panose="020B0604020202020204" pitchFamily="34" charset="0"/>
              </a:rPr>
              <a:t>Em cần lưu tệp trình chiếu để có thể chỉnh sửa và sử dụng nhiều lần.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545454"/>
                </a:solidFill>
                <a:effectLst/>
                <a:uLnTx/>
                <a:uFillTx/>
                <a:latin typeface="Arial" panose="020B0604020202020204" pitchFamily="34" charset="0"/>
                <a:cs typeface="Arial" panose="020B0604020202020204" pitchFamily="34" charset="0"/>
              </a:rPr>
              <a:t>Lưu đúng thư mục giúp em có thể tìm kiếm, lưu trữ tệp được nhanh chóng và dễ dàng. </a:t>
            </a:r>
          </a:p>
        </p:txBody>
      </p:sp>
      <p:sp>
        <p:nvSpPr>
          <p:cNvPr id="8" name="TextBox 8"/>
          <p:cNvSpPr txBox="1"/>
          <p:nvPr/>
        </p:nvSpPr>
        <p:spPr>
          <a:xfrm>
            <a:off x="6677701" y="2552700"/>
            <a:ext cx="5472151" cy="859210"/>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ts val="0"/>
              </a:spcBef>
              <a:spcAft>
                <a:spcPts val="0"/>
              </a:spcAft>
              <a:buClrTx/>
              <a:buSzTx/>
              <a:buFontTx/>
              <a:buNone/>
              <a:tabLst/>
              <a:defRPr/>
            </a:pPr>
            <a:r>
              <a:rPr kumimoji="0" lang="en-US" sz="5600" b="1" i="0" u="none" strike="noStrike" kern="1200" cap="none" spc="0" normalizeH="0" baseline="0" noProof="0">
                <a:ln>
                  <a:noFill/>
                </a:ln>
                <a:solidFill>
                  <a:srgbClr val="D46D50"/>
                </a:solidFill>
                <a:effectLst/>
                <a:uLnTx/>
                <a:uFillTx/>
                <a:latin typeface="Arial" panose="020B0604020202020204" pitchFamily="34" charset="0"/>
                <a:cs typeface="Arial" panose="020B0604020202020204" pitchFamily="34" charset="0"/>
              </a:rPr>
              <a:t>LƯU Ý </a:t>
            </a:r>
          </a:p>
        </p:txBody>
      </p:sp>
      <p:sp>
        <p:nvSpPr>
          <p:cNvPr id="9" name="Freeform 9"/>
          <p:cNvSpPr/>
          <p:nvPr/>
        </p:nvSpPr>
        <p:spPr>
          <a:xfrm>
            <a:off x="-2131511" y="5928984"/>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6403366" y="-2223447"/>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989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rgbClr val="3777E4"/>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LƯU BÀI TRÌNH CHIẾU</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453588C0-E75A-447C-402E-0DAF987352C2}"/>
              </a:ext>
            </a:extLst>
          </p:cNvPr>
          <p:cNvSpPr txBox="1"/>
          <p:nvPr/>
        </p:nvSpPr>
        <p:spPr>
          <a:xfrm>
            <a:off x="2171700" y="1726838"/>
            <a:ext cx="14477999" cy="784830"/>
          </a:xfrm>
          <a:prstGeom prst="rect">
            <a:avLst/>
          </a:prstGeom>
          <a:noFill/>
        </p:spPr>
        <p:txBody>
          <a:bodyPr wrap="square" rtlCol="0">
            <a:spAutoFit/>
          </a:bodyPr>
          <a:lstStyle/>
          <a:p>
            <a:pPr algn="ctr"/>
            <a:r>
              <a:rPr lang="en-US" sz="4500">
                <a:solidFill>
                  <a:srgbClr val="C00000"/>
                </a:solidFill>
                <a:latin typeface="Arial" panose="020B0604020202020204" pitchFamily="34" charset="0"/>
                <a:cs typeface="Arial" panose="020B0604020202020204" pitchFamily="34" charset="0"/>
              </a:rPr>
              <a:t>Cách lưu bài trình chiếu </a:t>
            </a:r>
          </a:p>
        </p:txBody>
      </p:sp>
      <p:pic>
        <p:nvPicPr>
          <p:cNvPr id="14" name="Picture 13">
            <a:extLst>
              <a:ext uri="{FF2B5EF4-FFF2-40B4-BE49-F238E27FC236}">
                <a16:creationId xmlns:a16="http://schemas.microsoft.com/office/drawing/2014/main" id="{DD810016-F29C-DE02-0721-20FED60FB246}"/>
              </a:ext>
            </a:extLst>
          </p:cNvPr>
          <p:cNvPicPr>
            <a:picLocks noChangeAspect="1"/>
          </p:cNvPicPr>
          <p:nvPr/>
        </p:nvPicPr>
        <p:blipFill rotWithShape="1">
          <a:blip r:embed="rId4">
            <a:extLst>
              <a:ext uri="{28A0092B-C50C-407E-A947-70E740481C1C}">
                <a14:useLocalDpi xmlns:a14="http://schemas.microsoft.com/office/drawing/2010/main" val="0"/>
              </a:ext>
            </a:extLst>
          </a:blip>
          <a:srcRect l="1875" r="3542" b="9234"/>
          <a:stretch/>
        </p:blipFill>
        <p:spPr>
          <a:xfrm>
            <a:off x="785753" y="2668450"/>
            <a:ext cx="16306800" cy="7387489"/>
          </a:xfrm>
          <a:prstGeom prst="rect">
            <a:avLst/>
          </a:prstGeom>
        </p:spPr>
      </p:pic>
    </p:spTree>
    <p:extLst>
      <p:ext uri="{BB962C8B-B14F-4D97-AF65-F5344CB8AC3E}">
        <p14:creationId xmlns:p14="http://schemas.microsoft.com/office/powerpoint/2010/main" val="2722766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chemeClr val="bg1">
              <a:lumMod val="50000"/>
            </a:schemeClr>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LUYỆN TẬP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0516A6CD-9CF4-532A-72B5-F5B63CEA2E4E}"/>
              </a:ext>
            </a:extLst>
          </p:cNvPr>
          <p:cNvGrpSpPr/>
          <p:nvPr/>
        </p:nvGrpSpPr>
        <p:grpSpPr>
          <a:xfrm>
            <a:off x="-152400" y="1902617"/>
            <a:ext cx="6858000" cy="1596644"/>
            <a:chOff x="-152400" y="1902617"/>
            <a:chExt cx="6858000" cy="1596644"/>
          </a:xfrm>
        </p:grpSpPr>
        <p:sp>
          <p:nvSpPr>
            <p:cNvPr id="11" name="Arrow: Pentagon 10">
              <a:extLst>
                <a:ext uri="{FF2B5EF4-FFF2-40B4-BE49-F238E27FC236}">
                  <a16:creationId xmlns:a16="http://schemas.microsoft.com/office/drawing/2014/main" id="{FC3B0CB7-BFE3-28B0-36E2-214ADEAC9519}"/>
                </a:ext>
              </a:extLst>
            </p:cNvPr>
            <p:cNvSpPr/>
            <p:nvPr/>
          </p:nvSpPr>
          <p:spPr>
            <a:xfrm>
              <a:off x="-152400" y="2421367"/>
              <a:ext cx="6858000" cy="1077894"/>
            </a:xfrm>
            <a:prstGeom prst="homePlat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7">
              <a:extLst>
                <a:ext uri="{FF2B5EF4-FFF2-40B4-BE49-F238E27FC236}">
                  <a16:creationId xmlns:a16="http://schemas.microsoft.com/office/drawing/2014/main" id="{9D3D7CE0-A2A6-55B6-9D8B-5B1EF5694375}"/>
                </a:ext>
              </a:extLst>
            </p:cNvPr>
            <p:cNvSpPr/>
            <p:nvPr/>
          </p:nvSpPr>
          <p:spPr>
            <a:xfrm>
              <a:off x="499233" y="1902617"/>
              <a:ext cx="567567" cy="820945"/>
            </a:xfrm>
            <a:custGeom>
              <a:avLst/>
              <a:gdLst/>
              <a:ahLst/>
              <a:cxnLst/>
              <a:rect l="l" t="t" r="r" b="b"/>
              <a:pathLst>
                <a:path w="326054" h="471614">
                  <a:moveTo>
                    <a:pt x="0" y="0"/>
                  </a:moveTo>
                  <a:lnTo>
                    <a:pt x="326054" y="0"/>
                  </a:lnTo>
                  <a:lnTo>
                    <a:pt x="326054" y="471614"/>
                  </a:lnTo>
                  <a:lnTo>
                    <a:pt x="0" y="471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8E45186-221A-ECD7-8220-2552B00F6FF7}"/>
                </a:ext>
              </a:extLst>
            </p:cNvPr>
            <p:cNvSpPr txBox="1"/>
            <p:nvPr/>
          </p:nvSpPr>
          <p:spPr>
            <a:xfrm>
              <a:off x="1066800" y="2606371"/>
              <a:ext cx="53129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tập 1. SGK tr.23 </a:t>
              </a:r>
            </a:p>
          </p:txBody>
        </p:sp>
      </p:grpSp>
      <p:sp>
        <p:nvSpPr>
          <p:cNvPr id="16" name="TextBox 15">
            <a:extLst>
              <a:ext uri="{FF2B5EF4-FFF2-40B4-BE49-F238E27FC236}">
                <a16:creationId xmlns:a16="http://schemas.microsoft.com/office/drawing/2014/main" id="{ED991E5D-DEC4-557C-572D-9007364EF71C}"/>
              </a:ext>
            </a:extLst>
          </p:cNvPr>
          <p:cNvSpPr txBox="1"/>
          <p:nvPr/>
        </p:nvSpPr>
        <p:spPr>
          <a:xfrm>
            <a:off x="1219200" y="4018011"/>
            <a:ext cx="158496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Dải lệnh nào chưa các hiệu ứng chuyển trang cho trang chiếu? </a:t>
            </a:r>
          </a:p>
        </p:txBody>
      </p:sp>
      <p:sp>
        <p:nvSpPr>
          <p:cNvPr id="17" name="Plaque 16">
            <a:extLst>
              <a:ext uri="{FF2B5EF4-FFF2-40B4-BE49-F238E27FC236}">
                <a16:creationId xmlns:a16="http://schemas.microsoft.com/office/drawing/2014/main" id="{AEB579B7-F309-963D-4C4B-C31F5C1C3238}"/>
              </a:ext>
            </a:extLst>
          </p:cNvPr>
          <p:cNvSpPr/>
          <p:nvPr/>
        </p:nvSpPr>
        <p:spPr>
          <a:xfrm>
            <a:off x="1447800" y="5470905"/>
            <a:ext cx="5465384" cy="1644240"/>
          </a:xfrm>
          <a:prstGeom prst="plaqu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Animations</a:t>
            </a:r>
          </a:p>
        </p:txBody>
      </p:sp>
      <p:sp>
        <p:nvSpPr>
          <p:cNvPr id="18" name="Plaque 17">
            <a:extLst>
              <a:ext uri="{FF2B5EF4-FFF2-40B4-BE49-F238E27FC236}">
                <a16:creationId xmlns:a16="http://schemas.microsoft.com/office/drawing/2014/main" id="{15C889C6-5D5D-9132-03A6-5B7FFAACF40E}"/>
              </a:ext>
            </a:extLst>
          </p:cNvPr>
          <p:cNvSpPr/>
          <p:nvPr/>
        </p:nvSpPr>
        <p:spPr>
          <a:xfrm>
            <a:off x="1447800" y="7918860"/>
            <a:ext cx="5465384" cy="1644240"/>
          </a:xfrm>
          <a:prstGeom prst="plaqu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Transitions</a:t>
            </a:r>
          </a:p>
        </p:txBody>
      </p:sp>
      <p:sp>
        <p:nvSpPr>
          <p:cNvPr id="19" name="Plaque 18">
            <a:extLst>
              <a:ext uri="{FF2B5EF4-FFF2-40B4-BE49-F238E27FC236}">
                <a16:creationId xmlns:a16="http://schemas.microsoft.com/office/drawing/2014/main" id="{A900CE25-76D0-825A-475D-BA443746083C}"/>
              </a:ext>
            </a:extLst>
          </p:cNvPr>
          <p:cNvSpPr/>
          <p:nvPr/>
        </p:nvSpPr>
        <p:spPr>
          <a:xfrm>
            <a:off x="10668000" y="5470905"/>
            <a:ext cx="5465384" cy="1644240"/>
          </a:xfrm>
          <a:prstGeom prst="plaqu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Design</a:t>
            </a:r>
          </a:p>
        </p:txBody>
      </p:sp>
      <p:sp>
        <p:nvSpPr>
          <p:cNvPr id="20" name="Plaque 19">
            <a:extLst>
              <a:ext uri="{FF2B5EF4-FFF2-40B4-BE49-F238E27FC236}">
                <a16:creationId xmlns:a16="http://schemas.microsoft.com/office/drawing/2014/main" id="{23C0601E-A91F-9CC0-6673-888908AD4A4B}"/>
              </a:ext>
            </a:extLst>
          </p:cNvPr>
          <p:cNvSpPr/>
          <p:nvPr/>
        </p:nvSpPr>
        <p:spPr>
          <a:xfrm>
            <a:off x="10668000" y="7918860"/>
            <a:ext cx="5465384" cy="1644240"/>
          </a:xfrm>
          <a:prstGeom prst="plaqu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Insert</a:t>
            </a:r>
          </a:p>
        </p:txBody>
      </p:sp>
      <p:sp>
        <p:nvSpPr>
          <p:cNvPr id="21" name="Plaque 20">
            <a:extLst>
              <a:ext uri="{FF2B5EF4-FFF2-40B4-BE49-F238E27FC236}">
                <a16:creationId xmlns:a16="http://schemas.microsoft.com/office/drawing/2014/main" id="{6145F33C-D923-3443-A764-8E3C97ED5198}"/>
              </a:ext>
            </a:extLst>
          </p:cNvPr>
          <p:cNvSpPr/>
          <p:nvPr/>
        </p:nvSpPr>
        <p:spPr>
          <a:xfrm>
            <a:off x="1447800" y="7923549"/>
            <a:ext cx="5465384" cy="1644240"/>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Transitions</a:t>
            </a:r>
          </a:p>
        </p:txBody>
      </p:sp>
    </p:spTree>
    <p:extLst>
      <p:ext uri="{BB962C8B-B14F-4D97-AF65-F5344CB8AC3E}">
        <p14:creationId xmlns:p14="http://schemas.microsoft.com/office/powerpoint/2010/main" val="304988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chemeClr val="bg1">
              <a:lumMod val="50000"/>
            </a:schemeClr>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LUYỆN TẬP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0516A6CD-9CF4-532A-72B5-F5B63CEA2E4E}"/>
              </a:ext>
            </a:extLst>
          </p:cNvPr>
          <p:cNvGrpSpPr/>
          <p:nvPr/>
        </p:nvGrpSpPr>
        <p:grpSpPr>
          <a:xfrm>
            <a:off x="-152400" y="1902617"/>
            <a:ext cx="6858000" cy="1596644"/>
            <a:chOff x="-152400" y="1902617"/>
            <a:chExt cx="6858000" cy="1596644"/>
          </a:xfrm>
        </p:grpSpPr>
        <p:sp>
          <p:nvSpPr>
            <p:cNvPr id="11" name="Arrow: Pentagon 10">
              <a:extLst>
                <a:ext uri="{FF2B5EF4-FFF2-40B4-BE49-F238E27FC236}">
                  <a16:creationId xmlns:a16="http://schemas.microsoft.com/office/drawing/2014/main" id="{FC3B0CB7-BFE3-28B0-36E2-214ADEAC9519}"/>
                </a:ext>
              </a:extLst>
            </p:cNvPr>
            <p:cNvSpPr/>
            <p:nvPr/>
          </p:nvSpPr>
          <p:spPr>
            <a:xfrm>
              <a:off x="-152400" y="2421367"/>
              <a:ext cx="6858000" cy="1077894"/>
            </a:xfrm>
            <a:prstGeom prst="homePlat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7">
              <a:extLst>
                <a:ext uri="{FF2B5EF4-FFF2-40B4-BE49-F238E27FC236}">
                  <a16:creationId xmlns:a16="http://schemas.microsoft.com/office/drawing/2014/main" id="{9D3D7CE0-A2A6-55B6-9D8B-5B1EF5694375}"/>
                </a:ext>
              </a:extLst>
            </p:cNvPr>
            <p:cNvSpPr/>
            <p:nvPr/>
          </p:nvSpPr>
          <p:spPr>
            <a:xfrm>
              <a:off x="499233" y="1902617"/>
              <a:ext cx="567567" cy="820945"/>
            </a:xfrm>
            <a:custGeom>
              <a:avLst/>
              <a:gdLst/>
              <a:ahLst/>
              <a:cxnLst/>
              <a:rect l="l" t="t" r="r" b="b"/>
              <a:pathLst>
                <a:path w="326054" h="471614">
                  <a:moveTo>
                    <a:pt x="0" y="0"/>
                  </a:moveTo>
                  <a:lnTo>
                    <a:pt x="326054" y="0"/>
                  </a:lnTo>
                  <a:lnTo>
                    <a:pt x="326054" y="471614"/>
                  </a:lnTo>
                  <a:lnTo>
                    <a:pt x="0" y="471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8E45186-221A-ECD7-8220-2552B00F6FF7}"/>
                </a:ext>
              </a:extLst>
            </p:cNvPr>
            <p:cNvSpPr txBox="1"/>
            <p:nvPr/>
          </p:nvSpPr>
          <p:spPr>
            <a:xfrm>
              <a:off x="1066800" y="2606371"/>
              <a:ext cx="53129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tập 2. SGK tr.23 </a:t>
              </a:r>
            </a:p>
          </p:txBody>
        </p:sp>
      </p:grpSp>
      <p:grpSp>
        <p:nvGrpSpPr>
          <p:cNvPr id="25" name="Group 24">
            <a:extLst>
              <a:ext uri="{FF2B5EF4-FFF2-40B4-BE49-F238E27FC236}">
                <a16:creationId xmlns:a16="http://schemas.microsoft.com/office/drawing/2014/main" id="{D694BF3F-36DF-875E-3A01-FE2D559B40EC}"/>
              </a:ext>
            </a:extLst>
          </p:cNvPr>
          <p:cNvGrpSpPr/>
          <p:nvPr/>
        </p:nvGrpSpPr>
        <p:grpSpPr>
          <a:xfrm>
            <a:off x="972537" y="4350572"/>
            <a:ext cx="10457463" cy="5288728"/>
            <a:chOff x="972537" y="4350572"/>
            <a:chExt cx="10457463" cy="5288728"/>
          </a:xfrm>
        </p:grpSpPr>
        <p:grpSp>
          <p:nvGrpSpPr>
            <p:cNvPr id="14" name="Group 2">
              <a:extLst>
                <a:ext uri="{FF2B5EF4-FFF2-40B4-BE49-F238E27FC236}">
                  <a16:creationId xmlns:a16="http://schemas.microsoft.com/office/drawing/2014/main" id="{5F670A45-FDB8-4C16-7724-5917246823D6}"/>
                </a:ext>
              </a:extLst>
            </p:cNvPr>
            <p:cNvGrpSpPr/>
            <p:nvPr/>
          </p:nvGrpSpPr>
          <p:grpSpPr>
            <a:xfrm>
              <a:off x="972537" y="4350572"/>
              <a:ext cx="10457463" cy="5288728"/>
              <a:chOff x="0" y="0"/>
              <a:chExt cx="5890038" cy="3107139"/>
            </a:xfrm>
          </p:grpSpPr>
          <p:sp>
            <p:nvSpPr>
              <p:cNvPr id="22" name="Freeform 3">
                <a:extLst>
                  <a:ext uri="{FF2B5EF4-FFF2-40B4-BE49-F238E27FC236}">
                    <a16:creationId xmlns:a16="http://schemas.microsoft.com/office/drawing/2014/main" id="{0E57700B-9FB2-6A70-F0CA-303E02251FA1}"/>
                  </a:ext>
                </a:extLst>
              </p:cNvPr>
              <p:cNvSpPr/>
              <p:nvPr/>
            </p:nvSpPr>
            <p:spPr>
              <a:xfrm>
                <a:off x="0" y="0"/>
                <a:ext cx="5890038" cy="3206199"/>
              </a:xfrm>
              <a:custGeom>
                <a:avLst/>
                <a:gdLst/>
                <a:ahLst/>
                <a:cxnLst/>
                <a:rect l="l" t="t" r="r" b="b"/>
                <a:pathLst>
                  <a:path w="5890038" h="3206199">
                    <a:moveTo>
                      <a:pt x="5267738" y="2635969"/>
                    </a:moveTo>
                    <a:cubicBezTo>
                      <a:pt x="5267738" y="2629619"/>
                      <a:pt x="5269008" y="2624539"/>
                      <a:pt x="5269008" y="2616919"/>
                    </a:cubicBezTo>
                    <a:lnTo>
                      <a:pt x="5269008" y="490220"/>
                    </a:lnTo>
                    <a:cubicBezTo>
                      <a:pt x="5269008" y="220980"/>
                      <a:pt x="5059458" y="0"/>
                      <a:pt x="4802918" y="0"/>
                    </a:cubicBezTo>
                    <a:lnTo>
                      <a:pt x="467360" y="0"/>
                    </a:lnTo>
                    <a:cubicBezTo>
                      <a:pt x="210820" y="0"/>
                      <a:pt x="0" y="220980"/>
                      <a:pt x="0" y="490220"/>
                    </a:cubicBezTo>
                    <a:lnTo>
                      <a:pt x="0" y="2616919"/>
                    </a:lnTo>
                    <a:cubicBezTo>
                      <a:pt x="0" y="2886159"/>
                      <a:pt x="209550" y="3107139"/>
                      <a:pt x="466090" y="3107139"/>
                    </a:cubicBezTo>
                    <a:lnTo>
                      <a:pt x="4801648" y="3107139"/>
                    </a:lnTo>
                    <a:cubicBezTo>
                      <a:pt x="4914678" y="3107139"/>
                      <a:pt x="5018818" y="3063959"/>
                      <a:pt x="5098828" y="2994109"/>
                    </a:cubicBezTo>
                    <a:cubicBezTo>
                      <a:pt x="5229638" y="3065229"/>
                      <a:pt x="5542058" y="3206199"/>
                      <a:pt x="5888768" y="2999189"/>
                    </a:cubicBezTo>
                    <a:cubicBezTo>
                      <a:pt x="5890038" y="2999189"/>
                      <a:pt x="5577618" y="3000459"/>
                      <a:pt x="5267738" y="2635969"/>
                    </a:cubicBezTo>
                    <a:close/>
                  </a:path>
                </a:pathLst>
              </a:custGeom>
              <a:solidFill>
                <a:srgbClr val="FFFFFF"/>
              </a:solidFill>
            </p:spPr>
            <p:txBody>
              <a:bodyPr/>
              <a:lstStyle/>
              <a:p>
                <a:endParaRPr lang="en-US"/>
              </a:p>
            </p:txBody>
          </p:sp>
        </p:grpSp>
        <p:sp>
          <p:nvSpPr>
            <p:cNvPr id="16" name="TextBox 15">
              <a:extLst>
                <a:ext uri="{FF2B5EF4-FFF2-40B4-BE49-F238E27FC236}">
                  <a16:creationId xmlns:a16="http://schemas.microsoft.com/office/drawing/2014/main" id="{ED991E5D-DEC4-557C-572D-9007364EF71C}"/>
                </a:ext>
              </a:extLst>
            </p:cNvPr>
            <p:cNvSpPr txBox="1"/>
            <p:nvPr/>
          </p:nvSpPr>
          <p:spPr>
            <a:xfrm>
              <a:off x="2973173" y="5149897"/>
              <a:ext cx="6934200"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Em hãy tạo một thư mục có tên </a:t>
              </a:r>
              <a:r>
                <a:rPr lang="en-US" sz="4000" i="1">
                  <a:latin typeface="Arial" panose="020B0604020202020204" pitchFamily="34" charset="0"/>
                  <a:cs typeface="Arial" panose="020B0604020202020204" pitchFamily="34" charset="0"/>
                </a:rPr>
                <a:t>Hoc tap </a:t>
              </a:r>
              <a:r>
                <a:rPr lang="en-US" sz="4000">
                  <a:latin typeface="Arial" panose="020B0604020202020204" pitchFamily="34" charset="0"/>
                  <a:cs typeface="Arial" panose="020B0604020202020204" pitchFamily="34" charset="0"/>
                </a:rPr>
                <a:t>ở ổ đĩa </a:t>
              </a:r>
              <a:r>
                <a:rPr lang="en-US" sz="4000" i="1">
                  <a:latin typeface="Arial" panose="020B0604020202020204" pitchFamily="34" charset="0"/>
                  <a:cs typeface="Arial" panose="020B0604020202020204" pitchFamily="34" charset="0"/>
                </a:rPr>
                <a:t>D: </a:t>
              </a:r>
              <a:r>
                <a:rPr lang="en-US" sz="4000">
                  <a:latin typeface="Arial" panose="020B0604020202020204" pitchFamily="34" charset="0"/>
                  <a:cs typeface="Arial" panose="020B0604020202020204" pitchFamily="34" charset="0"/>
                </a:rPr>
                <a:t>và lưu các tệp trình chiếu của mình vào thư mục đó. </a:t>
              </a:r>
            </a:p>
          </p:txBody>
        </p:sp>
        <p:sp>
          <p:nvSpPr>
            <p:cNvPr id="23" name="Freeform 10">
              <a:extLst>
                <a:ext uri="{FF2B5EF4-FFF2-40B4-BE49-F238E27FC236}">
                  <a16:creationId xmlns:a16="http://schemas.microsoft.com/office/drawing/2014/main" id="{9D21A23F-8541-E08C-601A-DD4CF8676EB2}"/>
                </a:ext>
              </a:extLst>
            </p:cNvPr>
            <p:cNvSpPr/>
            <p:nvPr/>
          </p:nvSpPr>
          <p:spPr>
            <a:xfrm>
              <a:off x="1259559" y="5976046"/>
              <a:ext cx="1426592" cy="1488744"/>
            </a:xfrm>
            <a:custGeom>
              <a:avLst/>
              <a:gdLst/>
              <a:ahLst/>
              <a:cxnLst/>
              <a:rect l="l" t="t" r="r" b="b"/>
              <a:pathLst>
                <a:path w="1426592" h="1488744">
                  <a:moveTo>
                    <a:pt x="0" y="0"/>
                  </a:moveTo>
                  <a:lnTo>
                    <a:pt x="1426592" y="0"/>
                  </a:lnTo>
                  <a:lnTo>
                    <a:pt x="1426592" y="1488744"/>
                  </a:lnTo>
                  <a:lnTo>
                    <a:pt x="0" y="1488744"/>
                  </a:lnTo>
                  <a:lnTo>
                    <a:pt x="0" y="0"/>
                  </a:lnTo>
                  <a:close/>
                </a:path>
              </a:pathLst>
            </a:custGeom>
            <a:blipFill>
              <a:blip r:embed="rId6"/>
              <a:stretch>
                <a:fillRect l="-2243" r="-2243"/>
              </a:stretch>
            </a:blipFill>
          </p:spPr>
          <p:txBody>
            <a:bodyPr/>
            <a:lstStyle/>
            <a:p>
              <a:endParaRPr lang="en-US"/>
            </a:p>
          </p:txBody>
        </p:sp>
        <p:sp>
          <p:nvSpPr>
            <p:cNvPr id="24" name="Freeform 16">
              <a:extLst>
                <a:ext uri="{FF2B5EF4-FFF2-40B4-BE49-F238E27FC236}">
                  <a16:creationId xmlns:a16="http://schemas.microsoft.com/office/drawing/2014/main" id="{1DF7F7B5-E40C-D86B-33C2-E1E318BBCF93}"/>
                </a:ext>
              </a:extLst>
            </p:cNvPr>
            <p:cNvSpPr/>
            <p:nvPr/>
          </p:nvSpPr>
          <p:spPr>
            <a:xfrm>
              <a:off x="1731880" y="6440860"/>
              <a:ext cx="593819" cy="544829"/>
            </a:xfrm>
            <a:custGeom>
              <a:avLst/>
              <a:gdLst/>
              <a:ahLst/>
              <a:cxnLst/>
              <a:rect l="l" t="t" r="r" b="b"/>
              <a:pathLst>
                <a:path w="593819" h="544829">
                  <a:moveTo>
                    <a:pt x="0" y="0"/>
                  </a:moveTo>
                  <a:lnTo>
                    <a:pt x="593819" y="0"/>
                  </a:lnTo>
                  <a:lnTo>
                    <a:pt x="593819" y="544829"/>
                  </a:lnTo>
                  <a:lnTo>
                    <a:pt x="0" y="544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6" name="Freeform 4">
            <a:extLst>
              <a:ext uri="{FF2B5EF4-FFF2-40B4-BE49-F238E27FC236}">
                <a16:creationId xmlns:a16="http://schemas.microsoft.com/office/drawing/2014/main" id="{D5BC9E62-0672-0E05-EDD6-C8B135643578}"/>
              </a:ext>
            </a:extLst>
          </p:cNvPr>
          <p:cNvSpPr/>
          <p:nvPr/>
        </p:nvSpPr>
        <p:spPr>
          <a:xfrm>
            <a:off x="11921371" y="3883557"/>
            <a:ext cx="5676900" cy="6204262"/>
          </a:xfrm>
          <a:custGeom>
            <a:avLst/>
            <a:gdLst/>
            <a:ahLst/>
            <a:cxnLst/>
            <a:rect l="l" t="t" r="r" b="b"/>
            <a:pathLst>
              <a:path w="3765042" h="4114800">
                <a:moveTo>
                  <a:pt x="0" y="0"/>
                </a:moveTo>
                <a:lnTo>
                  <a:pt x="3765042" y="0"/>
                </a:lnTo>
                <a:lnTo>
                  <a:pt x="3765042" y="4114800"/>
                </a:lnTo>
                <a:lnTo>
                  <a:pt x="0" y="4114800"/>
                </a:lnTo>
                <a:lnTo>
                  <a:pt x="0" y="0"/>
                </a:lnTo>
                <a:close/>
              </a:path>
            </a:pathLst>
          </a:custGeom>
          <a:blipFill>
            <a:blip r:embed="rId9"/>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Tree>
    <p:extLst>
      <p:ext uri="{BB962C8B-B14F-4D97-AF65-F5344CB8AC3E}">
        <p14:creationId xmlns:p14="http://schemas.microsoft.com/office/powerpoint/2010/main" val="23474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chemeClr val="bg1">
              <a:lumMod val="50000"/>
            </a:schemeClr>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LUYỆN TẬP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3">
            <a:extLst>
              <a:ext uri="{FF2B5EF4-FFF2-40B4-BE49-F238E27FC236}">
                <a16:creationId xmlns:a16="http://schemas.microsoft.com/office/drawing/2014/main" id="{238739D8-45E0-D26A-FBDF-FC2AA27D172A}"/>
              </a:ext>
            </a:extLst>
          </p:cNvPr>
          <p:cNvGrpSpPr/>
          <p:nvPr/>
        </p:nvGrpSpPr>
        <p:grpSpPr>
          <a:xfrm>
            <a:off x="304800" y="2058213"/>
            <a:ext cx="8686800" cy="7780299"/>
            <a:chOff x="0" y="0"/>
            <a:chExt cx="5346077" cy="2953259"/>
          </a:xfrm>
        </p:grpSpPr>
        <p:sp>
          <p:nvSpPr>
            <p:cNvPr id="3" name="Freeform 4">
              <a:extLst>
                <a:ext uri="{FF2B5EF4-FFF2-40B4-BE49-F238E27FC236}">
                  <a16:creationId xmlns:a16="http://schemas.microsoft.com/office/drawing/2014/main" id="{542034F2-17BB-F1FA-8E76-BA9BBAC305DA}"/>
                </a:ext>
              </a:extLst>
            </p:cNvPr>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txBody>
            <a:bodyPr/>
            <a:lstStyle/>
            <a:p>
              <a:endParaRPr lang="en-US"/>
            </a:p>
          </p:txBody>
        </p:sp>
      </p:grpSp>
      <p:grpSp>
        <p:nvGrpSpPr>
          <p:cNvPr id="12" name="Group 3">
            <a:extLst>
              <a:ext uri="{FF2B5EF4-FFF2-40B4-BE49-F238E27FC236}">
                <a16:creationId xmlns:a16="http://schemas.microsoft.com/office/drawing/2014/main" id="{5CBA2A10-F773-E52E-D759-DEE66F1064AF}"/>
              </a:ext>
            </a:extLst>
          </p:cNvPr>
          <p:cNvGrpSpPr/>
          <p:nvPr/>
        </p:nvGrpSpPr>
        <p:grpSpPr>
          <a:xfrm>
            <a:off x="9296400" y="2085915"/>
            <a:ext cx="8686800" cy="7780299"/>
            <a:chOff x="0" y="0"/>
            <a:chExt cx="5346077" cy="2953259"/>
          </a:xfrm>
        </p:grpSpPr>
        <p:sp>
          <p:nvSpPr>
            <p:cNvPr id="17" name="Freeform 4">
              <a:extLst>
                <a:ext uri="{FF2B5EF4-FFF2-40B4-BE49-F238E27FC236}">
                  <a16:creationId xmlns:a16="http://schemas.microsoft.com/office/drawing/2014/main" id="{B614E469-D8EB-8F78-2539-3A99990F1353}"/>
                </a:ext>
              </a:extLst>
            </p:cNvPr>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txBody>
            <a:bodyPr/>
            <a:lstStyle/>
            <a:p>
              <a:endParaRPr lang="en-US"/>
            </a:p>
          </p:txBody>
        </p:sp>
      </p:grpSp>
      <p:sp>
        <p:nvSpPr>
          <p:cNvPr id="18" name="Freeform 5">
            <a:extLst>
              <a:ext uri="{FF2B5EF4-FFF2-40B4-BE49-F238E27FC236}">
                <a16:creationId xmlns:a16="http://schemas.microsoft.com/office/drawing/2014/main" id="{5DE3E3DC-A9AC-FE30-01FA-A1BAE6399A47}"/>
              </a:ext>
            </a:extLst>
          </p:cNvPr>
          <p:cNvSpPr/>
          <p:nvPr/>
        </p:nvSpPr>
        <p:spPr>
          <a:xfrm>
            <a:off x="3832831" y="1657594"/>
            <a:ext cx="1402137" cy="1463224"/>
          </a:xfrm>
          <a:custGeom>
            <a:avLst/>
            <a:gdLst/>
            <a:ahLst/>
            <a:cxnLst/>
            <a:rect l="l" t="t" r="r" b="b"/>
            <a:pathLst>
              <a:path w="1402137" h="1463224">
                <a:moveTo>
                  <a:pt x="0" y="0"/>
                </a:moveTo>
                <a:lnTo>
                  <a:pt x="1402137" y="0"/>
                </a:lnTo>
                <a:lnTo>
                  <a:pt x="1402137" y="1463224"/>
                </a:lnTo>
                <a:lnTo>
                  <a:pt x="0" y="1463224"/>
                </a:lnTo>
                <a:lnTo>
                  <a:pt x="0" y="0"/>
                </a:lnTo>
                <a:close/>
              </a:path>
            </a:pathLst>
          </a:custGeom>
          <a:blipFill>
            <a:blip r:embed="rId4"/>
            <a:stretch>
              <a:fillRect l="-2243" r="-2243"/>
            </a:stretch>
          </a:blipFill>
        </p:spPr>
        <p:txBody>
          <a:bodyPr/>
          <a:lstStyle/>
          <a:p>
            <a:endParaRPr lang="en-US"/>
          </a:p>
        </p:txBody>
      </p:sp>
      <p:sp>
        <p:nvSpPr>
          <p:cNvPr id="19" name="Freeform 10">
            <a:extLst>
              <a:ext uri="{FF2B5EF4-FFF2-40B4-BE49-F238E27FC236}">
                <a16:creationId xmlns:a16="http://schemas.microsoft.com/office/drawing/2014/main" id="{7B36E6E4-432A-FDF4-001D-B78515DDF283}"/>
              </a:ext>
            </a:extLst>
          </p:cNvPr>
          <p:cNvSpPr/>
          <p:nvPr/>
        </p:nvSpPr>
        <p:spPr>
          <a:xfrm>
            <a:off x="4245926" y="2115632"/>
            <a:ext cx="575945" cy="547147"/>
          </a:xfrm>
          <a:custGeom>
            <a:avLst/>
            <a:gdLst/>
            <a:ahLst/>
            <a:cxnLst/>
            <a:rect l="l" t="t" r="r" b="b"/>
            <a:pathLst>
              <a:path w="575945" h="547147">
                <a:moveTo>
                  <a:pt x="0" y="0"/>
                </a:moveTo>
                <a:lnTo>
                  <a:pt x="575945" y="0"/>
                </a:lnTo>
                <a:lnTo>
                  <a:pt x="575945" y="547148"/>
                </a:lnTo>
                <a:lnTo>
                  <a:pt x="0" y="547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A1C70472-2515-4EDF-2652-7B95F2F69A62}"/>
              </a:ext>
            </a:extLst>
          </p:cNvPr>
          <p:cNvSpPr txBox="1"/>
          <p:nvPr/>
        </p:nvSpPr>
        <p:spPr>
          <a:xfrm>
            <a:off x="1004887" y="4084126"/>
            <a:ext cx="7239000" cy="414466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a:t>Bước 1. </a:t>
            </a:r>
            <a:r>
              <a:rPr lang="vi-VN" sz="3600"/>
              <a:t>Nháy chuột phải, nháy chuột chọn New, tiếp tục nháy chuột chọn Folder. </a:t>
            </a:r>
          </a:p>
          <a:p>
            <a:pPr marL="571500" indent="-571500" algn="just">
              <a:lnSpc>
                <a:spcPct val="150000"/>
              </a:lnSpc>
              <a:buFont typeface="Arial" panose="020B0604020202020204" pitchFamily="34" charset="0"/>
              <a:buChar char="•"/>
            </a:pPr>
            <a:r>
              <a:rPr lang="vi-VN" sz="3600" b="1"/>
              <a:t>Bước 2. </a:t>
            </a:r>
            <a:r>
              <a:rPr lang="vi-VN" sz="3600"/>
              <a:t>Đặt tên cho thư mục là Hoc tap.</a:t>
            </a:r>
          </a:p>
        </p:txBody>
      </p:sp>
      <p:sp>
        <p:nvSpPr>
          <p:cNvPr id="27" name="TextBox 26">
            <a:extLst>
              <a:ext uri="{FF2B5EF4-FFF2-40B4-BE49-F238E27FC236}">
                <a16:creationId xmlns:a16="http://schemas.microsoft.com/office/drawing/2014/main" id="{9EF984DD-761E-8A2D-8C9D-F77CFA427A73}"/>
              </a:ext>
            </a:extLst>
          </p:cNvPr>
          <p:cNvSpPr txBox="1"/>
          <p:nvPr/>
        </p:nvSpPr>
        <p:spPr>
          <a:xfrm>
            <a:off x="1981198" y="3208356"/>
            <a:ext cx="51054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TẠO THƯ MỤC </a:t>
            </a:r>
          </a:p>
        </p:txBody>
      </p:sp>
      <p:sp>
        <p:nvSpPr>
          <p:cNvPr id="28" name="Freeform 5">
            <a:extLst>
              <a:ext uri="{FF2B5EF4-FFF2-40B4-BE49-F238E27FC236}">
                <a16:creationId xmlns:a16="http://schemas.microsoft.com/office/drawing/2014/main" id="{28A3908B-A349-8BCE-3272-66CAA22DFE5F}"/>
              </a:ext>
            </a:extLst>
          </p:cNvPr>
          <p:cNvSpPr/>
          <p:nvPr/>
        </p:nvSpPr>
        <p:spPr>
          <a:xfrm>
            <a:off x="12863512" y="1657594"/>
            <a:ext cx="1402137" cy="1463224"/>
          </a:xfrm>
          <a:custGeom>
            <a:avLst/>
            <a:gdLst/>
            <a:ahLst/>
            <a:cxnLst/>
            <a:rect l="l" t="t" r="r" b="b"/>
            <a:pathLst>
              <a:path w="1402137" h="1463224">
                <a:moveTo>
                  <a:pt x="0" y="0"/>
                </a:moveTo>
                <a:lnTo>
                  <a:pt x="1402137" y="0"/>
                </a:lnTo>
                <a:lnTo>
                  <a:pt x="1402137" y="1463224"/>
                </a:lnTo>
                <a:lnTo>
                  <a:pt x="0" y="1463224"/>
                </a:lnTo>
                <a:lnTo>
                  <a:pt x="0" y="0"/>
                </a:lnTo>
                <a:close/>
              </a:path>
            </a:pathLst>
          </a:custGeom>
          <a:blipFill>
            <a:blip r:embed="rId4"/>
            <a:stretch>
              <a:fillRect l="-2243" r="-2243"/>
            </a:stretch>
          </a:blipFill>
        </p:spPr>
        <p:txBody>
          <a:bodyPr/>
          <a:lstStyle/>
          <a:p>
            <a:endParaRPr lang="en-US"/>
          </a:p>
        </p:txBody>
      </p:sp>
      <p:sp>
        <p:nvSpPr>
          <p:cNvPr id="29" name="Freeform 10">
            <a:extLst>
              <a:ext uri="{FF2B5EF4-FFF2-40B4-BE49-F238E27FC236}">
                <a16:creationId xmlns:a16="http://schemas.microsoft.com/office/drawing/2014/main" id="{9E409D4B-99AB-27E2-BECD-83BE6F175305}"/>
              </a:ext>
            </a:extLst>
          </p:cNvPr>
          <p:cNvSpPr/>
          <p:nvPr/>
        </p:nvSpPr>
        <p:spPr>
          <a:xfrm>
            <a:off x="13276607" y="2115632"/>
            <a:ext cx="575945" cy="547147"/>
          </a:xfrm>
          <a:custGeom>
            <a:avLst/>
            <a:gdLst/>
            <a:ahLst/>
            <a:cxnLst/>
            <a:rect l="l" t="t" r="r" b="b"/>
            <a:pathLst>
              <a:path w="575945" h="547147">
                <a:moveTo>
                  <a:pt x="0" y="0"/>
                </a:moveTo>
                <a:lnTo>
                  <a:pt x="575945" y="0"/>
                </a:lnTo>
                <a:lnTo>
                  <a:pt x="575945" y="547148"/>
                </a:lnTo>
                <a:lnTo>
                  <a:pt x="0" y="547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A4CCA034-968E-C26C-24C0-B75DBA47E27B}"/>
              </a:ext>
            </a:extLst>
          </p:cNvPr>
          <p:cNvSpPr txBox="1"/>
          <p:nvPr/>
        </p:nvSpPr>
        <p:spPr>
          <a:xfrm>
            <a:off x="9508821" y="4238496"/>
            <a:ext cx="8261957"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a:t>Bước 1</a:t>
            </a:r>
            <a:r>
              <a:rPr lang="vi-VN" sz="3600"/>
              <a:t>. Nháy chuột chọn Save </a:t>
            </a:r>
            <a:endParaRPr lang="en-US" sz="3600"/>
          </a:p>
          <a:p>
            <a:pPr marL="571500" indent="-571500" algn="just">
              <a:lnSpc>
                <a:spcPct val="150000"/>
              </a:lnSpc>
              <a:buFont typeface="Arial" panose="020B0604020202020204" pitchFamily="34" charset="0"/>
              <a:buChar char="•"/>
            </a:pPr>
            <a:r>
              <a:rPr lang="vi-VN" sz="3600" b="1"/>
              <a:t>Bước 2. </a:t>
            </a:r>
            <a:r>
              <a:rPr lang="vi-VN" sz="3600"/>
              <a:t>Nháy chuột chọn Browse.</a:t>
            </a:r>
          </a:p>
          <a:p>
            <a:pPr marL="571500" indent="-571500" algn="just">
              <a:lnSpc>
                <a:spcPct val="150000"/>
              </a:lnSpc>
              <a:buFont typeface="Arial" panose="020B0604020202020204" pitchFamily="34" charset="0"/>
              <a:buChar char="•"/>
            </a:pPr>
            <a:r>
              <a:rPr lang="vi-VN" sz="3600" b="1"/>
              <a:t>Bước 3. </a:t>
            </a:r>
            <a:r>
              <a:rPr lang="vi-VN" sz="3600"/>
              <a:t>Nháy chuột chọn ổ đĩa D: và chọn thư mục Hoc tap.</a:t>
            </a:r>
          </a:p>
          <a:p>
            <a:pPr marL="571500" indent="-571500" algn="just">
              <a:lnSpc>
                <a:spcPct val="150000"/>
              </a:lnSpc>
              <a:buFont typeface="Arial" panose="020B0604020202020204" pitchFamily="34" charset="0"/>
              <a:buChar char="•"/>
            </a:pPr>
            <a:r>
              <a:rPr lang="vi-VN" sz="3600" b="1"/>
              <a:t>Bước 4. </a:t>
            </a:r>
            <a:r>
              <a:rPr lang="vi-VN" sz="3600"/>
              <a:t>Đặt tên cho tệp trình chiếu.</a:t>
            </a:r>
          </a:p>
          <a:p>
            <a:pPr marL="571500" indent="-571500" algn="just">
              <a:lnSpc>
                <a:spcPct val="150000"/>
              </a:lnSpc>
              <a:buFont typeface="Arial" panose="020B0604020202020204" pitchFamily="34" charset="0"/>
              <a:buChar char="•"/>
            </a:pPr>
            <a:r>
              <a:rPr lang="vi-VN" sz="3600" b="1"/>
              <a:t>Bước 5. </a:t>
            </a:r>
            <a:r>
              <a:rPr lang="vi-VN" sz="3600"/>
              <a:t>Chọn Save.</a:t>
            </a:r>
          </a:p>
        </p:txBody>
      </p:sp>
      <p:sp>
        <p:nvSpPr>
          <p:cNvPr id="31" name="TextBox 30">
            <a:extLst>
              <a:ext uri="{FF2B5EF4-FFF2-40B4-BE49-F238E27FC236}">
                <a16:creationId xmlns:a16="http://schemas.microsoft.com/office/drawing/2014/main" id="{DC3F8920-67CD-360C-7ECD-7F1E0F8911C9}"/>
              </a:ext>
            </a:extLst>
          </p:cNvPr>
          <p:cNvSpPr txBox="1"/>
          <p:nvPr/>
        </p:nvSpPr>
        <p:spPr>
          <a:xfrm>
            <a:off x="10504182" y="3232492"/>
            <a:ext cx="6271234"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LƯU TỆP VÀO THƯ MỤC  </a:t>
            </a:r>
          </a:p>
        </p:txBody>
      </p:sp>
    </p:spTree>
    <p:extLst>
      <p:ext uri="{BB962C8B-B14F-4D97-AF65-F5344CB8AC3E}">
        <p14:creationId xmlns:p14="http://schemas.microsoft.com/office/powerpoint/2010/main" val="267254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p:bldP spid="27" grpId="0"/>
      <p:bldP spid="28" grpId="0" animBg="1"/>
      <p:bldP spid="29" grpId="0"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chemeClr val="bg1">
              <a:lumMod val="50000"/>
            </a:schemeClr>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VẬN DỤNG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2349D2C-F7B7-DE55-D0F0-7AAE0B5FBCFA}"/>
              </a:ext>
            </a:extLst>
          </p:cNvPr>
          <p:cNvSpPr txBox="1"/>
          <p:nvPr/>
        </p:nvSpPr>
        <p:spPr>
          <a:xfrm>
            <a:off x="764470" y="2362200"/>
            <a:ext cx="16759059" cy="6637651"/>
          </a:xfrm>
          <a:prstGeom prst="rect">
            <a:avLst/>
          </a:prstGeom>
          <a:solidFill>
            <a:schemeClr val="bg1"/>
          </a:solid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Em hãy tạo hiệu ứng chuyển trang cho bài trình chiếu </a:t>
            </a:r>
            <a:r>
              <a:rPr lang="en-US" sz="3600" i="1">
                <a:latin typeface="Arial" panose="020B0604020202020204" pitchFamily="34" charset="0"/>
                <a:cs typeface="Arial" panose="020B0604020202020204" pitchFamily="34" charset="0"/>
              </a:rPr>
              <a:t>Que huong cua em</a:t>
            </a:r>
            <a:r>
              <a:rPr lang="en-US" sz="3600">
                <a:latin typeface="Arial" panose="020B0604020202020204" pitchFamily="34" charset="0"/>
                <a:cs typeface="Arial" panose="020B0604020202020204" pitchFamily="34" charset="0"/>
              </a:rPr>
              <a:t>.</a:t>
            </a:r>
          </a:p>
          <a:p>
            <a:pPr algn="just">
              <a:lnSpc>
                <a:spcPct val="150000"/>
              </a:lnSpc>
            </a:pPr>
            <a:r>
              <a:rPr lang="en-US" sz="3600">
                <a:latin typeface="Arial" panose="020B0604020202020204" pitchFamily="34" charset="0"/>
                <a:cs typeface="Arial" panose="020B0604020202020204" pitchFamily="34" charset="0"/>
              </a:rPr>
              <a:t>Bài trình chiếu hoàn thiện của em bao gồm bốn trang chiếu: </a:t>
            </a:r>
          </a:p>
          <a:p>
            <a:pPr marL="1028700" lvl="1"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Trang 1 trình bày chủ đề bài trình chiếu. </a:t>
            </a:r>
          </a:p>
          <a:p>
            <a:pPr marL="1028700" lvl="1"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Trang 2, trang 3 và trang 4 thể hiện nội dung  với các bố cục khác nhau. </a:t>
            </a:r>
          </a:p>
          <a:p>
            <a:pPr algn="just">
              <a:lnSpc>
                <a:spcPct val="150000"/>
              </a:lnSpc>
            </a:pPr>
            <a:r>
              <a:rPr lang="en-US" sz="3600" b="1" i="1">
                <a:latin typeface="Arial" panose="020B0604020202020204" pitchFamily="34" charset="0"/>
                <a:cs typeface="Arial" panose="020B0604020202020204" pitchFamily="34" charset="0"/>
              </a:rPr>
              <a:t>Yêu cầu: </a:t>
            </a:r>
            <a:r>
              <a:rPr lang="en-US" sz="3600">
                <a:latin typeface="Arial" panose="020B0604020202020204" pitchFamily="34" charset="0"/>
                <a:cs typeface="Arial" panose="020B0604020202020204" pitchFamily="34" charset="0"/>
              </a:rPr>
              <a:t>Bốn trang chiếu có chữ thường, chữ hoa, hình ảnh minh họa và có hiệu ứng chuyển trang.</a:t>
            </a:r>
          </a:p>
          <a:p>
            <a:pPr algn="just">
              <a:lnSpc>
                <a:spcPct val="150000"/>
              </a:lnSpc>
            </a:pPr>
            <a:r>
              <a:rPr lang="en-US" sz="3600">
                <a:latin typeface="Arial" panose="020B0604020202020204" pitchFamily="34" charset="0"/>
                <a:cs typeface="Arial" panose="020B0604020202020204" pitchFamily="34" charset="0"/>
              </a:rPr>
              <a:t>Em hãy lưu bài trình chiếu đã hoàn thiện vào thư mục </a:t>
            </a:r>
            <a:r>
              <a:rPr lang="en-US" sz="3600" i="1">
                <a:latin typeface="Arial" panose="020B0604020202020204" pitchFamily="34" charset="0"/>
                <a:cs typeface="Arial" panose="020B0604020202020204" pitchFamily="34" charset="0"/>
              </a:rPr>
              <a:t>Hoc tap </a:t>
            </a:r>
            <a:r>
              <a:rPr lang="en-US" sz="3600">
                <a:latin typeface="Arial" panose="020B0604020202020204" pitchFamily="34" charset="0"/>
                <a:cs typeface="Arial" panose="020B0604020202020204" pitchFamily="34" charset="0"/>
              </a:rPr>
              <a:t>và trình chiếu sản phẩm của mình cho cả lớp quan sát. </a:t>
            </a:r>
          </a:p>
        </p:txBody>
      </p:sp>
      <p:sp>
        <p:nvSpPr>
          <p:cNvPr id="16" name="Freeform 26">
            <a:extLst>
              <a:ext uri="{FF2B5EF4-FFF2-40B4-BE49-F238E27FC236}">
                <a16:creationId xmlns:a16="http://schemas.microsoft.com/office/drawing/2014/main" id="{470943AC-608A-56DD-7B01-2E57D593A859}"/>
              </a:ext>
            </a:extLst>
          </p:cNvPr>
          <p:cNvSpPr/>
          <p:nvPr/>
        </p:nvSpPr>
        <p:spPr>
          <a:xfrm>
            <a:off x="15621000" y="8504634"/>
            <a:ext cx="1746719" cy="1782366"/>
          </a:xfrm>
          <a:custGeom>
            <a:avLst/>
            <a:gdLst/>
            <a:ahLst/>
            <a:cxnLst/>
            <a:rect l="l" t="t" r="r" b="b"/>
            <a:pathLst>
              <a:path w="3024378" h="3086100">
                <a:moveTo>
                  <a:pt x="0" y="0"/>
                </a:moveTo>
                <a:lnTo>
                  <a:pt x="3024378" y="0"/>
                </a:lnTo>
                <a:lnTo>
                  <a:pt x="3024378" y="3086100"/>
                </a:lnTo>
                <a:lnTo>
                  <a:pt x="0" y="3086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3">
            <a:extLst>
              <a:ext uri="{FF2B5EF4-FFF2-40B4-BE49-F238E27FC236}">
                <a16:creationId xmlns:a16="http://schemas.microsoft.com/office/drawing/2014/main" id="{F1F5B4EC-322E-B787-7A36-9FE7AC5D380C}"/>
              </a:ext>
            </a:extLst>
          </p:cNvPr>
          <p:cNvSpPr/>
          <p:nvPr/>
        </p:nvSpPr>
        <p:spPr>
          <a:xfrm>
            <a:off x="40383" y="1820845"/>
            <a:ext cx="1026417" cy="854492"/>
          </a:xfrm>
          <a:custGeom>
            <a:avLst/>
            <a:gdLst/>
            <a:ahLst/>
            <a:cxnLst/>
            <a:rect l="l" t="t" r="r" b="b"/>
            <a:pathLst>
              <a:path w="1392543" h="1159292">
                <a:moveTo>
                  <a:pt x="0" y="0"/>
                </a:moveTo>
                <a:lnTo>
                  <a:pt x="1392543" y="0"/>
                </a:lnTo>
                <a:lnTo>
                  <a:pt x="1392543" y="1159292"/>
                </a:lnTo>
                <a:lnTo>
                  <a:pt x="0" y="1159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65580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39215C3-F5CE-B5DE-D205-109E42555509}"/>
              </a:ext>
            </a:extLst>
          </p:cNvPr>
          <p:cNvGrpSpPr/>
          <p:nvPr/>
        </p:nvGrpSpPr>
        <p:grpSpPr>
          <a:xfrm>
            <a:off x="14287" y="954964"/>
            <a:ext cx="6248400" cy="9254903"/>
            <a:chOff x="533400" y="599050"/>
            <a:chExt cx="6248400" cy="9254903"/>
          </a:xfrm>
        </p:grpSpPr>
        <p:pic>
          <p:nvPicPr>
            <p:cNvPr id="13" name="Picture 2" descr="Giáo án điện tử tin học 7 cánh diều bài 14: Thêm hiệu ứng cho trang chiếu |  Bài giảng điện tử tin học 7 cánh diều | Kenhgiaovien.com">
              <a:extLst>
                <a:ext uri="{FF2B5EF4-FFF2-40B4-BE49-F238E27FC236}">
                  <a16:creationId xmlns:a16="http://schemas.microsoft.com/office/drawing/2014/main" id="{5EE9CF86-711F-9F13-01B3-209C063B9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2" y="3702673"/>
              <a:ext cx="5119688" cy="28816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01E386A-6466-B179-1534-7C247141E0CE}"/>
                </a:ext>
              </a:extLst>
            </p:cNvPr>
            <p:cNvPicPr>
              <a:picLocks noChangeAspect="1"/>
            </p:cNvPicPr>
            <p:nvPr/>
          </p:nvPicPr>
          <p:blipFill>
            <a:blip r:embed="rId3"/>
            <a:stretch>
              <a:fillRect/>
            </a:stretch>
          </p:blipFill>
          <p:spPr>
            <a:xfrm>
              <a:off x="1652587" y="6972300"/>
              <a:ext cx="5119688" cy="2881653"/>
            </a:xfrm>
            <a:prstGeom prst="rect">
              <a:avLst/>
            </a:prstGeom>
          </p:spPr>
        </p:pic>
        <p:pic>
          <p:nvPicPr>
            <p:cNvPr id="15" name="Picture 14">
              <a:extLst>
                <a:ext uri="{FF2B5EF4-FFF2-40B4-BE49-F238E27FC236}">
                  <a16:creationId xmlns:a16="http://schemas.microsoft.com/office/drawing/2014/main" id="{A0F8E343-2D2E-5175-E9F5-791EBFCB56F2}"/>
                </a:ext>
              </a:extLst>
            </p:cNvPr>
            <p:cNvPicPr>
              <a:picLocks noChangeAspect="1"/>
            </p:cNvPicPr>
            <p:nvPr/>
          </p:nvPicPr>
          <p:blipFill>
            <a:blip r:embed="rId4"/>
            <a:stretch>
              <a:fillRect/>
            </a:stretch>
          </p:blipFill>
          <p:spPr>
            <a:xfrm>
              <a:off x="1662112" y="599050"/>
              <a:ext cx="5119688" cy="2881653"/>
            </a:xfrm>
            <a:prstGeom prst="rect">
              <a:avLst/>
            </a:prstGeom>
          </p:spPr>
        </p:pic>
        <p:pic>
          <p:nvPicPr>
            <p:cNvPr id="16" name="Picture 15">
              <a:extLst>
                <a:ext uri="{FF2B5EF4-FFF2-40B4-BE49-F238E27FC236}">
                  <a16:creationId xmlns:a16="http://schemas.microsoft.com/office/drawing/2014/main" id="{C15F7DE8-9EED-7E8D-BA72-F61BC81390EB}"/>
                </a:ext>
              </a:extLst>
            </p:cNvPr>
            <p:cNvPicPr>
              <a:picLocks noChangeAspect="1"/>
            </p:cNvPicPr>
            <p:nvPr/>
          </p:nvPicPr>
          <p:blipFill rotWithShape="1">
            <a:blip r:embed="rId5">
              <a:clrChange>
                <a:clrFrom>
                  <a:srgbClr val="FFFFFF"/>
                </a:clrFrom>
                <a:clrTo>
                  <a:srgbClr val="FFFFFF">
                    <a:alpha val="0"/>
                  </a:srgbClr>
                </a:clrTo>
              </a:clrChange>
            </a:blip>
            <a:srcRect r="89646" b="66812"/>
            <a:stretch/>
          </p:blipFill>
          <p:spPr>
            <a:xfrm>
              <a:off x="533400" y="1735076"/>
              <a:ext cx="902517" cy="609600"/>
            </a:xfrm>
            <a:prstGeom prst="rect">
              <a:avLst/>
            </a:prstGeom>
          </p:spPr>
        </p:pic>
        <p:pic>
          <p:nvPicPr>
            <p:cNvPr id="17" name="Picture 16">
              <a:extLst>
                <a:ext uri="{FF2B5EF4-FFF2-40B4-BE49-F238E27FC236}">
                  <a16:creationId xmlns:a16="http://schemas.microsoft.com/office/drawing/2014/main" id="{F0368C8E-2F4B-6865-ECE3-E64FCA969EB2}"/>
                </a:ext>
              </a:extLst>
            </p:cNvPr>
            <p:cNvPicPr>
              <a:picLocks noChangeAspect="1"/>
            </p:cNvPicPr>
            <p:nvPr/>
          </p:nvPicPr>
          <p:blipFill rotWithShape="1">
            <a:blip r:embed="rId5">
              <a:clrChange>
                <a:clrFrom>
                  <a:srgbClr val="FFFFFF"/>
                </a:clrFrom>
                <a:clrTo>
                  <a:srgbClr val="FFFFFF">
                    <a:alpha val="0"/>
                  </a:srgbClr>
                </a:clrTo>
              </a:clrChange>
            </a:blip>
            <a:srcRect l="14861" t="1177" r="74785" b="65635"/>
            <a:stretch/>
          </p:blipFill>
          <p:spPr>
            <a:xfrm>
              <a:off x="562131" y="4838699"/>
              <a:ext cx="902517" cy="609600"/>
            </a:xfrm>
            <a:prstGeom prst="rect">
              <a:avLst/>
            </a:prstGeom>
          </p:spPr>
        </p:pic>
        <p:pic>
          <p:nvPicPr>
            <p:cNvPr id="18" name="Picture 17">
              <a:extLst>
                <a:ext uri="{FF2B5EF4-FFF2-40B4-BE49-F238E27FC236}">
                  <a16:creationId xmlns:a16="http://schemas.microsoft.com/office/drawing/2014/main" id="{A27E4C1F-3610-9ED0-85F4-582A0E0DCD63}"/>
                </a:ext>
              </a:extLst>
            </p:cNvPr>
            <p:cNvPicPr>
              <a:picLocks noChangeAspect="1"/>
            </p:cNvPicPr>
            <p:nvPr/>
          </p:nvPicPr>
          <p:blipFill rotWithShape="1">
            <a:blip r:embed="rId5">
              <a:clrChange>
                <a:clrFrom>
                  <a:srgbClr val="FFFFFF"/>
                </a:clrFrom>
                <a:clrTo>
                  <a:srgbClr val="FFFFFF">
                    <a:alpha val="0"/>
                  </a:srgbClr>
                </a:clrTo>
              </a:clrChange>
            </a:blip>
            <a:srcRect l="30665" t="218" r="58981" b="66594"/>
            <a:stretch/>
          </p:blipFill>
          <p:spPr>
            <a:xfrm>
              <a:off x="618101" y="7942324"/>
              <a:ext cx="902517" cy="609600"/>
            </a:xfrm>
            <a:prstGeom prst="rect">
              <a:avLst/>
            </a:prstGeom>
          </p:spPr>
        </p:pic>
      </p:grpSp>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rgbClr val="3777E4"/>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6248400" y="770964"/>
            <a:ext cx="6196617"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KHỞI ĐỘNG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35DB4D01-14C8-90AB-B905-10CCD0DF9489}"/>
              </a:ext>
            </a:extLst>
          </p:cNvPr>
          <p:cNvGrpSpPr/>
          <p:nvPr/>
        </p:nvGrpSpPr>
        <p:grpSpPr>
          <a:xfrm>
            <a:off x="7391398" y="2395790"/>
            <a:ext cx="10363200" cy="6675836"/>
            <a:chOff x="7543800" y="2232002"/>
            <a:chExt cx="10363200" cy="6675836"/>
          </a:xfrm>
        </p:grpSpPr>
        <p:sp>
          <p:nvSpPr>
            <p:cNvPr id="19" name="Speech Bubble: Rectangle with Corners Rounded 18">
              <a:extLst>
                <a:ext uri="{FF2B5EF4-FFF2-40B4-BE49-F238E27FC236}">
                  <a16:creationId xmlns:a16="http://schemas.microsoft.com/office/drawing/2014/main" id="{5FA56222-9BD1-9123-35E6-635FB698FD3A}"/>
                </a:ext>
              </a:extLst>
            </p:cNvPr>
            <p:cNvSpPr/>
            <p:nvPr/>
          </p:nvSpPr>
          <p:spPr>
            <a:xfrm>
              <a:off x="7543800" y="2952166"/>
              <a:ext cx="10363200" cy="5955672"/>
            </a:xfrm>
            <a:prstGeom prst="wedgeRoundRectCallout">
              <a:avLst>
                <a:gd name="adj1" fmla="val -39734"/>
                <a:gd name="adj2" fmla="val 61382"/>
                <a:gd name="adj3" fmla="val 1666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BDC6B7-877E-F975-CE69-24FC79B6D4EA}"/>
                </a:ext>
              </a:extLst>
            </p:cNvPr>
            <p:cNvSpPr txBox="1"/>
            <p:nvPr/>
          </p:nvSpPr>
          <p:spPr>
            <a:xfrm>
              <a:off x="8295824" y="3888574"/>
              <a:ext cx="9144000" cy="4609595"/>
            </a:xfrm>
            <a:prstGeom prst="rect">
              <a:avLst/>
            </a:prstGeom>
            <a:noFill/>
          </p:spPr>
          <p:txBody>
            <a:bodyPr wrap="square">
              <a:spAutoFit/>
            </a:bodyPr>
            <a:lstStyle/>
            <a:p>
              <a:pPr algn="just">
                <a:lnSpc>
                  <a:spcPct val="150000"/>
                </a:lnSpc>
              </a:pPr>
              <a:r>
                <a:rPr lang="vi-VN" sz="4000"/>
                <a:t>Khi xem thầy, cô giáo trình chiếu, em thấy các trang chiếu xuất hiện theo nhiều cách khác nhau. Điều đó có làm em cảm thấy bài trình chiếu sinh động, hấp dẫn hơn không?</a:t>
              </a:r>
              <a:endParaRPr lang="en-US" sz="4000"/>
            </a:p>
          </p:txBody>
        </p:sp>
        <p:sp>
          <p:nvSpPr>
            <p:cNvPr id="20" name="Freeform 2">
              <a:extLst>
                <a:ext uri="{FF2B5EF4-FFF2-40B4-BE49-F238E27FC236}">
                  <a16:creationId xmlns:a16="http://schemas.microsoft.com/office/drawing/2014/main" id="{5930F19A-F1C8-E8D1-0ED8-946097025707}"/>
                </a:ext>
              </a:extLst>
            </p:cNvPr>
            <p:cNvSpPr/>
            <p:nvPr/>
          </p:nvSpPr>
          <p:spPr>
            <a:xfrm>
              <a:off x="11811000" y="2232002"/>
              <a:ext cx="2113648" cy="1656572"/>
            </a:xfrm>
            <a:custGeom>
              <a:avLst/>
              <a:gdLst/>
              <a:ahLst/>
              <a:cxnLst/>
              <a:rect l="l" t="t" r="r" b="b"/>
              <a:pathLst>
                <a:path w="4485118" h="3515212">
                  <a:moveTo>
                    <a:pt x="0" y="0"/>
                  </a:moveTo>
                  <a:lnTo>
                    <a:pt x="4485119" y="0"/>
                  </a:lnTo>
                  <a:lnTo>
                    <a:pt x="4485119" y="3515211"/>
                  </a:lnTo>
                  <a:lnTo>
                    <a:pt x="0" y="3515211"/>
                  </a:lnTo>
                  <a:lnTo>
                    <a:pt x="0" y="0"/>
                  </a:lnTo>
                  <a:close/>
                </a:path>
              </a:pathLst>
            </a:custGeom>
            <a:blipFill>
              <a:blip r:embed="rId8"/>
              <a:stretch>
                <a:fillRect/>
              </a:stretch>
            </a:blipFill>
          </p:spPr>
          <p:txBody>
            <a:bodyPr/>
            <a:lstStyle/>
            <a:p>
              <a:endParaRPr lang="en-US"/>
            </a:p>
          </p:txBody>
        </p:sp>
      </p:grpSp>
    </p:spTree>
    <p:extLst>
      <p:ext uri="{BB962C8B-B14F-4D97-AF65-F5344CB8AC3E}">
        <p14:creationId xmlns:p14="http://schemas.microsoft.com/office/powerpoint/2010/main" val="51782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2" name="Freeform 2"/>
          <p:cNvSpPr/>
          <p:nvPr/>
        </p:nvSpPr>
        <p:spPr>
          <a:xfrm>
            <a:off x="14896420" y="2563477"/>
            <a:ext cx="2492958" cy="6304637"/>
          </a:xfrm>
          <a:custGeom>
            <a:avLst/>
            <a:gdLst/>
            <a:ahLst/>
            <a:cxnLst/>
            <a:rect l="l" t="t" r="r" b="b"/>
            <a:pathLst>
              <a:path w="2492958" h="6304637">
                <a:moveTo>
                  <a:pt x="0" y="0"/>
                </a:moveTo>
                <a:lnTo>
                  <a:pt x="2492958" y="0"/>
                </a:lnTo>
                <a:lnTo>
                  <a:pt x="2492958" y="6304637"/>
                </a:lnTo>
                <a:lnTo>
                  <a:pt x="0" y="6304637"/>
                </a:lnTo>
                <a:lnTo>
                  <a:pt x="0" y="0"/>
                </a:lnTo>
                <a:close/>
              </a:path>
            </a:pathLst>
          </a:custGeom>
          <a:blipFill>
            <a:blip r:embed="rId2">
              <a:alphaModFix amt="70000"/>
            </a:blip>
            <a:stretch>
              <a:fillRect/>
            </a:stretch>
          </a:blipFill>
        </p:spPr>
        <p:txBody>
          <a:bodyPr/>
          <a:lstStyle/>
          <a:p>
            <a:endParaRPr lang="en-US"/>
          </a:p>
        </p:txBody>
      </p:sp>
      <p:grpSp>
        <p:nvGrpSpPr>
          <p:cNvPr id="3" name="Group 3"/>
          <p:cNvGrpSpPr/>
          <p:nvPr/>
        </p:nvGrpSpPr>
        <p:grpSpPr>
          <a:xfrm>
            <a:off x="2057400" y="2563477"/>
            <a:ext cx="13987042" cy="6304637"/>
            <a:chOff x="0" y="0"/>
            <a:chExt cx="4750246" cy="2843573"/>
          </a:xfrm>
        </p:grpSpPr>
        <p:sp>
          <p:nvSpPr>
            <p:cNvPr id="4" name="Freeform 4"/>
            <p:cNvSpPr/>
            <p:nvPr/>
          </p:nvSpPr>
          <p:spPr>
            <a:xfrm>
              <a:off x="0" y="0"/>
              <a:ext cx="4750246" cy="2843573"/>
            </a:xfrm>
            <a:custGeom>
              <a:avLst/>
              <a:gdLst/>
              <a:ahLst/>
              <a:cxnLst/>
              <a:rect l="l" t="t" r="r" b="b"/>
              <a:pathLst>
                <a:path w="4750246" h="2843573">
                  <a:moveTo>
                    <a:pt x="4625786" y="2843573"/>
                  </a:moveTo>
                  <a:lnTo>
                    <a:pt x="124460" y="2843573"/>
                  </a:lnTo>
                  <a:cubicBezTo>
                    <a:pt x="55880" y="2843573"/>
                    <a:pt x="0" y="2787693"/>
                    <a:pt x="0" y="2719113"/>
                  </a:cubicBezTo>
                  <a:lnTo>
                    <a:pt x="0" y="124460"/>
                  </a:lnTo>
                  <a:cubicBezTo>
                    <a:pt x="0" y="55880"/>
                    <a:pt x="55880" y="0"/>
                    <a:pt x="124460" y="0"/>
                  </a:cubicBezTo>
                  <a:lnTo>
                    <a:pt x="4625786" y="0"/>
                  </a:lnTo>
                  <a:cubicBezTo>
                    <a:pt x="4694366" y="0"/>
                    <a:pt x="4750246" y="55880"/>
                    <a:pt x="4750246" y="124460"/>
                  </a:cubicBezTo>
                  <a:lnTo>
                    <a:pt x="4750246" y="2719113"/>
                  </a:lnTo>
                  <a:cubicBezTo>
                    <a:pt x="4750246" y="2787693"/>
                    <a:pt x="4694366" y="2843573"/>
                    <a:pt x="4625786" y="2843573"/>
                  </a:cubicBezTo>
                  <a:close/>
                </a:path>
              </a:pathLst>
            </a:custGeom>
            <a:solidFill>
              <a:srgbClr val="FFFFFF"/>
            </a:solidFill>
          </p:spPr>
          <p:txBody>
            <a:bodyPr/>
            <a:lstStyle/>
            <a:p>
              <a:endParaRPr lang="en-US"/>
            </a:p>
          </p:txBody>
        </p:sp>
      </p:grpSp>
      <p:sp>
        <p:nvSpPr>
          <p:cNvPr id="7" name="TextBox 7"/>
          <p:cNvSpPr txBox="1"/>
          <p:nvPr/>
        </p:nvSpPr>
        <p:spPr>
          <a:xfrm>
            <a:off x="2496863" y="3464505"/>
            <a:ext cx="13108116" cy="4502579"/>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4000">
                <a:solidFill>
                  <a:srgbClr val="000000"/>
                </a:solidFill>
              </a:rPr>
              <a:t>Lệnh tạo hiệu ứng chuyển trang chiếu và lệnh bỏ hiệu ứng thuộc dải lệnh </a:t>
            </a:r>
            <a:r>
              <a:rPr lang="vi-VN" sz="4000" b="1">
                <a:solidFill>
                  <a:srgbClr val="000000"/>
                </a:solidFill>
              </a:rPr>
              <a:t>Transitions</a:t>
            </a:r>
            <a:r>
              <a:rPr lang="vi-VN" sz="4000">
                <a:solidFill>
                  <a:srgbClr val="000000"/>
                </a:solidFill>
              </a:rPr>
              <a:t>. </a:t>
            </a:r>
          </a:p>
          <a:p>
            <a:pPr marL="571500" indent="-571500" algn="just">
              <a:lnSpc>
                <a:spcPct val="150000"/>
              </a:lnSpc>
              <a:buFont typeface="Arial" panose="020B0604020202020204" pitchFamily="34" charset="0"/>
              <a:buChar char="•"/>
            </a:pPr>
            <a:r>
              <a:rPr lang="vi-VN" sz="4000">
                <a:solidFill>
                  <a:srgbClr val="000000"/>
                </a:solidFill>
              </a:rPr>
              <a:t>Lưu tệp vào đúng thư mục giúp em dễ dàng tìm kiếm và quản lí. Để lưu tệp vào đúng thư mục, sử dụng lệnh </a:t>
            </a:r>
            <a:r>
              <a:rPr lang="vi-VN" sz="4000" b="1">
                <a:solidFill>
                  <a:srgbClr val="000000"/>
                </a:solidFill>
              </a:rPr>
              <a:t>Save</a:t>
            </a:r>
            <a:r>
              <a:rPr lang="vi-VN" sz="4000">
                <a:solidFill>
                  <a:srgbClr val="000000"/>
                </a:solidFill>
              </a:rPr>
              <a:t> trên bảng chọn </a:t>
            </a:r>
            <a:r>
              <a:rPr lang="vi-VN" sz="4000" b="1">
                <a:solidFill>
                  <a:srgbClr val="000000"/>
                </a:solidFill>
              </a:rPr>
              <a:t>File</a:t>
            </a:r>
            <a:r>
              <a:rPr lang="vi-VN" sz="4000">
                <a:solidFill>
                  <a:srgbClr val="000000"/>
                </a:solidFill>
              </a:rPr>
              <a:t>.</a:t>
            </a:r>
          </a:p>
        </p:txBody>
      </p:sp>
      <p:sp>
        <p:nvSpPr>
          <p:cNvPr id="13" name="AutoShape 13"/>
          <p:cNvSpPr/>
          <p:nvPr/>
        </p:nvSpPr>
        <p:spPr>
          <a:xfrm>
            <a:off x="0" y="1714500"/>
            <a:ext cx="18288000" cy="0"/>
          </a:xfrm>
          <a:prstGeom prst="line">
            <a:avLst/>
          </a:prstGeom>
          <a:ln w="38100" cap="rnd">
            <a:solidFill>
              <a:srgbClr val="474747"/>
            </a:solidFill>
            <a:prstDash val="solid"/>
            <a:headEnd type="none" w="sm" len="sm"/>
            <a:tailEnd type="none" w="sm" len="sm"/>
          </a:ln>
        </p:spPr>
        <p:txBody>
          <a:bodyPr/>
          <a:lstStyle/>
          <a:p>
            <a:endParaRPr lang="en-US"/>
          </a:p>
        </p:txBody>
      </p:sp>
      <p:sp>
        <p:nvSpPr>
          <p:cNvPr id="14" name="AutoShape 9">
            <a:extLst>
              <a:ext uri="{FF2B5EF4-FFF2-40B4-BE49-F238E27FC236}">
                <a16:creationId xmlns:a16="http://schemas.microsoft.com/office/drawing/2014/main" id="{72E27022-7B6B-44D1-556D-5F420218FEFB}"/>
              </a:ext>
            </a:extLst>
          </p:cNvPr>
          <p:cNvSpPr/>
          <p:nvPr/>
        </p:nvSpPr>
        <p:spPr>
          <a:xfrm>
            <a:off x="1066800" y="419913"/>
            <a:ext cx="646086" cy="0"/>
          </a:xfrm>
          <a:prstGeom prst="line">
            <a:avLst/>
          </a:prstGeom>
          <a:ln w="28575" cap="rnd">
            <a:solidFill>
              <a:schemeClr val="tx1">
                <a:lumMod val="65000"/>
                <a:lumOff val="35000"/>
              </a:schemeClr>
            </a:solidFill>
            <a:prstDash val="solid"/>
            <a:headEnd type="none" w="sm" len="sm"/>
            <a:tailEnd type="none" w="sm" len="sm"/>
          </a:ln>
        </p:spPr>
        <p:txBody>
          <a:bodyPr/>
          <a:lstStyle/>
          <a:p>
            <a:endParaRPr lang="en-US"/>
          </a:p>
        </p:txBody>
      </p:sp>
      <p:sp>
        <p:nvSpPr>
          <p:cNvPr id="15" name="AutoShape 10">
            <a:extLst>
              <a:ext uri="{FF2B5EF4-FFF2-40B4-BE49-F238E27FC236}">
                <a16:creationId xmlns:a16="http://schemas.microsoft.com/office/drawing/2014/main" id="{F6DAC07A-D0EC-DDDA-1F64-9B8BBA86996B}"/>
              </a:ext>
            </a:extLst>
          </p:cNvPr>
          <p:cNvSpPr/>
          <p:nvPr/>
        </p:nvSpPr>
        <p:spPr>
          <a:xfrm>
            <a:off x="1066800" y="723900"/>
            <a:ext cx="646087" cy="0"/>
          </a:xfrm>
          <a:prstGeom prst="line">
            <a:avLst/>
          </a:prstGeom>
          <a:ln w="28575" cap="rnd">
            <a:solidFill>
              <a:schemeClr val="tx1">
                <a:lumMod val="65000"/>
                <a:lumOff val="35000"/>
              </a:schemeClr>
            </a:solidFill>
            <a:prstDash val="solid"/>
            <a:headEnd type="none" w="sm" len="sm"/>
            <a:tailEnd type="none" w="sm" len="sm"/>
          </a:ln>
        </p:spPr>
        <p:txBody>
          <a:bodyPr/>
          <a:lstStyle/>
          <a:p>
            <a:endParaRPr lang="en-US"/>
          </a:p>
        </p:txBody>
      </p:sp>
      <p:sp>
        <p:nvSpPr>
          <p:cNvPr id="16" name="AutoShape 11">
            <a:extLst>
              <a:ext uri="{FF2B5EF4-FFF2-40B4-BE49-F238E27FC236}">
                <a16:creationId xmlns:a16="http://schemas.microsoft.com/office/drawing/2014/main" id="{A72F8DAB-C4B2-417B-3A6F-5DDCCA019BFC}"/>
              </a:ext>
            </a:extLst>
          </p:cNvPr>
          <p:cNvSpPr/>
          <p:nvPr/>
        </p:nvSpPr>
        <p:spPr>
          <a:xfrm>
            <a:off x="1066800" y="1028700"/>
            <a:ext cx="646086" cy="0"/>
          </a:xfrm>
          <a:prstGeom prst="line">
            <a:avLst/>
          </a:prstGeom>
          <a:ln w="28575" cap="rnd">
            <a:solidFill>
              <a:schemeClr val="tx1">
                <a:lumMod val="65000"/>
                <a:lumOff val="35000"/>
              </a:schemeClr>
            </a:solidFill>
            <a:prstDash val="solid"/>
            <a:headEnd type="none" w="sm" len="sm"/>
            <a:tailEnd type="none" w="sm" len="sm"/>
          </a:ln>
        </p:spPr>
        <p:txBody>
          <a:bodyPr/>
          <a:lstStyle/>
          <a:p>
            <a:endParaRPr lang="en-US"/>
          </a:p>
        </p:txBody>
      </p:sp>
      <p:sp>
        <p:nvSpPr>
          <p:cNvPr id="17" name="TextBox 12">
            <a:extLst>
              <a:ext uri="{FF2B5EF4-FFF2-40B4-BE49-F238E27FC236}">
                <a16:creationId xmlns:a16="http://schemas.microsoft.com/office/drawing/2014/main" id="{D4C60FDA-998E-702B-0739-3CA59379929D}"/>
              </a:ext>
            </a:extLst>
          </p:cNvPr>
          <p:cNvSpPr txBox="1"/>
          <p:nvPr/>
        </p:nvSpPr>
        <p:spPr>
          <a:xfrm>
            <a:off x="4533900" y="750906"/>
            <a:ext cx="9220200" cy="415627"/>
          </a:xfrm>
          <a:prstGeom prst="rect">
            <a:avLst/>
          </a:prstGeom>
        </p:spPr>
        <p:txBody>
          <a:bodyPr wrap="square" lIns="0" tIns="0" rIns="0" bIns="0" rtlCol="0" anchor="t">
            <a:spAutoFit/>
          </a:bodyPr>
          <a:lstStyle/>
          <a:p>
            <a:pPr algn="ctr">
              <a:lnSpc>
                <a:spcPts val="2531"/>
              </a:lnSpc>
            </a:pPr>
            <a:r>
              <a:rPr lang="en-US" sz="6000" b="1">
                <a:solidFill>
                  <a:schemeClr val="tx1">
                    <a:lumMod val="65000"/>
                    <a:lumOff val="35000"/>
                  </a:schemeClr>
                </a:solidFill>
                <a:latin typeface="Arial" panose="020B0604020202020204" pitchFamily="34" charset="0"/>
                <a:cs typeface="Arial" panose="020B0604020202020204" pitchFamily="34" charset="0"/>
              </a:rPr>
              <a:t>GHI NHỚ </a:t>
            </a:r>
          </a:p>
        </p:txBody>
      </p:sp>
      <p:sp>
        <p:nvSpPr>
          <p:cNvPr id="18" name="Freeform 13">
            <a:extLst>
              <a:ext uri="{FF2B5EF4-FFF2-40B4-BE49-F238E27FC236}">
                <a16:creationId xmlns:a16="http://schemas.microsoft.com/office/drawing/2014/main" id="{C20FC8DE-7167-E64A-8E46-6292D7285A35}"/>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28">
            <a:extLst>
              <a:ext uri="{FF2B5EF4-FFF2-40B4-BE49-F238E27FC236}">
                <a16:creationId xmlns:a16="http://schemas.microsoft.com/office/drawing/2014/main" id="{87BC7CBA-BA7E-789C-B817-BE0E774902C3}"/>
              </a:ext>
            </a:extLst>
          </p:cNvPr>
          <p:cNvSpPr/>
          <p:nvPr/>
        </p:nvSpPr>
        <p:spPr>
          <a:xfrm>
            <a:off x="156455" y="7769882"/>
            <a:ext cx="2466776" cy="2517118"/>
          </a:xfrm>
          <a:custGeom>
            <a:avLst/>
            <a:gdLst/>
            <a:ahLst/>
            <a:cxnLst/>
            <a:rect l="l" t="t" r="r" b="b"/>
            <a:pathLst>
              <a:path w="2466776" h="2517118">
                <a:moveTo>
                  <a:pt x="0" y="0"/>
                </a:moveTo>
                <a:lnTo>
                  <a:pt x="2466776" y="0"/>
                </a:lnTo>
                <a:lnTo>
                  <a:pt x="2466776" y="2517118"/>
                </a:lnTo>
                <a:lnTo>
                  <a:pt x="0" y="2517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D5A22AD2-532F-8711-E118-5B734BCCBE76}"/>
              </a:ext>
            </a:extLst>
          </p:cNvPr>
          <p:cNvPicPr>
            <a:picLocks noChangeAspect="1"/>
          </p:cNvPicPr>
          <p:nvPr/>
        </p:nvPicPr>
        <p:blipFill>
          <a:blip r:embed="rId7"/>
          <a:stretch>
            <a:fillRect/>
          </a:stretch>
        </p:blipFill>
        <p:spPr>
          <a:xfrm>
            <a:off x="15898861" y="8011087"/>
            <a:ext cx="2017951" cy="2304488"/>
          </a:xfrm>
          <a:prstGeom prst="rect">
            <a:avLst/>
          </a:prstGeom>
        </p:spPr>
      </p:pic>
    </p:spTree>
    <p:extLst>
      <p:ext uri="{BB962C8B-B14F-4D97-AF65-F5344CB8AC3E}">
        <p14:creationId xmlns:p14="http://schemas.microsoft.com/office/powerpoint/2010/main" val="3307034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0"/>
            <a:ext cx="7119938" cy="10287000"/>
            <a:chOff x="0" y="0"/>
            <a:chExt cx="9493250" cy="13716000"/>
          </a:xfrm>
        </p:grpSpPr>
        <p:pic>
          <p:nvPicPr>
            <p:cNvPr id="3" name="Picture 3"/>
            <p:cNvPicPr>
              <a:picLocks noChangeAspect="1"/>
            </p:cNvPicPr>
            <p:nvPr/>
          </p:nvPicPr>
          <p:blipFill>
            <a:blip r:embed="rId2"/>
            <a:srcRect l="26903" r="26903"/>
            <a:stretch>
              <a:fillRect/>
            </a:stretch>
          </p:blipFill>
          <p:spPr>
            <a:xfrm>
              <a:off x="0" y="0"/>
              <a:ext cx="9493250" cy="13716000"/>
            </a:xfrm>
            <a:prstGeom prst="rect">
              <a:avLst/>
            </a:prstGeom>
          </p:spPr>
        </p:pic>
      </p:grpSp>
      <p:sp>
        <p:nvSpPr>
          <p:cNvPr id="20" name="TextBox 20"/>
          <p:cNvSpPr txBox="1"/>
          <p:nvPr/>
        </p:nvSpPr>
        <p:spPr>
          <a:xfrm>
            <a:off x="9753600" y="3370152"/>
            <a:ext cx="7848600" cy="4502579"/>
          </a:xfrm>
          <a:prstGeom prst="rect">
            <a:avLst/>
          </a:prstGeom>
        </p:spPr>
        <p:txBody>
          <a:bodyPr wrap="square" lIns="0" tIns="0" rIns="0" bIns="0" rtlCol="0" anchor="t">
            <a:spAutoFit/>
          </a:bodyPr>
          <a:lstStyle/>
          <a:p>
            <a:pPr marL="685800" indent="-6858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Ôn tập lại nội dung chính của bài học ngày hôm nay. </a:t>
            </a:r>
          </a:p>
          <a:p>
            <a:pPr marL="685800" indent="-6858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Đọc trước, chuẩn bị bài mới, </a:t>
            </a:r>
            <a:r>
              <a:rPr lang="en-US" sz="4000" b="1" i="1">
                <a:solidFill>
                  <a:srgbClr val="000000"/>
                </a:solidFill>
                <a:latin typeface="Arial" panose="020B0604020202020204" pitchFamily="34" charset="0"/>
                <a:cs typeface="Arial" panose="020B0604020202020204" pitchFamily="34" charset="0"/>
              </a:rPr>
              <a:t>E2_Bài 1: Làm quen với phần mềm soạn thảo văn bản.</a:t>
            </a:r>
          </a:p>
        </p:txBody>
      </p:sp>
      <p:sp>
        <p:nvSpPr>
          <p:cNvPr id="21" name="TextBox 21"/>
          <p:cNvSpPr txBox="1"/>
          <p:nvPr/>
        </p:nvSpPr>
        <p:spPr>
          <a:xfrm>
            <a:off x="9356622" y="1816930"/>
            <a:ext cx="8923389" cy="415627"/>
          </a:xfrm>
          <a:prstGeom prst="rect">
            <a:avLst/>
          </a:prstGeom>
        </p:spPr>
        <p:txBody>
          <a:bodyPr wrap="square" lIns="0" tIns="0" rIns="0" bIns="0" rtlCol="0" anchor="t">
            <a:spAutoFit/>
          </a:bodyPr>
          <a:lstStyle/>
          <a:p>
            <a:pPr algn="ctr">
              <a:lnSpc>
                <a:spcPts val="2531"/>
              </a:lnSpc>
            </a:pPr>
            <a:r>
              <a:rPr lang="en-US" sz="6000" b="1">
                <a:solidFill>
                  <a:srgbClr val="3777E4"/>
                </a:solidFill>
                <a:latin typeface="Arial" panose="020B0604020202020204" pitchFamily="34" charset="0"/>
                <a:cs typeface="Arial" panose="020B0604020202020204" pitchFamily="34" charset="0"/>
              </a:rPr>
              <a:t>HƯỚNG DẪN VỀ NHÀ </a:t>
            </a:r>
          </a:p>
        </p:txBody>
      </p:sp>
      <p:sp>
        <p:nvSpPr>
          <p:cNvPr id="22" name="AutoShape 22"/>
          <p:cNvSpPr/>
          <p:nvPr/>
        </p:nvSpPr>
        <p:spPr>
          <a:xfrm>
            <a:off x="10355211" y="2418704"/>
            <a:ext cx="7246989" cy="0"/>
          </a:xfrm>
          <a:prstGeom prst="line">
            <a:avLst/>
          </a:prstGeom>
          <a:ln w="38100" cap="rnd">
            <a:solidFill>
              <a:srgbClr val="E1E1E1"/>
            </a:solidFill>
            <a:prstDash val="solid"/>
            <a:headEnd type="none" w="sm" len="sm"/>
            <a:tailEnd type="none" w="sm" len="sm"/>
          </a:ln>
        </p:spPr>
        <p:txBody>
          <a:bodyPr/>
          <a:lstStyle/>
          <a:p>
            <a:endParaRPr lang="en-US"/>
          </a:p>
        </p:txBody>
      </p:sp>
      <p:sp>
        <p:nvSpPr>
          <p:cNvPr id="23" name="AutoShape 23"/>
          <p:cNvSpPr/>
          <p:nvPr/>
        </p:nvSpPr>
        <p:spPr>
          <a:xfrm>
            <a:off x="10355211" y="8824178"/>
            <a:ext cx="7399389" cy="0"/>
          </a:xfrm>
          <a:prstGeom prst="line">
            <a:avLst/>
          </a:prstGeom>
          <a:ln w="38100" cap="rnd">
            <a:solidFill>
              <a:srgbClr val="E1E1E1"/>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8ECE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101372"/>
            <a:chOff x="0" y="0"/>
            <a:chExt cx="90887345" cy="4014345"/>
          </a:xfrm>
        </p:grpSpPr>
        <p:sp>
          <p:nvSpPr>
            <p:cNvPr id="3" name="Freeform 3"/>
            <p:cNvSpPr/>
            <p:nvPr/>
          </p:nvSpPr>
          <p:spPr>
            <a:xfrm>
              <a:off x="72390" y="72387"/>
              <a:ext cx="90742565" cy="3869568"/>
            </a:xfrm>
            <a:custGeom>
              <a:avLst/>
              <a:gdLst/>
              <a:ahLst/>
              <a:cxnLst/>
              <a:rect l="l" t="t" r="r" b="b"/>
              <a:pathLst>
                <a:path w="90742563" h="3869566">
                  <a:moveTo>
                    <a:pt x="0" y="0"/>
                  </a:moveTo>
                  <a:lnTo>
                    <a:pt x="90742563" y="0"/>
                  </a:lnTo>
                  <a:lnTo>
                    <a:pt x="90742563" y="3869566"/>
                  </a:lnTo>
                  <a:lnTo>
                    <a:pt x="0" y="3869566"/>
                  </a:lnTo>
                  <a:lnTo>
                    <a:pt x="0" y="0"/>
                  </a:lnTo>
                  <a:close/>
                </a:path>
              </a:pathLst>
            </a:custGeom>
            <a:solidFill>
              <a:srgbClr val="FDFF8F"/>
            </a:solidFill>
          </p:spPr>
          <p:txBody>
            <a:bodyPr/>
            <a:lstStyle/>
            <a:p>
              <a:endParaRPr lang="en-US"/>
            </a:p>
          </p:txBody>
        </p:sp>
        <p:sp>
          <p:nvSpPr>
            <p:cNvPr id="4" name="Freeform 4"/>
            <p:cNvSpPr/>
            <p:nvPr/>
          </p:nvSpPr>
          <p:spPr>
            <a:xfrm>
              <a:off x="0" y="0"/>
              <a:ext cx="90887345" cy="4014345"/>
            </a:xfrm>
            <a:custGeom>
              <a:avLst/>
              <a:gdLst/>
              <a:ahLst/>
              <a:cxnLst/>
              <a:rect l="l" t="t" r="r" b="b"/>
              <a:pathLst>
                <a:path w="90887345" h="4014345">
                  <a:moveTo>
                    <a:pt x="90742567" y="3869565"/>
                  </a:moveTo>
                  <a:lnTo>
                    <a:pt x="90887345" y="3869565"/>
                  </a:lnTo>
                  <a:lnTo>
                    <a:pt x="90887345" y="4014345"/>
                  </a:lnTo>
                  <a:lnTo>
                    <a:pt x="90742567" y="4014345"/>
                  </a:lnTo>
                  <a:lnTo>
                    <a:pt x="90742567" y="3869565"/>
                  </a:lnTo>
                  <a:close/>
                  <a:moveTo>
                    <a:pt x="0" y="144780"/>
                  </a:moveTo>
                  <a:lnTo>
                    <a:pt x="144780" y="144780"/>
                  </a:lnTo>
                  <a:lnTo>
                    <a:pt x="144780" y="3869565"/>
                  </a:lnTo>
                  <a:lnTo>
                    <a:pt x="0" y="3869565"/>
                  </a:lnTo>
                  <a:lnTo>
                    <a:pt x="0" y="144780"/>
                  </a:lnTo>
                  <a:close/>
                  <a:moveTo>
                    <a:pt x="0" y="3869565"/>
                  </a:moveTo>
                  <a:lnTo>
                    <a:pt x="144780" y="3869565"/>
                  </a:lnTo>
                  <a:lnTo>
                    <a:pt x="144780" y="4014345"/>
                  </a:lnTo>
                  <a:lnTo>
                    <a:pt x="0" y="4014345"/>
                  </a:lnTo>
                  <a:lnTo>
                    <a:pt x="0" y="3869565"/>
                  </a:lnTo>
                  <a:close/>
                  <a:moveTo>
                    <a:pt x="90742567" y="144780"/>
                  </a:moveTo>
                  <a:lnTo>
                    <a:pt x="90887345" y="144780"/>
                  </a:lnTo>
                  <a:lnTo>
                    <a:pt x="90887345" y="3869565"/>
                  </a:lnTo>
                  <a:lnTo>
                    <a:pt x="90742567" y="3869565"/>
                  </a:lnTo>
                  <a:lnTo>
                    <a:pt x="90742567" y="144780"/>
                  </a:lnTo>
                  <a:close/>
                  <a:moveTo>
                    <a:pt x="144780" y="3869565"/>
                  </a:moveTo>
                  <a:lnTo>
                    <a:pt x="90742567" y="3869565"/>
                  </a:lnTo>
                  <a:lnTo>
                    <a:pt x="90742567" y="4014345"/>
                  </a:lnTo>
                  <a:lnTo>
                    <a:pt x="144780" y="4014345"/>
                  </a:lnTo>
                  <a:lnTo>
                    <a:pt x="144780" y="3869565"/>
                  </a:lnTo>
                  <a:close/>
                  <a:moveTo>
                    <a:pt x="90742567" y="0"/>
                  </a:moveTo>
                  <a:lnTo>
                    <a:pt x="90887345" y="0"/>
                  </a:lnTo>
                  <a:lnTo>
                    <a:pt x="90887345" y="144780"/>
                  </a:lnTo>
                  <a:lnTo>
                    <a:pt x="90742567" y="144780"/>
                  </a:lnTo>
                  <a:lnTo>
                    <a:pt x="90742567" y="0"/>
                  </a:lnTo>
                  <a:close/>
                  <a:moveTo>
                    <a:pt x="0" y="0"/>
                  </a:moveTo>
                  <a:lnTo>
                    <a:pt x="144780" y="0"/>
                  </a:lnTo>
                  <a:lnTo>
                    <a:pt x="144780" y="144780"/>
                  </a:lnTo>
                  <a:lnTo>
                    <a:pt x="0" y="144780"/>
                  </a:lnTo>
                  <a:lnTo>
                    <a:pt x="0" y="0"/>
                  </a:lnTo>
                  <a:close/>
                  <a:moveTo>
                    <a:pt x="144780" y="0"/>
                  </a:moveTo>
                  <a:lnTo>
                    <a:pt x="90742567" y="0"/>
                  </a:lnTo>
                  <a:lnTo>
                    <a:pt x="90742567" y="144780"/>
                  </a:lnTo>
                  <a:lnTo>
                    <a:pt x="144780" y="144780"/>
                  </a:lnTo>
                  <a:lnTo>
                    <a:pt x="144780" y="0"/>
                  </a:lnTo>
                  <a:close/>
                </a:path>
              </a:pathLst>
            </a:custGeom>
            <a:solidFill>
              <a:srgbClr val="473C38"/>
            </a:solidFill>
          </p:spPr>
          <p:txBody>
            <a:bodyPr/>
            <a:lstStyle/>
            <a:p>
              <a:endParaRPr lang="en-US"/>
            </a:p>
          </p:txBody>
        </p:sp>
      </p:grpSp>
      <p:grpSp>
        <p:nvGrpSpPr>
          <p:cNvPr id="5" name="Group 5"/>
          <p:cNvGrpSpPr/>
          <p:nvPr/>
        </p:nvGrpSpPr>
        <p:grpSpPr>
          <a:xfrm>
            <a:off x="17511044" y="266700"/>
            <a:ext cx="565736" cy="533400"/>
            <a:chOff x="0" y="0"/>
            <a:chExt cx="1400465" cy="1320420"/>
          </a:xfrm>
        </p:grpSpPr>
        <p:sp>
          <p:nvSpPr>
            <p:cNvPr id="6" name="Freeform 6"/>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7" name="Group 7"/>
          <p:cNvGrpSpPr/>
          <p:nvPr/>
        </p:nvGrpSpPr>
        <p:grpSpPr>
          <a:xfrm>
            <a:off x="16668395" y="265098"/>
            <a:ext cx="565736" cy="533400"/>
            <a:chOff x="0" y="0"/>
            <a:chExt cx="1400465" cy="1320420"/>
          </a:xfrm>
        </p:grpSpPr>
        <p:sp>
          <p:nvSpPr>
            <p:cNvPr id="8" name="Freeform 8"/>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9" name="Group 9"/>
          <p:cNvGrpSpPr/>
          <p:nvPr/>
        </p:nvGrpSpPr>
        <p:grpSpPr>
          <a:xfrm>
            <a:off x="15840386" y="291342"/>
            <a:ext cx="565736" cy="533400"/>
            <a:chOff x="0" y="0"/>
            <a:chExt cx="1400465" cy="1320420"/>
          </a:xfrm>
        </p:grpSpPr>
        <p:sp>
          <p:nvSpPr>
            <p:cNvPr id="10" name="Freeform 10"/>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sp>
        <p:nvSpPr>
          <p:cNvPr id="11" name="Freeform 11"/>
          <p:cNvSpPr/>
          <p:nvPr/>
        </p:nvSpPr>
        <p:spPr>
          <a:xfrm>
            <a:off x="17522954" y="266700"/>
            <a:ext cx="534372" cy="533400"/>
          </a:xfrm>
          <a:custGeom>
            <a:avLst/>
            <a:gdLst/>
            <a:ahLst/>
            <a:cxnLst/>
            <a:rect l="l" t="t" r="r" b="b"/>
            <a:pathLst>
              <a:path w="405856" h="405118">
                <a:moveTo>
                  <a:pt x="0" y="0"/>
                </a:moveTo>
                <a:lnTo>
                  <a:pt x="405857" y="0"/>
                </a:lnTo>
                <a:lnTo>
                  <a:pt x="405857" y="405119"/>
                </a:lnTo>
                <a:lnTo>
                  <a:pt x="0" y="4051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AutoShape 12"/>
          <p:cNvSpPr/>
          <p:nvPr/>
        </p:nvSpPr>
        <p:spPr>
          <a:xfrm>
            <a:off x="15923681" y="647700"/>
            <a:ext cx="383119" cy="0"/>
          </a:xfrm>
          <a:prstGeom prst="line">
            <a:avLst/>
          </a:prstGeom>
          <a:ln w="28575" cap="flat">
            <a:solidFill>
              <a:srgbClr val="000000"/>
            </a:solidFill>
            <a:prstDash val="solid"/>
            <a:headEnd type="none" w="sm" len="sm"/>
            <a:tailEnd type="none" w="sm" len="sm"/>
          </a:ln>
        </p:spPr>
        <p:txBody>
          <a:bodyPr/>
          <a:lstStyle/>
          <a:p>
            <a:endParaRPr lang="en-US"/>
          </a:p>
        </p:txBody>
      </p:sp>
      <p:sp>
        <p:nvSpPr>
          <p:cNvPr id="13" name="Freeform 13"/>
          <p:cNvSpPr/>
          <p:nvPr/>
        </p:nvSpPr>
        <p:spPr>
          <a:xfrm>
            <a:off x="16815924" y="395620"/>
            <a:ext cx="324031" cy="324843"/>
          </a:xfrm>
          <a:custGeom>
            <a:avLst/>
            <a:gdLst/>
            <a:ahLst/>
            <a:cxnLst/>
            <a:rect l="l" t="t" r="r" b="b"/>
            <a:pathLst>
              <a:path w="246102" h="246719">
                <a:moveTo>
                  <a:pt x="0" y="0"/>
                </a:moveTo>
                <a:lnTo>
                  <a:pt x="246102" y="0"/>
                </a:lnTo>
                <a:lnTo>
                  <a:pt x="246102" y="246719"/>
                </a:lnTo>
                <a:lnTo>
                  <a:pt x="0" y="2467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623679" y="1528787"/>
            <a:ext cx="2139536" cy="2139536"/>
          </a:xfrm>
          <a:custGeom>
            <a:avLst/>
            <a:gdLst/>
            <a:ahLst/>
            <a:cxnLst/>
            <a:rect l="l" t="t" r="r" b="b"/>
            <a:pathLst>
              <a:path w="2139536" h="2139536">
                <a:moveTo>
                  <a:pt x="0" y="0"/>
                </a:moveTo>
                <a:lnTo>
                  <a:pt x="2139536" y="0"/>
                </a:lnTo>
                <a:lnTo>
                  <a:pt x="2139536" y="2139536"/>
                </a:lnTo>
                <a:lnTo>
                  <a:pt x="0" y="21395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5"/>
          <p:cNvGrpSpPr/>
          <p:nvPr/>
        </p:nvGrpSpPr>
        <p:grpSpPr>
          <a:xfrm>
            <a:off x="1422448" y="2171700"/>
            <a:ext cx="15012249" cy="7234538"/>
            <a:chOff x="0" y="0"/>
            <a:chExt cx="5141601" cy="2400145"/>
          </a:xfrm>
        </p:grpSpPr>
        <p:sp>
          <p:nvSpPr>
            <p:cNvPr id="16" name="Freeform 16"/>
            <p:cNvSpPr/>
            <p:nvPr/>
          </p:nvSpPr>
          <p:spPr>
            <a:xfrm>
              <a:off x="92710" y="106680"/>
              <a:ext cx="5037461" cy="2280765"/>
            </a:xfrm>
            <a:custGeom>
              <a:avLst/>
              <a:gdLst/>
              <a:ahLst/>
              <a:cxnLst/>
              <a:rect l="l" t="t" r="r" b="b"/>
              <a:pathLst>
                <a:path w="5037461" h="2280765">
                  <a:moveTo>
                    <a:pt x="5010791" y="2091535"/>
                  </a:moveTo>
                  <a:cubicBezTo>
                    <a:pt x="5010791" y="2179165"/>
                    <a:pt x="4934591" y="2250285"/>
                    <a:pt x="4853311" y="2250285"/>
                  </a:cubicBezTo>
                  <a:lnTo>
                    <a:pt x="66040" y="2250285"/>
                  </a:lnTo>
                  <a:cubicBezTo>
                    <a:pt x="43180" y="2250285"/>
                    <a:pt x="20320" y="2245205"/>
                    <a:pt x="0" y="2236315"/>
                  </a:cubicBezTo>
                  <a:cubicBezTo>
                    <a:pt x="26670" y="2264255"/>
                    <a:pt x="63500" y="2280765"/>
                    <a:pt x="126234" y="2280765"/>
                  </a:cubicBezTo>
                  <a:lnTo>
                    <a:pt x="4891411" y="2280765"/>
                  </a:lnTo>
                  <a:cubicBezTo>
                    <a:pt x="4971421" y="2280765"/>
                    <a:pt x="5037461" y="2214725"/>
                    <a:pt x="5037461" y="2134715"/>
                  </a:cubicBezTo>
                  <a:lnTo>
                    <a:pt x="5037461" y="95250"/>
                  </a:lnTo>
                  <a:cubicBezTo>
                    <a:pt x="5037461" y="58420"/>
                    <a:pt x="5023491" y="25400"/>
                    <a:pt x="5001901" y="0"/>
                  </a:cubicBezTo>
                  <a:cubicBezTo>
                    <a:pt x="5008251" y="16510"/>
                    <a:pt x="5010791" y="34290"/>
                    <a:pt x="5010791" y="52070"/>
                  </a:cubicBezTo>
                  <a:lnTo>
                    <a:pt x="5010791" y="2091535"/>
                  </a:lnTo>
                  <a:close/>
                </a:path>
              </a:pathLst>
            </a:custGeom>
            <a:solidFill>
              <a:srgbClr val="D47AE8"/>
            </a:solidFill>
          </p:spPr>
          <p:txBody>
            <a:bodyPr/>
            <a:lstStyle/>
            <a:p>
              <a:endParaRPr lang="en-US"/>
            </a:p>
          </p:txBody>
        </p:sp>
        <p:sp>
          <p:nvSpPr>
            <p:cNvPr id="17" name="Freeform 17"/>
            <p:cNvSpPr/>
            <p:nvPr/>
          </p:nvSpPr>
          <p:spPr>
            <a:xfrm>
              <a:off x="12700" y="12700"/>
              <a:ext cx="5076831" cy="2331565"/>
            </a:xfrm>
            <a:custGeom>
              <a:avLst/>
              <a:gdLst/>
              <a:ahLst/>
              <a:cxnLst/>
              <a:rect l="l" t="t" r="r" b="b"/>
              <a:pathLst>
                <a:path w="5076831" h="2331565">
                  <a:moveTo>
                    <a:pt x="146050" y="2331565"/>
                  </a:moveTo>
                  <a:lnTo>
                    <a:pt x="4930781" y="2331565"/>
                  </a:lnTo>
                  <a:cubicBezTo>
                    <a:pt x="5010791" y="2331565"/>
                    <a:pt x="5076831" y="2265525"/>
                    <a:pt x="5076831" y="2185515"/>
                  </a:cubicBezTo>
                  <a:lnTo>
                    <a:pt x="5076831" y="146050"/>
                  </a:lnTo>
                  <a:cubicBezTo>
                    <a:pt x="5076831" y="66040"/>
                    <a:pt x="5010791" y="0"/>
                    <a:pt x="4930781" y="0"/>
                  </a:cubicBezTo>
                  <a:lnTo>
                    <a:pt x="146050" y="0"/>
                  </a:lnTo>
                  <a:cubicBezTo>
                    <a:pt x="66040" y="0"/>
                    <a:pt x="0" y="66040"/>
                    <a:pt x="0" y="146050"/>
                  </a:cubicBezTo>
                  <a:lnTo>
                    <a:pt x="0" y="2185515"/>
                  </a:lnTo>
                  <a:cubicBezTo>
                    <a:pt x="0" y="2266795"/>
                    <a:pt x="66040" y="2331565"/>
                    <a:pt x="146050" y="2331565"/>
                  </a:cubicBezTo>
                  <a:close/>
                </a:path>
              </a:pathLst>
            </a:custGeom>
            <a:solidFill>
              <a:srgbClr val="FFFFFF"/>
            </a:solidFill>
          </p:spPr>
          <p:txBody>
            <a:bodyPr/>
            <a:lstStyle/>
            <a:p>
              <a:endParaRPr lang="en-US"/>
            </a:p>
          </p:txBody>
        </p:sp>
        <p:sp>
          <p:nvSpPr>
            <p:cNvPr id="18" name="Freeform 18"/>
            <p:cNvSpPr/>
            <p:nvPr/>
          </p:nvSpPr>
          <p:spPr>
            <a:xfrm>
              <a:off x="0" y="0"/>
              <a:ext cx="5141601" cy="2400145"/>
            </a:xfrm>
            <a:custGeom>
              <a:avLst/>
              <a:gdLst/>
              <a:ahLst/>
              <a:cxnLst/>
              <a:rect l="l" t="t" r="r" b="b"/>
              <a:pathLst>
                <a:path w="5141601" h="2400145">
                  <a:moveTo>
                    <a:pt x="5078101" y="74930"/>
                  </a:moveTo>
                  <a:cubicBezTo>
                    <a:pt x="5050162" y="30480"/>
                    <a:pt x="5000631" y="0"/>
                    <a:pt x="4943481" y="0"/>
                  </a:cubicBezTo>
                  <a:lnTo>
                    <a:pt x="158750" y="0"/>
                  </a:lnTo>
                  <a:cubicBezTo>
                    <a:pt x="71120" y="0"/>
                    <a:pt x="0" y="71120"/>
                    <a:pt x="0" y="158750"/>
                  </a:cubicBezTo>
                  <a:lnTo>
                    <a:pt x="0" y="2198215"/>
                  </a:lnTo>
                  <a:cubicBezTo>
                    <a:pt x="0" y="2250285"/>
                    <a:pt x="25400" y="2296005"/>
                    <a:pt x="63500" y="2325215"/>
                  </a:cubicBezTo>
                  <a:cubicBezTo>
                    <a:pt x="91440" y="2369665"/>
                    <a:pt x="140970" y="2400145"/>
                    <a:pt x="223662" y="2400145"/>
                  </a:cubicBezTo>
                  <a:lnTo>
                    <a:pt x="4982851" y="2400145"/>
                  </a:lnTo>
                  <a:cubicBezTo>
                    <a:pt x="5070481" y="2400145"/>
                    <a:pt x="5141601" y="2329025"/>
                    <a:pt x="5141601" y="2241395"/>
                  </a:cubicBezTo>
                  <a:lnTo>
                    <a:pt x="5141601" y="201930"/>
                  </a:lnTo>
                  <a:cubicBezTo>
                    <a:pt x="5141601" y="149860"/>
                    <a:pt x="5116201" y="104140"/>
                    <a:pt x="5078101" y="74930"/>
                  </a:cubicBezTo>
                  <a:close/>
                  <a:moveTo>
                    <a:pt x="12700" y="2198215"/>
                  </a:moveTo>
                  <a:lnTo>
                    <a:pt x="12700" y="158750"/>
                  </a:lnTo>
                  <a:cubicBezTo>
                    <a:pt x="12700" y="78740"/>
                    <a:pt x="78740" y="12700"/>
                    <a:pt x="158750" y="12700"/>
                  </a:cubicBezTo>
                  <a:lnTo>
                    <a:pt x="4943481" y="12700"/>
                  </a:lnTo>
                  <a:cubicBezTo>
                    <a:pt x="5023491" y="12700"/>
                    <a:pt x="5089531" y="78740"/>
                    <a:pt x="5089531" y="158750"/>
                  </a:cubicBezTo>
                  <a:lnTo>
                    <a:pt x="5089531" y="2198215"/>
                  </a:lnTo>
                  <a:cubicBezTo>
                    <a:pt x="5089531" y="2278225"/>
                    <a:pt x="5023491" y="2344265"/>
                    <a:pt x="4943481" y="2344265"/>
                  </a:cubicBezTo>
                  <a:lnTo>
                    <a:pt x="158750" y="2344265"/>
                  </a:lnTo>
                  <a:cubicBezTo>
                    <a:pt x="78740" y="2344265"/>
                    <a:pt x="12700" y="2279495"/>
                    <a:pt x="12700" y="2198215"/>
                  </a:cubicBezTo>
                  <a:close/>
                  <a:moveTo>
                    <a:pt x="5130171" y="2241395"/>
                  </a:moveTo>
                  <a:cubicBezTo>
                    <a:pt x="5130171" y="2321405"/>
                    <a:pt x="5062861" y="2387445"/>
                    <a:pt x="4982851" y="2387445"/>
                  </a:cubicBezTo>
                  <a:lnTo>
                    <a:pt x="223662" y="2387445"/>
                  </a:lnTo>
                  <a:cubicBezTo>
                    <a:pt x="157480" y="2387445"/>
                    <a:pt x="120650" y="2370935"/>
                    <a:pt x="93980" y="2342995"/>
                  </a:cubicBezTo>
                  <a:cubicBezTo>
                    <a:pt x="114300" y="2351885"/>
                    <a:pt x="135890" y="2356965"/>
                    <a:pt x="160020" y="2356965"/>
                  </a:cubicBezTo>
                  <a:lnTo>
                    <a:pt x="4944751" y="2356965"/>
                  </a:lnTo>
                  <a:cubicBezTo>
                    <a:pt x="5032381" y="2356965"/>
                    <a:pt x="5103501" y="2285845"/>
                    <a:pt x="5103501" y="2198215"/>
                  </a:cubicBezTo>
                  <a:lnTo>
                    <a:pt x="5103501" y="158750"/>
                  </a:lnTo>
                  <a:cubicBezTo>
                    <a:pt x="5103501" y="140970"/>
                    <a:pt x="5099691" y="123190"/>
                    <a:pt x="5094611" y="106680"/>
                  </a:cubicBezTo>
                  <a:cubicBezTo>
                    <a:pt x="5116201" y="132080"/>
                    <a:pt x="5130171" y="165100"/>
                    <a:pt x="5130171" y="201930"/>
                  </a:cubicBezTo>
                  <a:lnTo>
                    <a:pt x="5130171" y="2241395"/>
                  </a:lnTo>
                  <a:close/>
                </a:path>
              </a:pathLst>
            </a:custGeom>
            <a:solidFill>
              <a:srgbClr val="D47AE8"/>
            </a:solidFill>
          </p:spPr>
          <p:txBody>
            <a:bodyPr/>
            <a:lstStyle/>
            <a:p>
              <a:endParaRPr lang="en-US"/>
            </a:p>
          </p:txBody>
        </p:sp>
      </p:grpSp>
      <p:grpSp>
        <p:nvGrpSpPr>
          <p:cNvPr id="19" name="Group 19"/>
          <p:cNvGrpSpPr/>
          <p:nvPr/>
        </p:nvGrpSpPr>
        <p:grpSpPr>
          <a:xfrm>
            <a:off x="1571625" y="2352284"/>
            <a:ext cx="14506575" cy="6601216"/>
            <a:chOff x="0" y="0"/>
            <a:chExt cx="5448500" cy="2296119"/>
          </a:xfrm>
        </p:grpSpPr>
        <p:sp>
          <p:nvSpPr>
            <p:cNvPr id="20" name="Freeform 20"/>
            <p:cNvSpPr/>
            <p:nvPr/>
          </p:nvSpPr>
          <p:spPr>
            <a:xfrm>
              <a:off x="0" y="0"/>
              <a:ext cx="5448500" cy="2296119"/>
            </a:xfrm>
            <a:custGeom>
              <a:avLst/>
              <a:gdLst/>
              <a:ahLst/>
              <a:cxnLst/>
              <a:rect l="l" t="t" r="r" b="b"/>
              <a:pathLst>
                <a:path w="5448500" h="2296119">
                  <a:moveTo>
                    <a:pt x="5324040" y="2296119"/>
                  </a:moveTo>
                  <a:lnTo>
                    <a:pt x="124460" y="2296119"/>
                  </a:lnTo>
                  <a:cubicBezTo>
                    <a:pt x="55880" y="2296119"/>
                    <a:pt x="0" y="2240239"/>
                    <a:pt x="0" y="2171659"/>
                  </a:cubicBezTo>
                  <a:lnTo>
                    <a:pt x="0" y="124460"/>
                  </a:lnTo>
                  <a:cubicBezTo>
                    <a:pt x="0" y="55880"/>
                    <a:pt x="55880" y="0"/>
                    <a:pt x="124460" y="0"/>
                  </a:cubicBezTo>
                  <a:lnTo>
                    <a:pt x="5324040" y="0"/>
                  </a:lnTo>
                  <a:cubicBezTo>
                    <a:pt x="5392620" y="0"/>
                    <a:pt x="5448500" y="55880"/>
                    <a:pt x="5448500" y="124460"/>
                  </a:cubicBezTo>
                  <a:lnTo>
                    <a:pt x="5448500" y="2171659"/>
                  </a:lnTo>
                  <a:cubicBezTo>
                    <a:pt x="5448500" y="2240239"/>
                    <a:pt x="5392620" y="2296119"/>
                    <a:pt x="5324040" y="2296119"/>
                  </a:cubicBezTo>
                  <a:close/>
                </a:path>
              </a:pathLst>
            </a:custGeom>
            <a:solidFill>
              <a:srgbClr val="FDFF8F"/>
            </a:solidFill>
          </p:spPr>
          <p:txBody>
            <a:bodyPr/>
            <a:lstStyle/>
            <a:p>
              <a:endParaRPr lang="en-US"/>
            </a:p>
          </p:txBody>
        </p:sp>
      </p:grpSp>
      <p:sp>
        <p:nvSpPr>
          <p:cNvPr id="22" name="Freeform 22"/>
          <p:cNvSpPr/>
          <p:nvPr/>
        </p:nvSpPr>
        <p:spPr>
          <a:xfrm>
            <a:off x="237508" y="6552540"/>
            <a:ext cx="2640571" cy="1531531"/>
          </a:xfrm>
          <a:custGeom>
            <a:avLst/>
            <a:gdLst/>
            <a:ahLst/>
            <a:cxnLst/>
            <a:rect l="l" t="t" r="r" b="b"/>
            <a:pathLst>
              <a:path w="2640571" h="1531531">
                <a:moveTo>
                  <a:pt x="0" y="0"/>
                </a:moveTo>
                <a:lnTo>
                  <a:pt x="2640571" y="0"/>
                </a:lnTo>
                <a:lnTo>
                  <a:pt x="2640571" y="1531531"/>
                </a:lnTo>
                <a:lnTo>
                  <a:pt x="0" y="1531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23"/>
          <p:cNvSpPr txBox="1"/>
          <p:nvPr/>
        </p:nvSpPr>
        <p:spPr>
          <a:xfrm>
            <a:off x="2481539" y="3925718"/>
            <a:ext cx="12894065" cy="3118674"/>
          </a:xfrm>
          <a:prstGeom prst="rect">
            <a:avLst/>
          </a:prstGeom>
        </p:spPr>
        <p:txBody>
          <a:bodyPr wrap="square" lIns="0" tIns="0" rIns="0" bIns="0" rtlCol="0" anchor="t">
            <a:spAutoFit/>
          </a:bodyPr>
          <a:lstStyle/>
          <a:p>
            <a:pPr algn="ctr">
              <a:lnSpc>
                <a:spcPct val="150000"/>
              </a:lnSpc>
            </a:pPr>
            <a:r>
              <a:rPr lang="en-US" sz="7200" b="1">
                <a:solidFill>
                  <a:srgbClr val="202F5A"/>
                </a:solidFill>
                <a:latin typeface="Arial" panose="020B0604020202020204" pitchFamily="34" charset="0"/>
                <a:cs typeface="Arial" panose="020B0604020202020204" pitchFamily="34" charset="0"/>
              </a:rPr>
              <a:t>CẢM ƠN CÁC EM ĐÃ CHÚ Ý LẮNG NGHE BÀI GIẢNG!</a:t>
            </a:r>
          </a:p>
        </p:txBody>
      </p:sp>
      <p:sp>
        <p:nvSpPr>
          <p:cNvPr id="24" name="Freeform 24"/>
          <p:cNvSpPr/>
          <p:nvPr/>
        </p:nvSpPr>
        <p:spPr>
          <a:xfrm>
            <a:off x="15308939" y="4719290"/>
            <a:ext cx="2640571" cy="1531531"/>
          </a:xfrm>
          <a:custGeom>
            <a:avLst/>
            <a:gdLst/>
            <a:ahLst/>
            <a:cxnLst/>
            <a:rect l="l" t="t" r="r" b="b"/>
            <a:pathLst>
              <a:path w="2640571" h="1531531">
                <a:moveTo>
                  <a:pt x="0" y="0"/>
                </a:moveTo>
                <a:lnTo>
                  <a:pt x="2640572" y="0"/>
                </a:lnTo>
                <a:lnTo>
                  <a:pt x="2640572" y="1531531"/>
                </a:lnTo>
                <a:lnTo>
                  <a:pt x="0" y="1531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138831" y="8244849"/>
            <a:ext cx="3248769" cy="1565316"/>
          </a:xfrm>
          <a:custGeom>
            <a:avLst/>
            <a:gdLst/>
            <a:ahLst/>
            <a:cxnLst/>
            <a:rect l="l" t="t" r="r" b="b"/>
            <a:pathLst>
              <a:path w="3248769" h="1565316">
                <a:moveTo>
                  <a:pt x="0" y="0"/>
                </a:moveTo>
                <a:lnTo>
                  <a:pt x="3248769" y="0"/>
                </a:lnTo>
                <a:lnTo>
                  <a:pt x="3248769" y="1565316"/>
                </a:lnTo>
                <a:lnTo>
                  <a:pt x="0" y="15653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Freeform 26"/>
          <p:cNvSpPr/>
          <p:nvPr/>
        </p:nvSpPr>
        <p:spPr>
          <a:xfrm flipH="1">
            <a:off x="14520100" y="6876940"/>
            <a:ext cx="2510980" cy="2605734"/>
          </a:xfrm>
          <a:custGeom>
            <a:avLst/>
            <a:gdLst/>
            <a:ahLst/>
            <a:cxnLst/>
            <a:rect l="l" t="t" r="r" b="b"/>
            <a:pathLst>
              <a:path w="2510980" h="2605734">
                <a:moveTo>
                  <a:pt x="2510980" y="0"/>
                </a:moveTo>
                <a:lnTo>
                  <a:pt x="0" y="0"/>
                </a:lnTo>
                <a:lnTo>
                  <a:pt x="0" y="2605734"/>
                </a:lnTo>
                <a:lnTo>
                  <a:pt x="2510980" y="2605734"/>
                </a:lnTo>
                <a:lnTo>
                  <a:pt x="251098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20871728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rgbClr val="3777E4"/>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6248400" y="770964"/>
            <a:ext cx="6196617"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KHỞI ĐỘNG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4">
            <a:extLst>
              <a:ext uri="{FF2B5EF4-FFF2-40B4-BE49-F238E27FC236}">
                <a16:creationId xmlns:a16="http://schemas.microsoft.com/office/drawing/2014/main" id="{1927B183-ACCE-64F9-A142-C2E6C3BD2AB5}"/>
              </a:ext>
            </a:extLst>
          </p:cNvPr>
          <p:cNvSpPr/>
          <p:nvPr/>
        </p:nvSpPr>
        <p:spPr>
          <a:xfrm flipH="1">
            <a:off x="13201590" y="2262188"/>
            <a:ext cx="3791010" cy="8024812"/>
          </a:xfrm>
          <a:custGeom>
            <a:avLst/>
            <a:gdLst/>
            <a:ahLst/>
            <a:cxnLst/>
            <a:rect l="l" t="t" r="r" b="b"/>
            <a:pathLst>
              <a:path w="2376783" h="4635570">
                <a:moveTo>
                  <a:pt x="2376783" y="0"/>
                </a:moveTo>
                <a:lnTo>
                  <a:pt x="0" y="0"/>
                </a:lnTo>
                <a:lnTo>
                  <a:pt x="0" y="4635570"/>
                </a:lnTo>
                <a:lnTo>
                  <a:pt x="2376783" y="4635570"/>
                </a:lnTo>
                <a:lnTo>
                  <a:pt x="2376783" y="0"/>
                </a:lnTo>
                <a:close/>
              </a:path>
            </a:pathLst>
          </a:custGeom>
          <a:blipFill>
            <a:blip r:embed="rId4">
              <a:extLst>
                <a:ext uri="{96DAC541-7B7A-43D3-8B79-37D633B846F1}">
                  <asvg:svgBlip xmlns:asvg="http://schemas.microsoft.com/office/drawing/2016/SVG/main" r:embed="rId5"/>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26" name="Rectangle: Rounded Corners 25">
            <a:extLst>
              <a:ext uri="{FF2B5EF4-FFF2-40B4-BE49-F238E27FC236}">
                <a16:creationId xmlns:a16="http://schemas.microsoft.com/office/drawing/2014/main" id="{42689E5A-465C-5E3C-E0DA-4F1700DE74A8}"/>
              </a:ext>
            </a:extLst>
          </p:cNvPr>
          <p:cNvSpPr/>
          <p:nvPr/>
        </p:nvSpPr>
        <p:spPr>
          <a:xfrm>
            <a:off x="1143000" y="3467100"/>
            <a:ext cx="11658600" cy="5181600"/>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031613FA-AB09-1692-D616-EB824A14FF14}"/>
              </a:ext>
            </a:extLst>
          </p:cNvPr>
          <p:cNvSpPr/>
          <p:nvPr/>
        </p:nvSpPr>
        <p:spPr>
          <a:xfrm>
            <a:off x="1295400" y="3619500"/>
            <a:ext cx="11353800" cy="48768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3">
            <a:extLst>
              <a:ext uri="{FF2B5EF4-FFF2-40B4-BE49-F238E27FC236}">
                <a16:creationId xmlns:a16="http://schemas.microsoft.com/office/drawing/2014/main" id="{566B220F-959F-E6C9-0418-035490A21308}"/>
              </a:ext>
            </a:extLst>
          </p:cNvPr>
          <p:cNvSpPr/>
          <p:nvPr/>
        </p:nvSpPr>
        <p:spPr>
          <a:xfrm>
            <a:off x="279125" y="2532271"/>
            <a:ext cx="1392543" cy="1159292"/>
          </a:xfrm>
          <a:custGeom>
            <a:avLst/>
            <a:gdLst/>
            <a:ahLst/>
            <a:cxnLst/>
            <a:rect l="l" t="t" r="r" b="b"/>
            <a:pathLst>
              <a:path w="1392543" h="1159292">
                <a:moveTo>
                  <a:pt x="0" y="0"/>
                </a:moveTo>
                <a:lnTo>
                  <a:pt x="1392543" y="0"/>
                </a:lnTo>
                <a:lnTo>
                  <a:pt x="1392543" y="1159292"/>
                </a:lnTo>
                <a:lnTo>
                  <a:pt x="0" y="1159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4">
            <a:extLst>
              <a:ext uri="{FF2B5EF4-FFF2-40B4-BE49-F238E27FC236}">
                <a16:creationId xmlns:a16="http://schemas.microsoft.com/office/drawing/2014/main" id="{DEAF9C1D-9E98-8D6B-B0C9-EF4DF4C789DB}"/>
              </a:ext>
            </a:extLst>
          </p:cNvPr>
          <p:cNvSpPr/>
          <p:nvPr/>
        </p:nvSpPr>
        <p:spPr>
          <a:xfrm>
            <a:off x="11485257" y="7734300"/>
            <a:ext cx="1392543" cy="1159292"/>
          </a:xfrm>
          <a:custGeom>
            <a:avLst/>
            <a:gdLst/>
            <a:ahLst/>
            <a:cxnLst/>
            <a:rect l="l" t="t" r="r" b="b"/>
            <a:pathLst>
              <a:path w="1392543" h="1159292">
                <a:moveTo>
                  <a:pt x="0" y="0"/>
                </a:moveTo>
                <a:lnTo>
                  <a:pt x="1392543" y="0"/>
                </a:lnTo>
                <a:lnTo>
                  <a:pt x="1392543" y="1159292"/>
                </a:lnTo>
                <a:lnTo>
                  <a:pt x="0" y="1159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CFF1B340-4451-A7B7-B89B-3175194EA560}"/>
              </a:ext>
            </a:extLst>
          </p:cNvPr>
          <p:cNvSpPr txBox="1"/>
          <p:nvPr/>
        </p:nvSpPr>
        <p:spPr>
          <a:xfrm>
            <a:off x="1474245" y="4810292"/>
            <a:ext cx="10996109" cy="274825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Giúp cho bài thuyết trình trở nên sinh động, hấp dẫn hơn.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Không gây nhàm chán cho người lắng nghe. </a:t>
            </a:r>
          </a:p>
        </p:txBody>
      </p:sp>
      <p:sp>
        <p:nvSpPr>
          <p:cNvPr id="32" name="Rectangle: Rounded Corners 31">
            <a:extLst>
              <a:ext uri="{FF2B5EF4-FFF2-40B4-BE49-F238E27FC236}">
                <a16:creationId xmlns:a16="http://schemas.microsoft.com/office/drawing/2014/main" id="{378A1FB6-A4F3-B131-6CBB-6F674262FE9C}"/>
              </a:ext>
            </a:extLst>
          </p:cNvPr>
          <p:cNvSpPr/>
          <p:nvPr/>
        </p:nvSpPr>
        <p:spPr>
          <a:xfrm>
            <a:off x="4501766" y="2885374"/>
            <a:ext cx="4941065" cy="131585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Hiệu ứng </a:t>
            </a:r>
          </a:p>
        </p:txBody>
      </p:sp>
    </p:spTree>
    <p:extLst>
      <p:ext uri="{BB962C8B-B14F-4D97-AF65-F5344CB8AC3E}">
        <p14:creationId xmlns:p14="http://schemas.microsoft.com/office/powerpoint/2010/main" val="2384586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
                                        <p:tgtEl>
                                          <p:spTgt spid="3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righ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1"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8ECE7"/>
        </a:solidFill>
        <a:effectLst/>
      </p:bgPr>
    </p:bg>
    <p:spTree>
      <p:nvGrpSpPr>
        <p:cNvPr id="1" name=""/>
        <p:cNvGrpSpPr/>
        <p:nvPr/>
      </p:nvGrpSpPr>
      <p:grpSpPr>
        <a:xfrm>
          <a:off x="0" y="0"/>
          <a:ext cx="0" cy="0"/>
          <a:chOff x="0" y="0"/>
          <a:chExt cx="0" cy="0"/>
        </a:xfrm>
      </p:grpSpPr>
      <p:sp>
        <p:nvSpPr>
          <p:cNvPr id="14" name="Freeform 14"/>
          <p:cNvSpPr/>
          <p:nvPr/>
        </p:nvSpPr>
        <p:spPr>
          <a:xfrm>
            <a:off x="561076" y="1802624"/>
            <a:ext cx="2510981" cy="2322289"/>
          </a:xfrm>
          <a:custGeom>
            <a:avLst/>
            <a:gdLst/>
            <a:ahLst/>
            <a:cxnLst/>
            <a:rect l="l" t="t" r="r" b="b"/>
            <a:pathLst>
              <a:path w="2640571" h="2640571">
                <a:moveTo>
                  <a:pt x="0" y="0"/>
                </a:moveTo>
                <a:lnTo>
                  <a:pt x="2640571" y="0"/>
                </a:lnTo>
                <a:lnTo>
                  <a:pt x="2640571" y="2640571"/>
                </a:lnTo>
                <a:lnTo>
                  <a:pt x="0" y="26405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2753844" y="7392157"/>
            <a:ext cx="2640571" cy="2640571"/>
          </a:xfrm>
          <a:custGeom>
            <a:avLst/>
            <a:gdLst/>
            <a:ahLst/>
            <a:cxnLst/>
            <a:rect l="l" t="t" r="r" b="b"/>
            <a:pathLst>
              <a:path w="2640571" h="2640571">
                <a:moveTo>
                  <a:pt x="0" y="0"/>
                </a:moveTo>
                <a:lnTo>
                  <a:pt x="2640571" y="0"/>
                </a:lnTo>
                <a:lnTo>
                  <a:pt x="2640571" y="2640571"/>
                </a:lnTo>
                <a:lnTo>
                  <a:pt x="0" y="26405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6" name="Group 16"/>
          <p:cNvGrpSpPr/>
          <p:nvPr/>
        </p:nvGrpSpPr>
        <p:grpSpPr>
          <a:xfrm>
            <a:off x="1676400" y="2291834"/>
            <a:ext cx="14325600" cy="6210300"/>
            <a:chOff x="0" y="0"/>
            <a:chExt cx="4443590" cy="2400145"/>
          </a:xfrm>
        </p:grpSpPr>
        <p:sp>
          <p:nvSpPr>
            <p:cNvPr id="17" name="Freeform 17"/>
            <p:cNvSpPr/>
            <p:nvPr/>
          </p:nvSpPr>
          <p:spPr>
            <a:xfrm>
              <a:off x="92710" y="106680"/>
              <a:ext cx="4339450" cy="2280765"/>
            </a:xfrm>
            <a:custGeom>
              <a:avLst/>
              <a:gdLst/>
              <a:ahLst/>
              <a:cxnLst/>
              <a:rect l="l" t="t" r="r" b="b"/>
              <a:pathLst>
                <a:path w="4339450" h="2280765">
                  <a:moveTo>
                    <a:pt x="4312780" y="2091535"/>
                  </a:moveTo>
                  <a:cubicBezTo>
                    <a:pt x="4312780" y="2179165"/>
                    <a:pt x="4236580" y="2250285"/>
                    <a:pt x="4155299" y="2250285"/>
                  </a:cubicBezTo>
                  <a:lnTo>
                    <a:pt x="66040" y="2250285"/>
                  </a:lnTo>
                  <a:cubicBezTo>
                    <a:pt x="43180" y="2250285"/>
                    <a:pt x="20320" y="2245205"/>
                    <a:pt x="0" y="2236315"/>
                  </a:cubicBezTo>
                  <a:cubicBezTo>
                    <a:pt x="26670" y="2264255"/>
                    <a:pt x="63500" y="2280765"/>
                    <a:pt x="121785" y="2280765"/>
                  </a:cubicBezTo>
                  <a:lnTo>
                    <a:pt x="4193399" y="2280765"/>
                  </a:lnTo>
                  <a:cubicBezTo>
                    <a:pt x="4273410" y="2280765"/>
                    <a:pt x="4339450" y="2214725"/>
                    <a:pt x="4339450" y="2134715"/>
                  </a:cubicBezTo>
                  <a:lnTo>
                    <a:pt x="4339450" y="95250"/>
                  </a:lnTo>
                  <a:cubicBezTo>
                    <a:pt x="4339450" y="58420"/>
                    <a:pt x="4325480" y="25400"/>
                    <a:pt x="4303889" y="0"/>
                  </a:cubicBezTo>
                  <a:cubicBezTo>
                    <a:pt x="4310239" y="16510"/>
                    <a:pt x="4312780" y="34290"/>
                    <a:pt x="4312780" y="52070"/>
                  </a:cubicBezTo>
                  <a:lnTo>
                    <a:pt x="4312780" y="2091535"/>
                  </a:lnTo>
                  <a:close/>
                </a:path>
              </a:pathLst>
            </a:custGeom>
            <a:solidFill>
              <a:srgbClr val="D47AE8"/>
            </a:solidFill>
          </p:spPr>
          <p:txBody>
            <a:bodyPr/>
            <a:lstStyle/>
            <a:p>
              <a:endParaRPr lang="en-US"/>
            </a:p>
          </p:txBody>
        </p:sp>
        <p:sp>
          <p:nvSpPr>
            <p:cNvPr id="18" name="Freeform 18"/>
            <p:cNvSpPr/>
            <p:nvPr/>
          </p:nvSpPr>
          <p:spPr>
            <a:xfrm>
              <a:off x="12700" y="12700"/>
              <a:ext cx="4378820" cy="2331565"/>
            </a:xfrm>
            <a:custGeom>
              <a:avLst/>
              <a:gdLst/>
              <a:ahLst/>
              <a:cxnLst/>
              <a:rect l="l" t="t" r="r" b="b"/>
              <a:pathLst>
                <a:path w="4378820" h="2331565">
                  <a:moveTo>
                    <a:pt x="146050" y="2331565"/>
                  </a:moveTo>
                  <a:lnTo>
                    <a:pt x="4232770" y="2331565"/>
                  </a:lnTo>
                  <a:cubicBezTo>
                    <a:pt x="4312780" y="2331565"/>
                    <a:pt x="4378820" y="2265525"/>
                    <a:pt x="4378820" y="2185515"/>
                  </a:cubicBezTo>
                  <a:lnTo>
                    <a:pt x="4378820" y="146050"/>
                  </a:lnTo>
                  <a:cubicBezTo>
                    <a:pt x="4378820" y="66040"/>
                    <a:pt x="4312780" y="0"/>
                    <a:pt x="4232770" y="0"/>
                  </a:cubicBezTo>
                  <a:lnTo>
                    <a:pt x="146050" y="0"/>
                  </a:lnTo>
                  <a:cubicBezTo>
                    <a:pt x="66040" y="0"/>
                    <a:pt x="0" y="66040"/>
                    <a:pt x="0" y="146050"/>
                  </a:cubicBezTo>
                  <a:lnTo>
                    <a:pt x="0" y="2185515"/>
                  </a:lnTo>
                  <a:cubicBezTo>
                    <a:pt x="0" y="2266795"/>
                    <a:pt x="66040" y="2331565"/>
                    <a:pt x="146050" y="2331565"/>
                  </a:cubicBezTo>
                  <a:close/>
                </a:path>
              </a:pathLst>
            </a:custGeom>
            <a:solidFill>
              <a:srgbClr val="FFFFFF"/>
            </a:solidFill>
          </p:spPr>
          <p:txBody>
            <a:bodyPr/>
            <a:lstStyle/>
            <a:p>
              <a:endParaRPr lang="en-US"/>
            </a:p>
          </p:txBody>
        </p:sp>
        <p:sp>
          <p:nvSpPr>
            <p:cNvPr id="19" name="Freeform 19"/>
            <p:cNvSpPr/>
            <p:nvPr/>
          </p:nvSpPr>
          <p:spPr>
            <a:xfrm>
              <a:off x="0" y="0"/>
              <a:ext cx="4443590" cy="2400145"/>
            </a:xfrm>
            <a:custGeom>
              <a:avLst/>
              <a:gdLst/>
              <a:ahLst/>
              <a:cxnLst/>
              <a:rect l="l" t="t" r="r" b="b"/>
              <a:pathLst>
                <a:path w="4443590" h="2400145">
                  <a:moveTo>
                    <a:pt x="4380090" y="74930"/>
                  </a:moveTo>
                  <a:cubicBezTo>
                    <a:pt x="4352149" y="30480"/>
                    <a:pt x="4302620" y="0"/>
                    <a:pt x="4245470" y="0"/>
                  </a:cubicBezTo>
                  <a:lnTo>
                    <a:pt x="158750" y="0"/>
                  </a:lnTo>
                  <a:cubicBezTo>
                    <a:pt x="71120" y="0"/>
                    <a:pt x="0" y="71120"/>
                    <a:pt x="0" y="158750"/>
                  </a:cubicBezTo>
                  <a:lnTo>
                    <a:pt x="0" y="2198215"/>
                  </a:lnTo>
                  <a:cubicBezTo>
                    <a:pt x="0" y="2250285"/>
                    <a:pt x="25400" y="2296005"/>
                    <a:pt x="63500" y="2325215"/>
                  </a:cubicBezTo>
                  <a:cubicBezTo>
                    <a:pt x="91440" y="2369665"/>
                    <a:pt x="140970" y="2400145"/>
                    <a:pt x="218519" y="2400145"/>
                  </a:cubicBezTo>
                  <a:lnTo>
                    <a:pt x="4284840" y="2400145"/>
                  </a:lnTo>
                  <a:cubicBezTo>
                    <a:pt x="4372470" y="2400145"/>
                    <a:pt x="4443590" y="2329025"/>
                    <a:pt x="4443590" y="2241395"/>
                  </a:cubicBezTo>
                  <a:lnTo>
                    <a:pt x="4443590" y="201930"/>
                  </a:lnTo>
                  <a:cubicBezTo>
                    <a:pt x="4443590" y="149860"/>
                    <a:pt x="4418190" y="104140"/>
                    <a:pt x="4380090" y="74930"/>
                  </a:cubicBezTo>
                  <a:close/>
                  <a:moveTo>
                    <a:pt x="12700" y="2198215"/>
                  </a:moveTo>
                  <a:lnTo>
                    <a:pt x="12700" y="158750"/>
                  </a:lnTo>
                  <a:cubicBezTo>
                    <a:pt x="12700" y="78740"/>
                    <a:pt x="78740" y="12700"/>
                    <a:pt x="158750" y="12700"/>
                  </a:cubicBezTo>
                  <a:lnTo>
                    <a:pt x="4245470" y="12700"/>
                  </a:lnTo>
                  <a:cubicBezTo>
                    <a:pt x="4325480" y="12700"/>
                    <a:pt x="4391520" y="78740"/>
                    <a:pt x="4391520" y="158750"/>
                  </a:cubicBezTo>
                  <a:lnTo>
                    <a:pt x="4391520" y="2198215"/>
                  </a:lnTo>
                  <a:cubicBezTo>
                    <a:pt x="4391520" y="2278225"/>
                    <a:pt x="4325480" y="2344265"/>
                    <a:pt x="4245470" y="2344265"/>
                  </a:cubicBezTo>
                  <a:lnTo>
                    <a:pt x="158750" y="2344265"/>
                  </a:lnTo>
                  <a:cubicBezTo>
                    <a:pt x="78740" y="2344265"/>
                    <a:pt x="12700" y="2279495"/>
                    <a:pt x="12700" y="2198215"/>
                  </a:cubicBezTo>
                  <a:close/>
                  <a:moveTo>
                    <a:pt x="4432160" y="2241395"/>
                  </a:moveTo>
                  <a:cubicBezTo>
                    <a:pt x="4432160" y="2321405"/>
                    <a:pt x="4364849" y="2387445"/>
                    <a:pt x="4284840" y="2387445"/>
                  </a:cubicBezTo>
                  <a:lnTo>
                    <a:pt x="218519" y="2387445"/>
                  </a:lnTo>
                  <a:cubicBezTo>
                    <a:pt x="157480" y="2387445"/>
                    <a:pt x="120650" y="2370935"/>
                    <a:pt x="93980" y="2342995"/>
                  </a:cubicBezTo>
                  <a:cubicBezTo>
                    <a:pt x="114300" y="2351885"/>
                    <a:pt x="135890" y="2356965"/>
                    <a:pt x="160020" y="2356965"/>
                  </a:cubicBezTo>
                  <a:lnTo>
                    <a:pt x="4246740" y="2356965"/>
                  </a:lnTo>
                  <a:cubicBezTo>
                    <a:pt x="4334370" y="2356965"/>
                    <a:pt x="4405490" y="2285845"/>
                    <a:pt x="4405490" y="2198215"/>
                  </a:cubicBezTo>
                  <a:lnTo>
                    <a:pt x="4405490" y="158750"/>
                  </a:lnTo>
                  <a:cubicBezTo>
                    <a:pt x="4405490" y="140970"/>
                    <a:pt x="4401680" y="123190"/>
                    <a:pt x="4396599" y="106680"/>
                  </a:cubicBezTo>
                  <a:cubicBezTo>
                    <a:pt x="4418190" y="132080"/>
                    <a:pt x="4432160" y="165100"/>
                    <a:pt x="4432160" y="201930"/>
                  </a:cubicBezTo>
                  <a:lnTo>
                    <a:pt x="4432160" y="2241395"/>
                  </a:lnTo>
                  <a:close/>
                </a:path>
              </a:pathLst>
            </a:custGeom>
            <a:solidFill>
              <a:srgbClr val="D47AE8"/>
            </a:solidFill>
          </p:spPr>
          <p:txBody>
            <a:bodyPr/>
            <a:lstStyle/>
            <a:p>
              <a:endParaRPr lang="en-US"/>
            </a:p>
          </p:txBody>
        </p:sp>
      </p:grpSp>
      <p:grpSp>
        <p:nvGrpSpPr>
          <p:cNvPr id="20" name="Group 20"/>
          <p:cNvGrpSpPr/>
          <p:nvPr/>
        </p:nvGrpSpPr>
        <p:grpSpPr>
          <a:xfrm>
            <a:off x="2186799" y="2724219"/>
            <a:ext cx="13304801" cy="5290066"/>
            <a:chOff x="0" y="0"/>
            <a:chExt cx="4657981" cy="2296119"/>
          </a:xfrm>
        </p:grpSpPr>
        <p:sp>
          <p:nvSpPr>
            <p:cNvPr id="21" name="Freeform 21"/>
            <p:cNvSpPr/>
            <p:nvPr/>
          </p:nvSpPr>
          <p:spPr>
            <a:xfrm>
              <a:off x="0" y="0"/>
              <a:ext cx="4657981" cy="2296119"/>
            </a:xfrm>
            <a:custGeom>
              <a:avLst/>
              <a:gdLst/>
              <a:ahLst/>
              <a:cxnLst/>
              <a:rect l="l" t="t" r="r" b="b"/>
              <a:pathLst>
                <a:path w="4657981" h="2296119">
                  <a:moveTo>
                    <a:pt x="4533521" y="2296119"/>
                  </a:moveTo>
                  <a:lnTo>
                    <a:pt x="124460" y="2296119"/>
                  </a:lnTo>
                  <a:cubicBezTo>
                    <a:pt x="55880" y="2296119"/>
                    <a:pt x="0" y="2240239"/>
                    <a:pt x="0" y="2171659"/>
                  </a:cubicBezTo>
                  <a:lnTo>
                    <a:pt x="0" y="124460"/>
                  </a:lnTo>
                  <a:cubicBezTo>
                    <a:pt x="0" y="55880"/>
                    <a:pt x="55880" y="0"/>
                    <a:pt x="124460" y="0"/>
                  </a:cubicBezTo>
                  <a:lnTo>
                    <a:pt x="4533521" y="0"/>
                  </a:lnTo>
                  <a:cubicBezTo>
                    <a:pt x="4602101" y="0"/>
                    <a:pt x="4657981" y="55880"/>
                    <a:pt x="4657981" y="124460"/>
                  </a:cubicBezTo>
                  <a:lnTo>
                    <a:pt x="4657981" y="2171659"/>
                  </a:lnTo>
                  <a:cubicBezTo>
                    <a:pt x="4657981" y="2240239"/>
                    <a:pt x="4602101" y="2296119"/>
                    <a:pt x="4533521" y="2296119"/>
                  </a:cubicBezTo>
                  <a:close/>
                </a:path>
              </a:pathLst>
            </a:custGeom>
            <a:solidFill>
              <a:srgbClr val="FDFF8F"/>
            </a:solidFill>
          </p:spPr>
          <p:txBody>
            <a:bodyPr/>
            <a:lstStyle/>
            <a:p>
              <a:endParaRPr lang="en-US"/>
            </a:p>
          </p:txBody>
        </p:sp>
      </p:grpSp>
      <p:sp>
        <p:nvSpPr>
          <p:cNvPr id="22" name="Freeform 22"/>
          <p:cNvSpPr/>
          <p:nvPr/>
        </p:nvSpPr>
        <p:spPr>
          <a:xfrm>
            <a:off x="3334253" y="8668479"/>
            <a:ext cx="2640571" cy="1531531"/>
          </a:xfrm>
          <a:custGeom>
            <a:avLst/>
            <a:gdLst/>
            <a:ahLst/>
            <a:cxnLst/>
            <a:rect l="l" t="t" r="r" b="b"/>
            <a:pathLst>
              <a:path w="2640571" h="1531531">
                <a:moveTo>
                  <a:pt x="0" y="0"/>
                </a:moveTo>
                <a:lnTo>
                  <a:pt x="2640571" y="0"/>
                </a:lnTo>
                <a:lnTo>
                  <a:pt x="2640571" y="1531532"/>
                </a:lnTo>
                <a:lnTo>
                  <a:pt x="0" y="1531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14771789" y="2036958"/>
            <a:ext cx="2640571" cy="1531531"/>
          </a:xfrm>
          <a:custGeom>
            <a:avLst/>
            <a:gdLst/>
            <a:ahLst/>
            <a:cxnLst/>
            <a:rect l="l" t="t" r="r" b="b"/>
            <a:pathLst>
              <a:path w="2640571" h="1531531">
                <a:moveTo>
                  <a:pt x="0" y="0"/>
                </a:moveTo>
                <a:lnTo>
                  <a:pt x="2640572" y="0"/>
                </a:lnTo>
                <a:lnTo>
                  <a:pt x="2640572" y="1531531"/>
                </a:lnTo>
                <a:lnTo>
                  <a:pt x="0" y="1531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a:off x="531105" y="7271561"/>
            <a:ext cx="2510980" cy="2605734"/>
          </a:xfrm>
          <a:custGeom>
            <a:avLst/>
            <a:gdLst/>
            <a:ahLst/>
            <a:cxnLst/>
            <a:rect l="l" t="t" r="r" b="b"/>
            <a:pathLst>
              <a:path w="2510980" h="2605734">
                <a:moveTo>
                  <a:pt x="0" y="0"/>
                </a:moveTo>
                <a:lnTo>
                  <a:pt x="2510980" y="0"/>
                </a:lnTo>
                <a:lnTo>
                  <a:pt x="2510980" y="2605734"/>
                </a:lnTo>
                <a:lnTo>
                  <a:pt x="0" y="2605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15310059" y="3702668"/>
            <a:ext cx="3282407" cy="6612907"/>
          </a:xfrm>
          <a:custGeom>
            <a:avLst/>
            <a:gdLst/>
            <a:ahLst/>
            <a:cxnLst/>
            <a:rect l="l" t="t" r="r" b="b"/>
            <a:pathLst>
              <a:path w="2297742" h="4629150">
                <a:moveTo>
                  <a:pt x="0" y="0"/>
                </a:moveTo>
                <a:lnTo>
                  <a:pt x="2297742" y="0"/>
                </a:lnTo>
                <a:lnTo>
                  <a:pt x="2297742" y="4629150"/>
                </a:lnTo>
                <a:lnTo>
                  <a:pt x="0" y="4629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TextBox 26"/>
          <p:cNvSpPr txBox="1"/>
          <p:nvPr/>
        </p:nvSpPr>
        <p:spPr>
          <a:xfrm>
            <a:off x="2612863" y="3608530"/>
            <a:ext cx="12325748" cy="3465179"/>
          </a:xfrm>
          <a:prstGeom prst="rect">
            <a:avLst/>
          </a:prstGeom>
        </p:spPr>
        <p:txBody>
          <a:bodyPr wrap="square" lIns="0" tIns="0" rIns="0" bIns="0" rtlCol="0" anchor="t">
            <a:spAutoFit/>
          </a:bodyPr>
          <a:lstStyle/>
          <a:p>
            <a:pPr algn="ctr">
              <a:lnSpc>
                <a:spcPct val="150000"/>
              </a:lnSpc>
            </a:pPr>
            <a:r>
              <a:rPr lang="en-US" sz="8000" b="1">
                <a:solidFill>
                  <a:srgbClr val="202F5A"/>
                </a:solidFill>
                <a:latin typeface="Arial" panose="020B0604020202020204" pitchFamily="34" charset="0"/>
                <a:cs typeface="Arial" panose="020B0604020202020204" pitchFamily="34" charset="0"/>
              </a:rPr>
              <a:t>BÀI 3. HIỆU ỨNG</a:t>
            </a:r>
          </a:p>
          <a:p>
            <a:pPr algn="ctr">
              <a:lnSpc>
                <a:spcPct val="150000"/>
              </a:lnSpc>
            </a:pPr>
            <a:r>
              <a:rPr lang="en-US" sz="8000" b="1">
                <a:solidFill>
                  <a:srgbClr val="202F5A"/>
                </a:solidFill>
                <a:latin typeface="Arial" panose="020B0604020202020204" pitchFamily="34" charset="0"/>
                <a:cs typeface="Arial" panose="020B0604020202020204" pitchFamily="34" charset="0"/>
              </a:rPr>
              <a:t> CHUYỂN TRANG CHIẾU </a:t>
            </a:r>
          </a:p>
        </p:txBody>
      </p:sp>
      <p:grpSp>
        <p:nvGrpSpPr>
          <p:cNvPr id="29" name="Group 2">
            <a:extLst>
              <a:ext uri="{FF2B5EF4-FFF2-40B4-BE49-F238E27FC236}">
                <a16:creationId xmlns:a16="http://schemas.microsoft.com/office/drawing/2014/main" id="{4E42BD2B-6BC0-4FDA-F2F4-AD0E8DF60CC6}"/>
              </a:ext>
            </a:extLst>
          </p:cNvPr>
          <p:cNvGrpSpPr/>
          <p:nvPr/>
        </p:nvGrpSpPr>
        <p:grpSpPr>
          <a:xfrm>
            <a:off x="0" y="0"/>
            <a:ext cx="18288000" cy="1101372"/>
            <a:chOff x="0" y="0"/>
            <a:chExt cx="90887345" cy="4014345"/>
          </a:xfrm>
        </p:grpSpPr>
        <p:sp>
          <p:nvSpPr>
            <p:cNvPr id="30" name="Freeform 3">
              <a:extLst>
                <a:ext uri="{FF2B5EF4-FFF2-40B4-BE49-F238E27FC236}">
                  <a16:creationId xmlns:a16="http://schemas.microsoft.com/office/drawing/2014/main" id="{145598D9-E96E-FE83-212D-2ABD21C18C6D}"/>
                </a:ext>
              </a:extLst>
            </p:cNvPr>
            <p:cNvSpPr/>
            <p:nvPr/>
          </p:nvSpPr>
          <p:spPr>
            <a:xfrm>
              <a:off x="72390" y="72387"/>
              <a:ext cx="90742565" cy="3869568"/>
            </a:xfrm>
            <a:custGeom>
              <a:avLst/>
              <a:gdLst/>
              <a:ahLst/>
              <a:cxnLst/>
              <a:rect l="l" t="t" r="r" b="b"/>
              <a:pathLst>
                <a:path w="90742563" h="3869566">
                  <a:moveTo>
                    <a:pt x="0" y="0"/>
                  </a:moveTo>
                  <a:lnTo>
                    <a:pt x="90742563" y="0"/>
                  </a:lnTo>
                  <a:lnTo>
                    <a:pt x="90742563" y="3869566"/>
                  </a:lnTo>
                  <a:lnTo>
                    <a:pt x="0" y="3869566"/>
                  </a:lnTo>
                  <a:lnTo>
                    <a:pt x="0" y="0"/>
                  </a:lnTo>
                  <a:close/>
                </a:path>
              </a:pathLst>
            </a:custGeom>
            <a:solidFill>
              <a:srgbClr val="FDFF8F"/>
            </a:solidFill>
          </p:spPr>
          <p:txBody>
            <a:bodyPr/>
            <a:lstStyle/>
            <a:p>
              <a:endParaRPr lang="en-US"/>
            </a:p>
          </p:txBody>
        </p:sp>
        <p:sp>
          <p:nvSpPr>
            <p:cNvPr id="31" name="Freeform 4">
              <a:extLst>
                <a:ext uri="{FF2B5EF4-FFF2-40B4-BE49-F238E27FC236}">
                  <a16:creationId xmlns:a16="http://schemas.microsoft.com/office/drawing/2014/main" id="{B03F4719-B92F-53FD-968F-7AD1AFBE5DD4}"/>
                </a:ext>
              </a:extLst>
            </p:cNvPr>
            <p:cNvSpPr/>
            <p:nvPr/>
          </p:nvSpPr>
          <p:spPr>
            <a:xfrm>
              <a:off x="0" y="0"/>
              <a:ext cx="90887345" cy="4014345"/>
            </a:xfrm>
            <a:custGeom>
              <a:avLst/>
              <a:gdLst/>
              <a:ahLst/>
              <a:cxnLst/>
              <a:rect l="l" t="t" r="r" b="b"/>
              <a:pathLst>
                <a:path w="90887345" h="4014345">
                  <a:moveTo>
                    <a:pt x="90742567" y="3869565"/>
                  </a:moveTo>
                  <a:lnTo>
                    <a:pt x="90887345" y="3869565"/>
                  </a:lnTo>
                  <a:lnTo>
                    <a:pt x="90887345" y="4014345"/>
                  </a:lnTo>
                  <a:lnTo>
                    <a:pt x="90742567" y="4014345"/>
                  </a:lnTo>
                  <a:lnTo>
                    <a:pt x="90742567" y="3869565"/>
                  </a:lnTo>
                  <a:close/>
                  <a:moveTo>
                    <a:pt x="0" y="144780"/>
                  </a:moveTo>
                  <a:lnTo>
                    <a:pt x="144780" y="144780"/>
                  </a:lnTo>
                  <a:lnTo>
                    <a:pt x="144780" y="3869565"/>
                  </a:lnTo>
                  <a:lnTo>
                    <a:pt x="0" y="3869565"/>
                  </a:lnTo>
                  <a:lnTo>
                    <a:pt x="0" y="144780"/>
                  </a:lnTo>
                  <a:close/>
                  <a:moveTo>
                    <a:pt x="0" y="3869565"/>
                  </a:moveTo>
                  <a:lnTo>
                    <a:pt x="144780" y="3869565"/>
                  </a:lnTo>
                  <a:lnTo>
                    <a:pt x="144780" y="4014345"/>
                  </a:lnTo>
                  <a:lnTo>
                    <a:pt x="0" y="4014345"/>
                  </a:lnTo>
                  <a:lnTo>
                    <a:pt x="0" y="3869565"/>
                  </a:lnTo>
                  <a:close/>
                  <a:moveTo>
                    <a:pt x="90742567" y="144780"/>
                  </a:moveTo>
                  <a:lnTo>
                    <a:pt x="90887345" y="144780"/>
                  </a:lnTo>
                  <a:lnTo>
                    <a:pt x="90887345" y="3869565"/>
                  </a:lnTo>
                  <a:lnTo>
                    <a:pt x="90742567" y="3869565"/>
                  </a:lnTo>
                  <a:lnTo>
                    <a:pt x="90742567" y="144780"/>
                  </a:lnTo>
                  <a:close/>
                  <a:moveTo>
                    <a:pt x="144780" y="3869565"/>
                  </a:moveTo>
                  <a:lnTo>
                    <a:pt x="90742567" y="3869565"/>
                  </a:lnTo>
                  <a:lnTo>
                    <a:pt x="90742567" y="4014345"/>
                  </a:lnTo>
                  <a:lnTo>
                    <a:pt x="144780" y="4014345"/>
                  </a:lnTo>
                  <a:lnTo>
                    <a:pt x="144780" y="3869565"/>
                  </a:lnTo>
                  <a:close/>
                  <a:moveTo>
                    <a:pt x="90742567" y="0"/>
                  </a:moveTo>
                  <a:lnTo>
                    <a:pt x="90887345" y="0"/>
                  </a:lnTo>
                  <a:lnTo>
                    <a:pt x="90887345" y="144780"/>
                  </a:lnTo>
                  <a:lnTo>
                    <a:pt x="90742567" y="144780"/>
                  </a:lnTo>
                  <a:lnTo>
                    <a:pt x="90742567" y="0"/>
                  </a:lnTo>
                  <a:close/>
                  <a:moveTo>
                    <a:pt x="0" y="0"/>
                  </a:moveTo>
                  <a:lnTo>
                    <a:pt x="144780" y="0"/>
                  </a:lnTo>
                  <a:lnTo>
                    <a:pt x="144780" y="144780"/>
                  </a:lnTo>
                  <a:lnTo>
                    <a:pt x="0" y="144780"/>
                  </a:lnTo>
                  <a:lnTo>
                    <a:pt x="0" y="0"/>
                  </a:lnTo>
                  <a:close/>
                  <a:moveTo>
                    <a:pt x="144780" y="0"/>
                  </a:moveTo>
                  <a:lnTo>
                    <a:pt x="90742567" y="0"/>
                  </a:lnTo>
                  <a:lnTo>
                    <a:pt x="90742567" y="144780"/>
                  </a:lnTo>
                  <a:lnTo>
                    <a:pt x="144780" y="144780"/>
                  </a:lnTo>
                  <a:lnTo>
                    <a:pt x="144780" y="0"/>
                  </a:lnTo>
                  <a:close/>
                </a:path>
              </a:pathLst>
            </a:custGeom>
            <a:solidFill>
              <a:srgbClr val="473C38"/>
            </a:solidFill>
          </p:spPr>
          <p:txBody>
            <a:bodyPr/>
            <a:lstStyle/>
            <a:p>
              <a:endParaRPr lang="en-US"/>
            </a:p>
          </p:txBody>
        </p:sp>
      </p:grpSp>
      <p:grpSp>
        <p:nvGrpSpPr>
          <p:cNvPr id="32" name="Group 5">
            <a:extLst>
              <a:ext uri="{FF2B5EF4-FFF2-40B4-BE49-F238E27FC236}">
                <a16:creationId xmlns:a16="http://schemas.microsoft.com/office/drawing/2014/main" id="{E490AB1B-5478-DD28-1FD0-DD022FFFE373}"/>
              </a:ext>
            </a:extLst>
          </p:cNvPr>
          <p:cNvGrpSpPr/>
          <p:nvPr/>
        </p:nvGrpSpPr>
        <p:grpSpPr>
          <a:xfrm>
            <a:off x="17511044" y="266700"/>
            <a:ext cx="565736" cy="533400"/>
            <a:chOff x="0" y="0"/>
            <a:chExt cx="1400465" cy="1320420"/>
          </a:xfrm>
        </p:grpSpPr>
        <p:sp>
          <p:nvSpPr>
            <p:cNvPr id="33" name="Freeform 6">
              <a:extLst>
                <a:ext uri="{FF2B5EF4-FFF2-40B4-BE49-F238E27FC236}">
                  <a16:creationId xmlns:a16="http://schemas.microsoft.com/office/drawing/2014/main" id="{8AF9D281-EB20-8B96-7C02-A5A2364DBC78}"/>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34" name="Group 7">
            <a:extLst>
              <a:ext uri="{FF2B5EF4-FFF2-40B4-BE49-F238E27FC236}">
                <a16:creationId xmlns:a16="http://schemas.microsoft.com/office/drawing/2014/main" id="{92A7B19B-5D2B-597F-5A9C-25461D022B5C}"/>
              </a:ext>
            </a:extLst>
          </p:cNvPr>
          <p:cNvGrpSpPr/>
          <p:nvPr/>
        </p:nvGrpSpPr>
        <p:grpSpPr>
          <a:xfrm>
            <a:off x="16668395" y="265098"/>
            <a:ext cx="565736" cy="533400"/>
            <a:chOff x="0" y="0"/>
            <a:chExt cx="1400465" cy="1320420"/>
          </a:xfrm>
        </p:grpSpPr>
        <p:sp>
          <p:nvSpPr>
            <p:cNvPr id="35" name="Freeform 8">
              <a:extLst>
                <a:ext uri="{FF2B5EF4-FFF2-40B4-BE49-F238E27FC236}">
                  <a16:creationId xmlns:a16="http://schemas.microsoft.com/office/drawing/2014/main" id="{44C55449-93E4-84B1-EC6A-D21A4B11B56C}"/>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36" name="Group 9">
            <a:extLst>
              <a:ext uri="{FF2B5EF4-FFF2-40B4-BE49-F238E27FC236}">
                <a16:creationId xmlns:a16="http://schemas.microsoft.com/office/drawing/2014/main" id="{18F24F12-9E54-B3D2-F4CA-7EF3E3ECEADA}"/>
              </a:ext>
            </a:extLst>
          </p:cNvPr>
          <p:cNvGrpSpPr/>
          <p:nvPr/>
        </p:nvGrpSpPr>
        <p:grpSpPr>
          <a:xfrm>
            <a:off x="15840386" y="291342"/>
            <a:ext cx="565736" cy="533400"/>
            <a:chOff x="0" y="0"/>
            <a:chExt cx="1400465" cy="1320420"/>
          </a:xfrm>
        </p:grpSpPr>
        <p:sp>
          <p:nvSpPr>
            <p:cNvPr id="37" name="Freeform 10">
              <a:extLst>
                <a:ext uri="{FF2B5EF4-FFF2-40B4-BE49-F238E27FC236}">
                  <a16:creationId xmlns:a16="http://schemas.microsoft.com/office/drawing/2014/main" id="{6EB8DB0C-A9B2-E351-5E8A-EDF3D3D51220}"/>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sp>
        <p:nvSpPr>
          <p:cNvPr id="38" name="Freeform 11">
            <a:extLst>
              <a:ext uri="{FF2B5EF4-FFF2-40B4-BE49-F238E27FC236}">
                <a16:creationId xmlns:a16="http://schemas.microsoft.com/office/drawing/2014/main" id="{94781FC9-5449-BCC6-9E0A-CAE413C89816}"/>
              </a:ext>
            </a:extLst>
          </p:cNvPr>
          <p:cNvSpPr/>
          <p:nvPr/>
        </p:nvSpPr>
        <p:spPr>
          <a:xfrm>
            <a:off x="17522954" y="266700"/>
            <a:ext cx="534372" cy="533400"/>
          </a:xfrm>
          <a:custGeom>
            <a:avLst/>
            <a:gdLst/>
            <a:ahLst/>
            <a:cxnLst/>
            <a:rect l="l" t="t" r="r" b="b"/>
            <a:pathLst>
              <a:path w="405856" h="405118">
                <a:moveTo>
                  <a:pt x="0" y="0"/>
                </a:moveTo>
                <a:lnTo>
                  <a:pt x="405857" y="0"/>
                </a:lnTo>
                <a:lnTo>
                  <a:pt x="405857" y="405119"/>
                </a:lnTo>
                <a:lnTo>
                  <a:pt x="0" y="4051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AutoShape 12">
            <a:extLst>
              <a:ext uri="{FF2B5EF4-FFF2-40B4-BE49-F238E27FC236}">
                <a16:creationId xmlns:a16="http://schemas.microsoft.com/office/drawing/2014/main" id="{578E83D3-2564-712C-4EB9-1B5C9A46C167}"/>
              </a:ext>
            </a:extLst>
          </p:cNvPr>
          <p:cNvSpPr/>
          <p:nvPr/>
        </p:nvSpPr>
        <p:spPr>
          <a:xfrm>
            <a:off x="15923681" y="647700"/>
            <a:ext cx="383119" cy="0"/>
          </a:xfrm>
          <a:prstGeom prst="line">
            <a:avLst/>
          </a:prstGeom>
          <a:ln w="28575" cap="flat">
            <a:solidFill>
              <a:srgbClr val="000000"/>
            </a:solidFill>
            <a:prstDash val="solid"/>
            <a:headEnd type="none" w="sm" len="sm"/>
            <a:tailEnd type="none" w="sm" len="sm"/>
          </a:ln>
        </p:spPr>
        <p:txBody>
          <a:bodyPr/>
          <a:lstStyle/>
          <a:p>
            <a:endParaRPr lang="en-US"/>
          </a:p>
        </p:txBody>
      </p:sp>
      <p:sp>
        <p:nvSpPr>
          <p:cNvPr id="40" name="Freeform 13">
            <a:extLst>
              <a:ext uri="{FF2B5EF4-FFF2-40B4-BE49-F238E27FC236}">
                <a16:creationId xmlns:a16="http://schemas.microsoft.com/office/drawing/2014/main" id="{DBD04B9A-2D58-F62F-0712-62494D60E61B}"/>
              </a:ext>
            </a:extLst>
          </p:cNvPr>
          <p:cNvSpPr/>
          <p:nvPr/>
        </p:nvSpPr>
        <p:spPr>
          <a:xfrm>
            <a:off x="16815924" y="395620"/>
            <a:ext cx="324031" cy="324843"/>
          </a:xfrm>
          <a:custGeom>
            <a:avLst/>
            <a:gdLst/>
            <a:ahLst/>
            <a:cxnLst/>
            <a:rect l="l" t="t" r="r" b="b"/>
            <a:pathLst>
              <a:path w="246102" h="246719">
                <a:moveTo>
                  <a:pt x="0" y="0"/>
                </a:moveTo>
                <a:lnTo>
                  <a:pt x="246102" y="0"/>
                </a:lnTo>
                <a:lnTo>
                  <a:pt x="246102" y="246719"/>
                </a:lnTo>
                <a:lnTo>
                  <a:pt x="0" y="2467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F8F"/>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18288000" cy="1184603"/>
            <a:chOff x="0" y="0"/>
            <a:chExt cx="90887344" cy="4014345"/>
          </a:xfrm>
        </p:grpSpPr>
        <p:sp>
          <p:nvSpPr>
            <p:cNvPr id="3" name="Freeform 3"/>
            <p:cNvSpPr/>
            <p:nvPr/>
          </p:nvSpPr>
          <p:spPr>
            <a:xfrm>
              <a:off x="72390" y="72390"/>
              <a:ext cx="90742563" cy="3869566"/>
            </a:xfrm>
            <a:custGeom>
              <a:avLst/>
              <a:gdLst/>
              <a:ahLst/>
              <a:cxnLst/>
              <a:rect l="l" t="t" r="r" b="b"/>
              <a:pathLst>
                <a:path w="90742563" h="3869566">
                  <a:moveTo>
                    <a:pt x="0" y="0"/>
                  </a:moveTo>
                  <a:lnTo>
                    <a:pt x="90742563" y="0"/>
                  </a:lnTo>
                  <a:lnTo>
                    <a:pt x="90742563" y="3869566"/>
                  </a:lnTo>
                  <a:lnTo>
                    <a:pt x="0" y="3869566"/>
                  </a:lnTo>
                  <a:lnTo>
                    <a:pt x="0" y="0"/>
                  </a:lnTo>
                  <a:close/>
                </a:path>
              </a:pathLst>
            </a:custGeom>
            <a:solidFill>
              <a:srgbClr val="D47AE8"/>
            </a:solidFill>
          </p:spPr>
          <p:txBody>
            <a:bodyPr/>
            <a:lstStyle/>
            <a:p>
              <a:endParaRPr lang="en-US"/>
            </a:p>
          </p:txBody>
        </p:sp>
        <p:sp>
          <p:nvSpPr>
            <p:cNvPr id="4" name="Freeform 4"/>
            <p:cNvSpPr/>
            <p:nvPr/>
          </p:nvSpPr>
          <p:spPr>
            <a:xfrm>
              <a:off x="0" y="0"/>
              <a:ext cx="90887345" cy="4014345"/>
            </a:xfrm>
            <a:custGeom>
              <a:avLst/>
              <a:gdLst/>
              <a:ahLst/>
              <a:cxnLst/>
              <a:rect l="l" t="t" r="r" b="b"/>
              <a:pathLst>
                <a:path w="90887345" h="4014345">
                  <a:moveTo>
                    <a:pt x="90742567" y="3869565"/>
                  </a:moveTo>
                  <a:lnTo>
                    <a:pt x="90887345" y="3869565"/>
                  </a:lnTo>
                  <a:lnTo>
                    <a:pt x="90887345" y="4014345"/>
                  </a:lnTo>
                  <a:lnTo>
                    <a:pt x="90742567" y="4014345"/>
                  </a:lnTo>
                  <a:lnTo>
                    <a:pt x="90742567" y="3869565"/>
                  </a:lnTo>
                  <a:close/>
                  <a:moveTo>
                    <a:pt x="0" y="144780"/>
                  </a:moveTo>
                  <a:lnTo>
                    <a:pt x="144780" y="144780"/>
                  </a:lnTo>
                  <a:lnTo>
                    <a:pt x="144780" y="3869565"/>
                  </a:lnTo>
                  <a:lnTo>
                    <a:pt x="0" y="3869565"/>
                  </a:lnTo>
                  <a:lnTo>
                    <a:pt x="0" y="144780"/>
                  </a:lnTo>
                  <a:close/>
                  <a:moveTo>
                    <a:pt x="0" y="3869565"/>
                  </a:moveTo>
                  <a:lnTo>
                    <a:pt x="144780" y="3869565"/>
                  </a:lnTo>
                  <a:lnTo>
                    <a:pt x="144780" y="4014345"/>
                  </a:lnTo>
                  <a:lnTo>
                    <a:pt x="0" y="4014345"/>
                  </a:lnTo>
                  <a:lnTo>
                    <a:pt x="0" y="3869565"/>
                  </a:lnTo>
                  <a:close/>
                  <a:moveTo>
                    <a:pt x="90742567" y="144780"/>
                  </a:moveTo>
                  <a:lnTo>
                    <a:pt x="90887345" y="144780"/>
                  </a:lnTo>
                  <a:lnTo>
                    <a:pt x="90887345" y="3869565"/>
                  </a:lnTo>
                  <a:lnTo>
                    <a:pt x="90742567" y="3869565"/>
                  </a:lnTo>
                  <a:lnTo>
                    <a:pt x="90742567" y="144780"/>
                  </a:lnTo>
                  <a:close/>
                  <a:moveTo>
                    <a:pt x="144780" y="3869565"/>
                  </a:moveTo>
                  <a:lnTo>
                    <a:pt x="90742567" y="3869565"/>
                  </a:lnTo>
                  <a:lnTo>
                    <a:pt x="90742567" y="4014345"/>
                  </a:lnTo>
                  <a:lnTo>
                    <a:pt x="144780" y="4014345"/>
                  </a:lnTo>
                  <a:lnTo>
                    <a:pt x="144780" y="3869565"/>
                  </a:lnTo>
                  <a:close/>
                  <a:moveTo>
                    <a:pt x="90742567" y="0"/>
                  </a:moveTo>
                  <a:lnTo>
                    <a:pt x="90887345" y="0"/>
                  </a:lnTo>
                  <a:lnTo>
                    <a:pt x="90887345" y="144780"/>
                  </a:lnTo>
                  <a:lnTo>
                    <a:pt x="90742567" y="144780"/>
                  </a:lnTo>
                  <a:lnTo>
                    <a:pt x="90742567" y="0"/>
                  </a:lnTo>
                  <a:close/>
                  <a:moveTo>
                    <a:pt x="0" y="0"/>
                  </a:moveTo>
                  <a:lnTo>
                    <a:pt x="144780" y="0"/>
                  </a:lnTo>
                  <a:lnTo>
                    <a:pt x="144780" y="144780"/>
                  </a:lnTo>
                  <a:lnTo>
                    <a:pt x="0" y="144780"/>
                  </a:lnTo>
                  <a:lnTo>
                    <a:pt x="0" y="0"/>
                  </a:lnTo>
                  <a:close/>
                  <a:moveTo>
                    <a:pt x="144780" y="0"/>
                  </a:moveTo>
                  <a:lnTo>
                    <a:pt x="90742567" y="0"/>
                  </a:lnTo>
                  <a:lnTo>
                    <a:pt x="90742567" y="144780"/>
                  </a:lnTo>
                  <a:lnTo>
                    <a:pt x="144780" y="144780"/>
                  </a:lnTo>
                  <a:lnTo>
                    <a:pt x="144780" y="0"/>
                  </a:lnTo>
                  <a:close/>
                </a:path>
              </a:pathLst>
            </a:custGeom>
            <a:solidFill>
              <a:srgbClr val="473C38"/>
            </a:solidFill>
          </p:spPr>
          <p:txBody>
            <a:bodyPr/>
            <a:lstStyle/>
            <a:p>
              <a:endParaRPr lang="en-US"/>
            </a:p>
          </p:txBody>
        </p:sp>
      </p:grpSp>
      <p:sp>
        <p:nvSpPr>
          <p:cNvPr id="14" name="Freeform 14"/>
          <p:cNvSpPr/>
          <p:nvPr/>
        </p:nvSpPr>
        <p:spPr>
          <a:xfrm>
            <a:off x="14616359" y="1790744"/>
            <a:ext cx="2148466" cy="2148466"/>
          </a:xfrm>
          <a:custGeom>
            <a:avLst/>
            <a:gdLst/>
            <a:ahLst/>
            <a:cxnLst/>
            <a:rect l="l" t="t" r="r" b="b"/>
            <a:pathLst>
              <a:path w="2148466" h="2148466">
                <a:moveTo>
                  <a:pt x="0" y="0"/>
                </a:moveTo>
                <a:lnTo>
                  <a:pt x="2148466" y="0"/>
                </a:lnTo>
                <a:lnTo>
                  <a:pt x="2148466" y="2148466"/>
                </a:lnTo>
                <a:lnTo>
                  <a:pt x="0" y="21484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6638809" y="7842648"/>
            <a:ext cx="2148466" cy="2148466"/>
          </a:xfrm>
          <a:custGeom>
            <a:avLst/>
            <a:gdLst/>
            <a:ahLst/>
            <a:cxnLst/>
            <a:rect l="l" t="t" r="r" b="b"/>
            <a:pathLst>
              <a:path w="2148466" h="2148466">
                <a:moveTo>
                  <a:pt x="0" y="0"/>
                </a:moveTo>
                <a:lnTo>
                  <a:pt x="2148466" y="0"/>
                </a:lnTo>
                <a:lnTo>
                  <a:pt x="2148466" y="2148466"/>
                </a:lnTo>
                <a:lnTo>
                  <a:pt x="0" y="21484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6" name="Group 16"/>
          <p:cNvGrpSpPr/>
          <p:nvPr/>
        </p:nvGrpSpPr>
        <p:grpSpPr>
          <a:xfrm>
            <a:off x="886808" y="2943969"/>
            <a:ext cx="16091131" cy="6242583"/>
            <a:chOff x="0" y="0"/>
            <a:chExt cx="4098010" cy="1742657"/>
          </a:xfrm>
        </p:grpSpPr>
        <p:sp>
          <p:nvSpPr>
            <p:cNvPr id="17" name="Freeform 17"/>
            <p:cNvSpPr/>
            <p:nvPr/>
          </p:nvSpPr>
          <p:spPr>
            <a:xfrm>
              <a:off x="92710" y="106680"/>
              <a:ext cx="3993870" cy="1623277"/>
            </a:xfrm>
            <a:custGeom>
              <a:avLst/>
              <a:gdLst/>
              <a:ahLst/>
              <a:cxnLst/>
              <a:rect l="l" t="t" r="r" b="b"/>
              <a:pathLst>
                <a:path w="3993870" h="1623277">
                  <a:moveTo>
                    <a:pt x="3967200" y="1434047"/>
                  </a:moveTo>
                  <a:cubicBezTo>
                    <a:pt x="3967200" y="1521677"/>
                    <a:pt x="3891000" y="1592797"/>
                    <a:pt x="3809720" y="1592797"/>
                  </a:cubicBezTo>
                  <a:lnTo>
                    <a:pt x="66040" y="1592797"/>
                  </a:lnTo>
                  <a:cubicBezTo>
                    <a:pt x="43180" y="1592797"/>
                    <a:pt x="20320" y="1587717"/>
                    <a:pt x="0" y="1578827"/>
                  </a:cubicBezTo>
                  <a:cubicBezTo>
                    <a:pt x="26670" y="1606767"/>
                    <a:pt x="63500" y="1623277"/>
                    <a:pt x="119582" y="1623277"/>
                  </a:cubicBezTo>
                  <a:lnTo>
                    <a:pt x="3847820" y="1623277"/>
                  </a:lnTo>
                  <a:cubicBezTo>
                    <a:pt x="3927829" y="1623277"/>
                    <a:pt x="3993870" y="1557237"/>
                    <a:pt x="3993870" y="1477227"/>
                  </a:cubicBezTo>
                  <a:lnTo>
                    <a:pt x="3993870" y="95250"/>
                  </a:lnTo>
                  <a:cubicBezTo>
                    <a:pt x="3993870" y="58420"/>
                    <a:pt x="3979900" y="25400"/>
                    <a:pt x="3958309" y="0"/>
                  </a:cubicBezTo>
                  <a:cubicBezTo>
                    <a:pt x="3964659" y="16510"/>
                    <a:pt x="3967200" y="34290"/>
                    <a:pt x="3967200" y="52070"/>
                  </a:cubicBezTo>
                  <a:lnTo>
                    <a:pt x="3967200" y="1434047"/>
                  </a:lnTo>
                  <a:close/>
                </a:path>
              </a:pathLst>
            </a:custGeom>
            <a:solidFill>
              <a:srgbClr val="A8ECE7"/>
            </a:solidFill>
          </p:spPr>
          <p:txBody>
            <a:bodyPr/>
            <a:lstStyle/>
            <a:p>
              <a:endParaRPr lang="en-US"/>
            </a:p>
          </p:txBody>
        </p:sp>
        <p:sp>
          <p:nvSpPr>
            <p:cNvPr id="18" name="Freeform 18"/>
            <p:cNvSpPr/>
            <p:nvPr/>
          </p:nvSpPr>
          <p:spPr>
            <a:xfrm>
              <a:off x="12700" y="12700"/>
              <a:ext cx="4033239" cy="1674077"/>
            </a:xfrm>
            <a:custGeom>
              <a:avLst/>
              <a:gdLst/>
              <a:ahLst/>
              <a:cxnLst/>
              <a:rect l="l" t="t" r="r" b="b"/>
              <a:pathLst>
                <a:path w="4033239" h="1674077">
                  <a:moveTo>
                    <a:pt x="146050" y="1674077"/>
                  </a:moveTo>
                  <a:lnTo>
                    <a:pt x="3887189" y="1674077"/>
                  </a:lnTo>
                  <a:cubicBezTo>
                    <a:pt x="3967200" y="1674077"/>
                    <a:pt x="4033239" y="1608037"/>
                    <a:pt x="4033239" y="1528027"/>
                  </a:cubicBezTo>
                  <a:lnTo>
                    <a:pt x="4033239" y="146050"/>
                  </a:lnTo>
                  <a:cubicBezTo>
                    <a:pt x="4033239" y="66040"/>
                    <a:pt x="3967200" y="0"/>
                    <a:pt x="3887189" y="0"/>
                  </a:cubicBezTo>
                  <a:lnTo>
                    <a:pt x="146050" y="0"/>
                  </a:lnTo>
                  <a:cubicBezTo>
                    <a:pt x="66040" y="0"/>
                    <a:pt x="0" y="66040"/>
                    <a:pt x="0" y="146050"/>
                  </a:cubicBezTo>
                  <a:lnTo>
                    <a:pt x="0" y="1528027"/>
                  </a:lnTo>
                  <a:cubicBezTo>
                    <a:pt x="0" y="1609307"/>
                    <a:pt x="66040" y="1674077"/>
                    <a:pt x="146050" y="1674077"/>
                  </a:cubicBezTo>
                  <a:close/>
                </a:path>
              </a:pathLst>
            </a:custGeom>
            <a:solidFill>
              <a:srgbClr val="FFFFFF"/>
            </a:solidFill>
          </p:spPr>
          <p:txBody>
            <a:bodyPr/>
            <a:lstStyle/>
            <a:p>
              <a:endParaRPr lang="en-US"/>
            </a:p>
          </p:txBody>
        </p:sp>
        <p:sp>
          <p:nvSpPr>
            <p:cNvPr id="19" name="Freeform 19"/>
            <p:cNvSpPr/>
            <p:nvPr/>
          </p:nvSpPr>
          <p:spPr>
            <a:xfrm>
              <a:off x="0" y="0"/>
              <a:ext cx="4098010" cy="1742657"/>
            </a:xfrm>
            <a:custGeom>
              <a:avLst/>
              <a:gdLst/>
              <a:ahLst/>
              <a:cxnLst/>
              <a:rect l="l" t="t" r="r" b="b"/>
              <a:pathLst>
                <a:path w="4098010" h="1742657">
                  <a:moveTo>
                    <a:pt x="4034510" y="74930"/>
                  </a:moveTo>
                  <a:cubicBezTo>
                    <a:pt x="4006570" y="30480"/>
                    <a:pt x="3957039" y="0"/>
                    <a:pt x="3899889" y="0"/>
                  </a:cubicBezTo>
                  <a:lnTo>
                    <a:pt x="158750" y="0"/>
                  </a:lnTo>
                  <a:cubicBezTo>
                    <a:pt x="71120" y="0"/>
                    <a:pt x="0" y="71120"/>
                    <a:pt x="0" y="158750"/>
                  </a:cubicBezTo>
                  <a:lnTo>
                    <a:pt x="0" y="1540727"/>
                  </a:lnTo>
                  <a:cubicBezTo>
                    <a:pt x="0" y="1592797"/>
                    <a:pt x="25400" y="1638517"/>
                    <a:pt x="63500" y="1667727"/>
                  </a:cubicBezTo>
                  <a:cubicBezTo>
                    <a:pt x="91440" y="1712177"/>
                    <a:pt x="140970" y="1742657"/>
                    <a:pt x="215972" y="1742657"/>
                  </a:cubicBezTo>
                  <a:lnTo>
                    <a:pt x="3939260" y="1742657"/>
                  </a:lnTo>
                  <a:cubicBezTo>
                    <a:pt x="4026889" y="1742657"/>
                    <a:pt x="4098010" y="1671537"/>
                    <a:pt x="4098010" y="1583907"/>
                  </a:cubicBezTo>
                  <a:lnTo>
                    <a:pt x="4098010" y="201930"/>
                  </a:lnTo>
                  <a:cubicBezTo>
                    <a:pt x="4098010" y="149860"/>
                    <a:pt x="4072610" y="104140"/>
                    <a:pt x="4034510" y="74930"/>
                  </a:cubicBezTo>
                  <a:close/>
                  <a:moveTo>
                    <a:pt x="12700" y="1540727"/>
                  </a:moveTo>
                  <a:lnTo>
                    <a:pt x="12700" y="158750"/>
                  </a:lnTo>
                  <a:cubicBezTo>
                    <a:pt x="12700" y="78740"/>
                    <a:pt x="78740" y="12700"/>
                    <a:pt x="158750" y="12700"/>
                  </a:cubicBezTo>
                  <a:lnTo>
                    <a:pt x="3899889" y="12700"/>
                  </a:lnTo>
                  <a:cubicBezTo>
                    <a:pt x="3979900" y="12700"/>
                    <a:pt x="4045939" y="78740"/>
                    <a:pt x="4045939" y="158750"/>
                  </a:cubicBezTo>
                  <a:lnTo>
                    <a:pt x="4045939" y="1540727"/>
                  </a:lnTo>
                  <a:cubicBezTo>
                    <a:pt x="4045939" y="1620737"/>
                    <a:pt x="3979900" y="1686777"/>
                    <a:pt x="3899889" y="1686777"/>
                  </a:cubicBezTo>
                  <a:lnTo>
                    <a:pt x="158750" y="1686777"/>
                  </a:lnTo>
                  <a:cubicBezTo>
                    <a:pt x="78740" y="1686777"/>
                    <a:pt x="12700" y="1622007"/>
                    <a:pt x="12700" y="1540727"/>
                  </a:cubicBezTo>
                  <a:close/>
                  <a:moveTo>
                    <a:pt x="4086580" y="1583907"/>
                  </a:moveTo>
                  <a:cubicBezTo>
                    <a:pt x="4086580" y="1663917"/>
                    <a:pt x="4019269" y="1729957"/>
                    <a:pt x="3939260" y="1729957"/>
                  </a:cubicBezTo>
                  <a:lnTo>
                    <a:pt x="215972" y="1729957"/>
                  </a:lnTo>
                  <a:cubicBezTo>
                    <a:pt x="157480" y="1729957"/>
                    <a:pt x="120650" y="1713447"/>
                    <a:pt x="93980" y="1685507"/>
                  </a:cubicBezTo>
                  <a:cubicBezTo>
                    <a:pt x="114300" y="1694397"/>
                    <a:pt x="135890" y="1699477"/>
                    <a:pt x="160020" y="1699477"/>
                  </a:cubicBezTo>
                  <a:lnTo>
                    <a:pt x="3901160" y="1699477"/>
                  </a:lnTo>
                  <a:cubicBezTo>
                    <a:pt x="3988789" y="1699477"/>
                    <a:pt x="4059910" y="1628357"/>
                    <a:pt x="4059910" y="1540727"/>
                  </a:cubicBezTo>
                  <a:lnTo>
                    <a:pt x="4059910" y="158750"/>
                  </a:lnTo>
                  <a:cubicBezTo>
                    <a:pt x="4059910" y="140970"/>
                    <a:pt x="4056100" y="123190"/>
                    <a:pt x="4051019" y="106680"/>
                  </a:cubicBezTo>
                  <a:cubicBezTo>
                    <a:pt x="4072610" y="132080"/>
                    <a:pt x="4086580" y="165100"/>
                    <a:pt x="4086580" y="201930"/>
                  </a:cubicBezTo>
                  <a:lnTo>
                    <a:pt x="4086580" y="1583907"/>
                  </a:lnTo>
                  <a:close/>
                </a:path>
              </a:pathLst>
            </a:custGeom>
            <a:solidFill>
              <a:srgbClr val="C3F6F2"/>
            </a:solidFill>
          </p:spPr>
          <p:txBody>
            <a:bodyPr/>
            <a:lstStyle/>
            <a:p>
              <a:endParaRPr lang="en-US"/>
            </a:p>
          </p:txBody>
        </p:sp>
      </p:grpSp>
      <p:grpSp>
        <p:nvGrpSpPr>
          <p:cNvPr id="20" name="Group 20"/>
          <p:cNvGrpSpPr/>
          <p:nvPr/>
        </p:nvGrpSpPr>
        <p:grpSpPr>
          <a:xfrm>
            <a:off x="1092378" y="3181741"/>
            <a:ext cx="15525395" cy="5601326"/>
            <a:chOff x="0" y="0"/>
            <a:chExt cx="4362622" cy="1679340"/>
          </a:xfrm>
        </p:grpSpPr>
        <p:sp>
          <p:nvSpPr>
            <p:cNvPr id="21" name="Freeform 21"/>
            <p:cNvSpPr/>
            <p:nvPr/>
          </p:nvSpPr>
          <p:spPr>
            <a:xfrm>
              <a:off x="0" y="0"/>
              <a:ext cx="4362622" cy="1679341"/>
            </a:xfrm>
            <a:custGeom>
              <a:avLst/>
              <a:gdLst/>
              <a:ahLst/>
              <a:cxnLst/>
              <a:rect l="l" t="t" r="r" b="b"/>
              <a:pathLst>
                <a:path w="4362622" h="1679341">
                  <a:moveTo>
                    <a:pt x="4238162" y="1679340"/>
                  </a:moveTo>
                  <a:lnTo>
                    <a:pt x="124460" y="1679340"/>
                  </a:lnTo>
                  <a:cubicBezTo>
                    <a:pt x="55880" y="1679340"/>
                    <a:pt x="0" y="1623460"/>
                    <a:pt x="0" y="1554880"/>
                  </a:cubicBezTo>
                  <a:lnTo>
                    <a:pt x="0" y="124460"/>
                  </a:lnTo>
                  <a:cubicBezTo>
                    <a:pt x="0" y="55880"/>
                    <a:pt x="55880" y="0"/>
                    <a:pt x="124460" y="0"/>
                  </a:cubicBezTo>
                  <a:lnTo>
                    <a:pt x="4238162" y="0"/>
                  </a:lnTo>
                  <a:cubicBezTo>
                    <a:pt x="4306742" y="0"/>
                    <a:pt x="4362622" y="55880"/>
                    <a:pt x="4362622" y="124460"/>
                  </a:cubicBezTo>
                  <a:lnTo>
                    <a:pt x="4362622" y="1554881"/>
                  </a:lnTo>
                  <a:cubicBezTo>
                    <a:pt x="4362622" y="1623460"/>
                    <a:pt x="4306742" y="1679341"/>
                    <a:pt x="4238162" y="1679341"/>
                  </a:cubicBezTo>
                  <a:close/>
                </a:path>
              </a:pathLst>
            </a:custGeom>
            <a:solidFill>
              <a:srgbClr val="C3F6F2"/>
            </a:solidFill>
          </p:spPr>
          <p:txBody>
            <a:bodyPr/>
            <a:lstStyle/>
            <a:p>
              <a:endParaRPr lang="en-US"/>
            </a:p>
          </p:txBody>
        </p:sp>
      </p:grpSp>
      <p:sp>
        <p:nvSpPr>
          <p:cNvPr id="22" name="Freeform 22"/>
          <p:cNvSpPr/>
          <p:nvPr/>
        </p:nvSpPr>
        <p:spPr>
          <a:xfrm>
            <a:off x="15797027" y="7717244"/>
            <a:ext cx="2018315" cy="2303056"/>
          </a:xfrm>
          <a:custGeom>
            <a:avLst/>
            <a:gdLst/>
            <a:ahLst/>
            <a:cxnLst/>
            <a:rect l="l" t="t" r="r" b="b"/>
            <a:pathLst>
              <a:path w="2018315" h="2303056">
                <a:moveTo>
                  <a:pt x="0" y="0"/>
                </a:moveTo>
                <a:lnTo>
                  <a:pt x="2018315" y="0"/>
                </a:lnTo>
                <a:lnTo>
                  <a:pt x="2018315" y="2303056"/>
                </a:lnTo>
                <a:lnTo>
                  <a:pt x="0" y="2303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1143000" y="2052939"/>
            <a:ext cx="1392543" cy="1159292"/>
          </a:xfrm>
          <a:custGeom>
            <a:avLst/>
            <a:gdLst/>
            <a:ahLst/>
            <a:cxnLst/>
            <a:rect l="l" t="t" r="r" b="b"/>
            <a:pathLst>
              <a:path w="1392543" h="1159292">
                <a:moveTo>
                  <a:pt x="0" y="0"/>
                </a:moveTo>
                <a:lnTo>
                  <a:pt x="1392543" y="0"/>
                </a:lnTo>
                <a:lnTo>
                  <a:pt x="1392543" y="1159292"/>
                </a:lnTo>
                <a:lnTo>
                  <a:pt x="0" y="1159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4698884" y="7534047"/>
            <a:ext cx="1392543" cy="1159292"/>
          </a:xfrm>
          <a:custGeom>
            <a:avLst/>
            <a:gdLst/>
            <a:ahLst/>
            <a:cxnLst/>
            <a:rect l="l" t="t" r="r" b="b"/>
            <a:pathLst>
              <a:path w="1392543" h="1159292">
                <a:moveTo>
                  <a:pt x="0" y="0"/>
                </a:moveTo>
                <a:lnTo>
                  <a:pt x="1392543" y="0"/>
                </a:lnTo>
                <a:lnTo>
                  <a:pt x="1392543" y="1159292"/>
                </a:lnTo>
                <a:lnTo>
                  <a:pt x="0" y="1159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TextBox 27"/>
          <p:cNvSpPr txBox="1"/>
          <p:nvPr/>
        </p:nvSpPr>
        <p:spPr>
          <a:xfrm>
            <a:off x="4942886" y="1632311"/>
            <a:ext cx="8298126" cy="1000274"/>
          </a:xfrm>
          <a:prstGeom prst="rect">
            <a:avLst/>
          </a:prstGeom>
        </p:spPr>
        <p:txBody>
          <a:bodyPr lIns="0" tIns="0" rIns="0" bIns="0" rtlCol="0" anchor="t">
            <a:spAutoFit/>
          </a:bodyPr>
          <a:lstStyle/>
          <a:p>
            <a:pPr algn="ctr">
              <a:lnSpc>
                <a:spcPts val="8400"/>
              </a:lnSpc>
            </a:pPr>
            <a:r>
              <a:rPr lang="en-US" sz="6000" b="1">
                <a:solidFill>
                  <a:srgbClr val="202F5A"/>
                </a:solidFill>
                <a:latin typeface="Arial" panose="020B0604020202020204" pitchFamily="34" charset="0"/>
                <a:cs typeface="Arial" panose="020B0604020202020204" pitchFamily="34" charset="0"/>
              </a:rPr>
              <a:t>NỘI DUNG BÀI HỌC </a:t>
            </a:r>
          </a:p>
        </p:txBody>
      </p:sp>
      <p:grpSp>
        <p:nvGrpSpPr>
          <p:cNvPr id="29" name="Group 5">
            <a:extLst>
              <a:ext uri="{FF2B5EF4-FFF2-40B4-BE49-F238E27FC236}">
                <a16:creationId xmlns:a16="http://schemas.microsoft.com/office/drawing/2014/main" id="{62BDCA8B-6D7A-67A7-DA8E-49FAB15E6AD7}"/>
              </a:ext>
            </a:extLst>
          </p:cNvPr>
          <p:cNvGrpSpPr/>
          <p:nvPr/>
        </p:nvGrpSpPr>
        <p:grpSpPr>
          <a:xfrm>
            <a:off x="17511044" y="266700"/>
            <a:ext cx="565736" cy="533400"/>
            <a:chOff x="0" y="0"/>
            <a:chExt cx="1400465" cy="1320420"/>
          </a:xfrm>
        </p:grpSpPr>
        <p:sp>
          <p:nvSpPr>
            <p:cNvPr id="30" name="Freeform 6">
              <a:extLst>
                <a:ext uri="{FF2B5EF4-FFF2-40B4-BE49-F238E27FC236}">
                  <a16:creationId xmlns:a16="http://schemas.microsoft.com/office/drawing/2014/main" id="{EB6B97F3-C2A6-8A6D-EF5C-2ACAF936A93C}"/>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31" name="Group 7">
            <a:extLst>
              <a:ext uri="{FF2B5EF4-FFF2-40B4-BE49-F238E27FC236}">
                <a16:creationId xmlns:a16="http://schemas.microsoft.com/office/drawing/2014/main" id="{584F55B9-D96B-A941-C77D-04283989D794}"/>
              </a:ext>
            </a:extLst>
          </p:cNvPr>
          <p:cNvGrpSpPr/>
          <p:nvPr/>
        </p:nvGrpSpPr>
        <p:grpSpPr>
          <a:xfrm>
            <a:off x="16668395" y="265098"/>
            <a:ext cx="565736" cy="533400"/>
            <a:chOff x="0" y="0"/>
            <a:chExt cx="1400465" cy="1320420"/>
          </a:xfrm>
        </p:grpSpPr>
        <p:sp>
          <p:nvSpPr>
            <p:cNvPr id="32" name="Freeform 8">
              <a:extLst>
                <a:ext uri="{FF2B5EF4-FFF2-40B4-BE49-F238E27FC236}">
                  <a16:creationId xmlns:a16="http://schemas.microsoft.com/office/drawing/2014/main" id="{C8F51E49-9E4E-428F-04DA-3A6B1821E21B}"/>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33" name="Group 9">
            <a:extLst>
              <a:ext uri="{FF2B5EF4-FFF2-40B4-BE49-F238E27FC236}">
                <a16:creationId xmlns:a16="http://schemas.microsoft.com/office/drawing/2014/main" id="{8FEBEC97-5644-4E26-39FD-04D15E10EC44}"/>
              </a:ext>
            </a:extLst>
          </p:cNvPr>
          <p:cNvGrpSpPr/>
          <p:nvPr/>
        </p:nvGrpSpPr>
        <p:grpSpPr>
          <a:xfrm>
            <a:off x="15840386" y="291342"/>
            <a:ext cx="565736" cy="533400"/>
            <a:chOff x="0" y="0"/>
            <a:chExt cx="1400465" cy="1320420"/>
          </a:xfrm>
        </p:grpSpPr>
        <p:sp>
          <p:nvSpPr>
            <p:cNvPr id="34" name="Freeform 10">
              <a:extLst>
                <a:ext uri="{FF2B5EF4-FFF2-40B4-BE49-F238E27FC236}">
                  <a16:creationId xmlns:a16="http://schemas.microsoft.com/office/drawing/2014/main" id="{2D6E8E02-A98F-FB22-71B4-9224BFCF65BD}"/>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sp>
        <p:nvSpPr>
          <p:cNvPr id="35" name="Freeform 11">
            <a:extLst>
              <a:ext uri="{FF2B5EF4-FFF2-40B4-BE49-F238E27FC236}">
                <a16:creationId xmlns:a16="http://schemas.microsoft.com/office/drawing/2014/main" id="{E5CB9A5A-D3BA-F3FE-849C-70A4BEB3CBC1}"/>
              </a:ext>
            </a:extLst>
          </p:cNvPr>
          <p:cNvSpPr/>
          <p:nvPr/>
        </p:nvSpPr>
        <p:spPr>
          <a:xfrm>
            <a:off x="17522954" y="266700"/>
            <a:ext cx="534372" cy="533400"/>
          </a:xfrm>
          <a:custGeom>
            <a:avLst/>
            <a:gdLst/>
            <a:ahLst/>
            <a:cxnLst/>
            <a:rect l="l" t="t" r="r" b="b"/>
            <a:pathLst>
              <a:path w="405856" h="405118">
                <a:moveTo>
                  <a:pt x="0" y="0"/>
                </a:moveTo>
                <a:lnTo>
                  <a:pt x="405857" y="0"/>
                </a:lnTo>
                <a:lnTo>
                  <a:pt x="405857" y="405119"/>
                </a:lnTo>
                <a:lnTo>
                  <a:pt x="0" y="405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6" name="AutoShape 12">
            <a:extLst>
              <a:ext uri="{FF2B5EF4-FFF2-40B4-BE49-F238E27FC236}">
                <a16:creationId xmlns:a16="http://schemas.microsoft.com/office/drawing/2014/main" id="{F0530EC5-20FD-DF83-B8A8-4D88E4093425}"/>
              </a:ext>
            </a:extLst>
          </p:cNvPr>
          <p:cNvSpPr/>
          <p:nvPr/>
        </p:nvSpPr>
        <p:spPr>
          <a:xfrm>
            <a:off x="15923681" y="647700"/>
            <a:ext cx="383119" cy="0"/>
          </a:xfrm>
          <a:prstGeom prst="line">
            <a:avLst/>
          </a:prstGeom>
          <a:ln w="28575" cap="flat">
            <a:solidFill>
              <a:srgbClr val="000000"/>
            </a:solidFill>
            <a:prstDash val="solid"/>
            <a:headEnd type="none" w="sm" len="sm"/>
            <a:tailEnd type="none" w="sm" len="sm"/>
          </a:ln>
        </p:spPr>
        <p:txBody>
          <a:bodyPr/>
          <a:lstStyle/>
          <a:p>
            <a:endParaRPr lang="en-US"/>
          </a:p>
        </p:txBody>
      </p:sp>
      <p:sp>
        <p:nvSpPr>
          <p:cNvPr id="37" name="Freeform 13">
            <a:extLst>
              <a:ext uri="{FF2B5EF4-FFF2-40B4-BE49-F238E27FC236}">
                <a16:creationId xmlns:a16="http://schemas.microsoft.com/office/drawing/2014/main" id="{68BBA1A7-011A-BB10-1B7A-3C6C9DFD8D1E}"/>
              </a:ext>
            </a:extLst>
          </p:cNvPr>
          <p:cNvSpPr/>
          <p:nvPr/>
        </p:nvSpPr>
        <p:spPr>
          <a:xfrm>
            <a:off x="16815924" y="395620"/>
            <a:ext cx="324031" cy="324843"/>
          </a:xfrm>
          <a:custGeom>
            <a:avLst/>
            <a:gdLst/>
            <a:ahLst/>
            <a:cxnLst/>
            <a:rect l="l" t="t" r="r" b="b"/>
            <a:pathLst>
              <a:path w="246102" h="246719">
                <a:moveTo>
                  <a:pt x="0" y="0"/>
                </a:moveTo>
                <a:lnTo>
                  <a:pt x="246102" y="0"/>
                </a:lnTo>
                <a:lnTo>
                  <a:pt x="246102" y="246719"/>
                </a:lnTo>
                <a:lnTo>
                  <a:pt x="0" y="2467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8" name="Freeform 28"/>
          <p:cNvSpPr/>
          <p:nvPr/>
        </p:nvSpPr>
        <p:spPr>
          <a:xfrm>
            <a:off x="1143000" y="7589867"/>
            <a:ext cx="2466776" cy="2517118"/>
          </a:xfrm>
          <a:custGeom>
            <a:avLst/>
            <a:gdLst/>
            <a:ahLst/>
            <a:cxnLst/>
            <a:rect l="l" t="t" r="r" b="b"/>
            <a:pathLst>
              <a:path w="2466776" h="2517118">
                <a:moveTo>
                  <a:pt x="0" y="0"/>
                </a:moveTo>
                <a:lnTo>
                  <a:pt x="2466776" y="0"/>
                </a:lnTo>
                <a:lnTo>
                  <a:pt x="2466776" y="2517118"/>
                </a:lnTo>
                <a:lnTo>
                  <a:pt x="0" y="25171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43" name="Group 42">
            <a:extLst>
              <a:ext uri="{FF2B5EF4-FFF2-40B4-BE49-F238E27FC236}">
                <a16:creationId xmlns:a16="http://schemas.microsoft.com/office/drawing/2014/main" id="{C9DD1C94-61C9-5E2B-29D2-9800F5B4647D}"/>
              </a:ext>
            </a:extLst>
          </p:cNvPr>
          <p:cNvGrpSpPr/>
          <p:nvPr/>
        </p:nvGrpSpPr>
        <p:grpSpPr>
          <a:xfrm>
            <a:off x="3526304" y="4198819"/>
            <a:ext cx="4946931" cy="3334103"/>
            <a:chOff x="2313373" y="3931933"/>
            <a:chExt cx="4946931" cy="3334103"/>
          </a:xfrm>
        </p:grpSpPr>
        <p:sp>
          <p:nvSpPr>
            <p:cNvPr id="40" name="TextBox 39">
              <a:extLst>
                <a:ext uri="{FF2B5EF4-FFF2-40B4-BE49-F238E27FC236}">
                  <a16:creationId xmlns:a16="http://schemas.microsoft.com/office/drawing/2014/main" id="{CB6BBEC7-3F47-C3C7-CFC7-F96EB3B829D0}"/>
                </a:ext>
              </a:extLst>
            </p:cNvPr>
            <p:cNvSpPr txBox="1"/>
            <p:nvPr/>
          </p:nvSpPr>
          <p:spPr>
            <a:xfrm>
              <a:off x="3633588" y="3931933"/>
              <a:ext cx="2356721" cy="1015663"/>
            </a:xfrm>
            <a:prstGeom prst="rect">
              <a:avLst/>
            </a:prstGeom>
            <a:noFill/>
          </p:spPr>
          <p:txBody>
            <a:bodyPr wrap="square" rtlCol="0">
              <a:spAutoFit/>
            </a:bodyPr>
            <a:lstStyle/>
            <a:p>
              <a:pPr algn="ctr"/>
              <a:r>
                <a:rPr lang="en-US" sz="6000">
                  <a:solidFill>
                    <a:srgbClr val="C00000"/>
                  </a:solidFill>
                  <a:latin typeface="Amasis MT Pro Black" panose="02040A04050005020304" pitchFamily="18" charset="0"/>
                </a:rPr>
                <a:t>01</a:t>
              </a:r>
            </a:p>
          </p:txBody>
        </p:sp>
        <p:sp>
          <p:nvSpPr>
            <p:cNvPr id="42" name="TextBox 41">
              <a:extLst>
                <a:ext uri="{FF2B5EF4-FFF2-40B4-BE49-F238E27FC236}">
                  <a16:creationId xmlns:a16="http://schemas.microsoft.com/office/drawing/2014/main" id="{06C33300-DE3F-2E97-A5BF-257D54C638C8}"/>
                </a:ext>
              </a:extLst>
            </p:cNvPr>
            <p:cNvSpPr txBox="1"/>
            <p:nvPr/>
          </p:nvSpPr>
          <p:spPr>
            <a:xfrm>
              <a:off x="2313373" y="5224580"/>
              <a:ext cx="4946931" cy="2041456"/>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Chuyển hiệu ứng trang chiếu </a:t>
              </a:r>
            </a:p>
          </p:txBody>
        </p:sp>
      </p:grpSp>
      <p:grpSp>
        <p:nvGrpSpPr>
          <p:cNvPr id="44" name="Group 43">
            <a:extLst>
              <a:ext uri="{FF2B5EF4-FFF2-40B4-BE49-F238E27FC236}">
                <a16:creationId xmlns:a16="http://schemas.microsoft.com/office/drawing/2014/main" id="{DD3A860D-118B-23AE-C820-F09268306E50}"/>
              </a:ext>
            </a:extLst>
          </p:cNvPr>
          <p:cNvGrpSpPr/>
          <p:nvPr/>
        </p:nvGrpSpPr>
        <p:grpSpPr>
          <a:xfrm>
            <a:off x="9976244" y="4255764"/>
            <a:ext cx="4946931" cy="3334103"/>
            <a:chOff x="2313373" y="3931933"/>
            <a:chExt cx="4946931" cy="3334103"/>
          </a:xfrm>
        </p:grpSpPr>
        <p:sp>
          <p:nvSpPr>
            <p:cNvPr id="45" name="TextBox 44">
              <a:extLst>
                <a:ext uri="{FF2B5EF4-FFF2-40B4-BE49-F238E27FC236}">
                  <a16:creationId xmlns:a16="http://schemas.microsoft.com/office/drawing/2014/main" id="{F5FA99C1-7C4E-84D5-0C4E-153FDE5059EC}"/>
                </a:ext>
              </a:extLst>
            </p:cNvPr>
            <p:cNvSpPr txBox="1"/>
            <p:nvPr/>
          </p:nvSpPr>
          <p:spPr>
            <a:xfrm>
              <a:off x="3633588" y="3931933"/>
              <a:ext cx="2356721" cy="1015663"/>
            </a:xfrm>
            <a:prstGeom prst="rect">
              <a:avLst/>
            </a:prstGeom>
            <a:noFill/>
          </p:spPr>
          <p:txBody>
            <a:bodyPr wrap="square" rtlCol="0">
              <a:spAutoFit/>
            </a:bodyPr>
            <a:lstStyle/>
            <a:p>
              <a:pPr algn="ctr"/>
              <a:r>
                <a:rPr lang="en-US" sz="6000">
                  <a:solidFill>
                    <a:srgbClr val="C00000"/>
                  </a:solidFill>
                  <a:latin typeface="Amasis MT Pro Black" panose="02040A04050005020304" pitchFamily="18" charset="0"/>
                </a:rPr>
                <a:t>02</a:t>
              </a:r>
            </a:p>
          </p:txBody>
        </p:sp>
        <p:sp>
          <p:nvSpPr>
            <p:cNvPr id="46" name="TextBox 45">
              <a:extLst>
                <a:ext uri="{FF2B5EF4-FFF2-40B4-BE49-F238E27FC236}">
                  <a16:creationId xmlns:a16="http://schemas.microsoft.com/office/drawing/2014/main" id="{FF5196C4-CE7B-E67B-D63A-196498092800}"/>
                </a:ext>
              </a:extLst>
            </p:cNvPr>
            <p:cNvSpPr txBox="1"/>
            <p:nvPr/>
          </p:nvSpPr>
          <p:spPr>
            <a:xfrm>
              <a:off x="2313373" y="5224580"/>
              <a:ext cx="4946931" cy="2041456"/>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Lưu bài </a:t>
              </a:r>
            </a:p>
            <a:p>
              <a:pPr algn="ctr">
                <a:lnSpc>
                  <a:spcPct val="150000"/>
                </a:lnSpc>
              </a:pPr>
              <a:r>
                <a:rPr lang="en-US" sz="4500">
                  <a:latin typeface="Arial" panose="020B0604020202020204" pitchFamily="34" charset="0"/>
                  <a:cs typeface="Arial" panose="020B0604020202020204" pitchFamily="34" charset="0"/>
                </a:rPr>
                <a:t>trình chiếu </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par>
                                <p:cTn id="13" presetID="22" presetClass="entr" presetSubtype="4"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12366348" y="1891688"/>
            <a:ext cx="3587759" cy="3587759"/>
          </a:xfrm>
          <a:custGeom>
            <a:avLst/>
            <a:gdLst/>
            <a:ahLst/>
            <a:cxnLst/>
            <a:rect l="l" t="t" r="r" b="b"/>
            <a:pathLst>
              <a:path w="3587759" h="3587759">
                <a:moveTo>
                  <a:pt x="0" y="0"/>
                </a:moveTo>
                <a:lnTo>
                  <a:pt x="3587759" y="0"/>
                </a:lnTo>
                <a:lnTo>
                  <a:pt x="3587759" y="3587760"/>
                </a:lnTo>
                <a:lnTo>
                  <a:pt x="0" y="3587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3584119" y="5230198"/>
            <a:ext cx="4365370" cy="4365370"/>
          </a:xfrm>
          <a:custGeom>
            <a:avLst/>
            <a:gdLst/>
            <a:ahLst/>
            <a:cxnLst/>
            <a:rect l="l" t="t" r="r" b="b"/>
            <a:pathLst>
              <a:path w="4365370" h="4365370">
                <a:moveTo>
                  <a:pt x="0" y="0"/>
                </a:moveTo>
                <a:lnTo>
                  <a:pt x="4365370" y="0"/>
                </a:lnTo>
                <a:lnTo>
                  <a:pt x="4365370" y="4365370"/>
                </a:lnTo>
                <a:lnTo>
                  <a:pt x="0" y="4365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944422" y="4533900"/>
            <a:ext cx="3733778" cy="6093702"/>
          </a:xfrm>
          <a:custGeom>
            <a:avLst/>
            <a:gdLst/>
            <a:ahLst/>
            <a:cxnLst/>
            <a:rect l="l" t="t" r="r" b="b"/>
            <a:pathLst>
              <a:path w="3733778" h="6093702">
                <a:moveTo>
                  <a:pt x="0" y="0"/>
                </a:moveTo>
                <a:lnTo>
                  <a:pt x="3733778" y="0"/>
                </a:lnTo>
                <a:lnTo>
                  <a:pt x="3733778" y="6093702"/>
                </a:lnTo>
                <a:lnTo>
                  <a:pt x="0" y="6093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4627507" y="2668649"/>
            <a:ext cx="11907894" cy="5805224"/>
            <a:chOff x="0" y="0"/>
            <a:chExt cx="3297847" cy="1742657"/>
          </a:xfrm>
        </p:grpSpPr>
        <p:sp>
          <p:nvSpPr>
            <p:cNvPr id="18" name="Freeform 18"/>
            <p:cNvSpPr/>
            <p:nvPr/>
          </p:nvSpPr>
          <p:spPr>
            <a:xfrm>
              <a:off x="92710" y="106680"/>
              <a:ext cx="3193707" cy="1623277"/>
            </a:xfrm>
            <a:custGeom>
              <a:avLst/>
              <a:gdLst/>
              <a:ahLst/>
              <a:cxnLst/>
              <a:rect l="l" t="t" r="r" b="b"/>
              <a:pathLst>
                <a:path w="3193707" h="1623277">
                  <a:moveTo>
                    <a:pt x="3167037" y="1434047"/>
                  </a:moveTo>
                  <a:cubicBezTo>
                    <a:pt x="3167037" y="1521677"/>
                    <a:pt x="3090837" y="1592797"/>
                    <a:pt x="3009557" y="1592797"/>
                  </a:cubicBezTo>
                  <a:lnTo>
                    <a:pt x="66040" y="1592797"/>
                  </a:lnTo>
                  <a:cubicBezTo>
                    <a:pt x="43180" y="1592797"/>
                    <a:pt x="20320" y="1587717"/>
                    <a:pt x="0" y="1578827"/>
                  </a:cubicBezTo>
                  <a:cubicBezTo>
                    <a:pt x="26670" y="1606767"/>
                    <a:pt x="63500" y="1623277"/>
                    <a:pt x="114483" y="1623277"/>
                  </a:cubicBezTo>
                  <a:lnTo>
                    <a:pt x="3047657" y="1623277"/>
                  </a:lnTo>
                  <a:cubicBezTo>
                    <a:pt x="3127667" y="1623277"/>
                    <a:pt x="3193707" y="1557237"/>
                    <a:pt x="3193707" y="1477227"/>
                  </a:cubicBezTo>
                  <a:lnTo>
                    <a:pt x="3193707" y="95250"/>
                  </a:lnTo>
                  <a:cubicBezTo>
                    <a:pt x="3193707" y="58420"/>
                    <a:pt x="3179737" y="25400"/>
                    <a:pt x="3158147" y="0"/>
                  </a:cubicBezTo>
                  <a:cubicBezTo>
                    <a:pt x="3164497" y="16510"/>
                    <a:pt x="3167037" y="34290"/>
                    <a:pt x="3167037" y="52070"/>
                  </a:cubicBezTo>
                  <a:lnTo>
                    <a:pt x="3167037" y="1434047"/>
                  </a:lnTo>
                  <a:close/>
                </a:path>
              </a:pathLst>
            </a:custGeom>
            <a:solidFill>
              <a:srgbClr val="FDFF8F"/>
            </a:solidFill>
          </p:spPr>
          <p:txBody>
            <a:bodyPr/>
            <a:lstStyle/>
            <a:p>
              <a:endParaRPr lang="en-US"/>
            </a:p>
          </p:txBody>
        </p:sp>
        <p:sp>
          <p:nvSpPr>
            <p:cNvPr id="19" name="Freeform 19"/>
            <p:cNvSpPr/>
            <p:nvPr/>
          </p:nvSpPr>
          <p:spPr>
            <a:xfrm>
              <a:off x="12700" y="12700"/>
              <a:ext cx="3233077" cy="1674077"/>
            </a:xfrm>
            <a:custGeom>
              <a:avLst/>
              <a:gdLst/>
              <a:ahLst/>
              <a:cxnLst/>
              <a:rect l="l" t="t" r="r" b="b"/>
              <a:pathLst>
                <a:path w="3233077" h="1674077">
                  <a:moveTo>
                    <a:pt x="146050" y="1674077"/>
                  </a:moveTo>
                  <a:lnTo>
                    <a:pt x="3087027" y="1674077"/>
                  </a:lnTo>
                  <a:cubicBezTo>
                    <a:pt x="3167037" y="1674077"/>
                    <a:pt x="3233077" y="1608037"/>
                    <a:pt x="3233077" y="1528027"/>
                  </a:cubicBezTo>
                  <a:lnTo>
                    <a:pt x="3233077" y="146050"/>
                  </a:lnTo>
                  <a:cubicBezTo>
                    <a:pt x="3233077" y="66040"/>
                    <a:pt x="3167037" y="0"/>
                    <a:pt x="3087027" y="0"/>
                  </a:cubicBezTo>
                  <a:lnTo>
                    <a:pt x="146050" y="0"/>
                  </a:lnTo>
                  <a:cubicBezTo>
                    <a:pt x="66040" y="0"/>
                    <a:pt x="0" y="66040"/>
                    <a:pt x="0" y="146050"/>
                  </a:cubicBezTo>
                  <a:lnTo>
                    <a:pt x="0" y="1528027"/>
                  </a:lnTo>
                  <a:cubicBezTo>
                    <a:pt x="0" y="1609307"/>
                    <a:pt x="66040" y="1674077"/>
                    <a:pt x="146050" y="1674077"/>
                  </a:cubicBezTo>
                  <a:close/>
                </a:path>
              </a:pathLst>
            </a:custGeom>
            <a:solidFill>
              <a:srgbClr val="FFFFFF"/>
            </a:solidFill>
          </p:spPr>
          <p:txBody>
            <a:bodyPr/>
            <a:lstStyle/>
            <a:p>
              <a:endParaRPr lang="en-US"/>
            </a:p>
          </p:txBody>
        </p:sp>
        <p:sp>
          <p:nvSpPr>
            <p:cNvPr id="20" name="Freeform 20"/>
            <p:cNvSpPr/>
            <p:nvPr/>
          </p:nvSpPr>
          <p:spPr>
            <a:xfrm>
              <a:off x="0" y="0"/>
              <a:ext cx="3297847" cy="1742657"/>
            </a:xfrm>
            <a:custGeom>
              <a:avLst/>
              <a:gdLst/>
              <a:ahLst/>
              <a:cxnLst/>
              <a:rect l="l" t="t" r="r" b="b"/>
              <a:pathLst>
                <a:path w="3297847" h="1742657">
                  <a:moveTo>
                    <a:pt x="3234347" y="74930"/>
                  </a:moveTo>
                  <a:cubicBezTo>
                    <a:pt x="3206407" y="30480"/>
                    <a:pt x="3156877" y="0"/>
                    <a:pt x="3099727" y="0"/>
                  </a:cubicBezTo>
                  <a:lnTo>
                    <a:pt x="158750" y="0"/>
                  </a:lnTo>
                  <a:cubicBezTo>
                    <a:pt x="71120" y="0"/>
                    <a:pt x="0" y="71120"/>
                    <a:pt x="0" y="158750"/>
                  </a:cubicBezTo>
                  <a:lnTo>
                    <a:pt x="0" y="1540727"/>
                  </a:lnTo>
                  <a:cubicBezTo>
                    <a:pt x="0" y="1592797"/>
                    <a:pt x="25400" y="1638517"/>
                    <a:pt x="63500" y="1667727"/>
                  </a:cubicBezTo>
                  <a:cubicBezTo>
                    <a:pt x="91440" y="1712177"/>
                    <a:pt x="140970" y="1742657"/>
                    <a:pt x="210076" y="1742657"/>
                  </a:cubicBezTo>
                  <a:lnTo>
                    <a:pt x="3139097" y="1742657"/>
                  </a:lnTo>
                  <a:cubicBezTo>
                    <a:pt x="3226727" y="1742657"/>
                    <a:pt x="3297847" y="1671537"/>
                    <a:pt x="3297847" y="1583907"/>
                  </a:cubicBezTo>
                  <a:lnTo>
                    <a:pt x="3297847" y="201930"/>
                  </a:lnTo>
                  <a:cubicBezTo>
                    <a:pt x="3297847" y="149860"/>
                    <a:pt x="3272447" y="104140"/>
                    <a:pt x="3234347" y="74930"/>
                  </a:cubicBezTo>
                  <a:close/>
                  <a:moveTo>
                    <a:pt x="12700" y="1540727"/>
                  </a:moveTo>
                  <a:lnTo>
                    <a:pt x="12700" y="158750"/>
                  </a:lnTo>
                  <a:cubicBezTo>
                    <a:pt x="12700" y="78740"/>
                    <a:pt x="78740" y="12700"/>
                    <a:pt x="158750" y="12700"/>
                  </a:cubicBezTo>
                  <a:lnTo>
                    <a:pt x="3099727" y="12700"/>
                  </a:lnTo>
                  <a:cubicBezTo>
                    <a:pt x="3179737" y="12700"/>
                    <a:pt x="3245777" y="78740"/>
                    <a:pt x="3245777" y="158750"/>
                  </a:cubicBezTo>
                  <a:lnTo>
                    <a:pt x="3245777" y="1540727"/>
                  </a:lnTo>
                  <a:cubicBezTo>
                    <a:pt x="3245777" y="1620737"/>
                    <a:pt x="3179737" y="1686777"/>
                    <a:pt x="3099727" y="1686777"/>
                  </a:cubicBezTo>
                  <a:lnTo>
                    <a:pt x="158750" y="1686777"/>
                  </a:lnTo>
                  <a:cubicBezTo>
                    <a:pt x="78740" y="1686777"/>
                    <a:pt x="12700" y="1622007"/>
                    <a:pt x="12700" y="1540727"/>
                  </a:cubicBezTo>
                  <a:close/>
                  <a:moveTo>
                    <a:pt x="3286417" y="1583907"/>
                  </a:moveTo>
                  <a:cubicBezTo>
                    <a:pt x="3286417" y="1663917"/>
                    <a:pt x="3219107" y="1729957"/>
                    <a:pt x="3139097" y="1729957"/>
                  </a:cubicBezTo>
                  <a:lnTo>
                    <a:pt x="210076" y="1729957"/>
                  </a:lnTo>
                  <a:cubicBezTo>
                    <a:pt x="157480" y="1729957"/>
                    <a:pt x="120650" y="1713447"/>
                    <a:pt x="93980" y="1685507"/>
                  </a:cubicBezTo>
                  <a:cubicBezTo>
                    <a:pt x="114300" y="1694397"/>
                    <a:pt x="135890" y="1699477"/>
                    <a:pt x="160020" y="1699477"/>
                  </a:cubicBezTo>
                  <a:lnTo>
                    <a:pt x="3100997" y="1699477"/>
                  </a:lnTo>
                  <a:cubicBezTo>
                    <a:pt x="3188627" y="1699477"/>
                    <a:pt x="3259747" y="1628357"/>
                    <a:pt x="3259747" y="1540727"/>
                  </a:cubicBezTo>
                  <a:lnTo>
                    <a:pt x="3259747" y="158750"/>
                  </a:lnTo>
                  <a:cubicBezTo>
                    <a:pt x="3259747" y="140970"/>
                    <a:pt x="3255937" y="123190"/>
                    <a:pt x="3250857" y="106680"/>
                  </a:cubicBezTo>
                  <a:cubicBezTo>
                    <a:pt x="3272447" y="132080"/>
                    <a:pt x="3286417" y="165100"/>
                    <a:pt x="3286417" y="201930"/>
                  </a:cubicBezTo>
                  <a:lnTo>
                    <a:pt x="3286417" y="1583907"/>
                  </a:lnTo>
                  <a:close/>
                </a:path>
              </a:pathLst>
            </a:custGeom>
            <a:solidFill>
              <a:srgbClr val="FDFF8F"/>
            </a:solidFill>
          </p:spPr>
          <p:txBody>
            <a:bodyPr/>
            <a:lstStyle/>
            <a:p>
              <a:endParaRPr lang="en-US"/>
            </a:p>
          </p:txBody>
        </p:sp>
      </p:grpSp>
      <p:grpSp>
        <p:nvGrpSpPr>
          <p:cNvPr id="21" name="Group 21"/>
          <p:cNvGrpSpPr/>
          <p:nvPr/>
        </p:nvGrpSpPr>
        <p:grpSpPr>
          <a:xfrm>
            <a:off x="4891377" y="2870161"/>
            <a:ext cx="11237993" cy="5070678"/>
            <a:chOff x="-7685" y="-50958"/>
            <a:chExt cx="3450485" cy="1679341"/>
          </a:xfrm>
        </p:grpSpPr>
        <p:sp>
          <p:nvSpPr>
            <p:cNvPr id="22" name="Freeform 22"/>
            <p:cNvSpPr/>
            <p:nvPr/>
          </p:nvSpPr>
          <p:spPr>
            <a:xfrm>
              <a:off x="-7685" y="-50958"/>
              <a:ext cx="3450485" cy="1679341"/>
            </a:xfrm>
            <a:custGeom>
              <a:avLst/>
              <a:gdLst/>
              <a:ahLst/>
              <a:cxnLst/>
              <a:rect l="l" t="t" r="r" b="b"/>
              <a:pathLst>
                <a:path w="3450485" h="1679341">
                  <a:moveTo>
                    <a:pt x="3326025" y="1679340"/>
                  </a:moveTo>
                  <a:lnTo>
                    <a:pt x="124460" y="1679340"/>
                  </a:lnTo>
                  <a:cubicBezTo>
                    <a:pt x="55880" y="1679340"/>
                    <a:pt x="0" y="1623460"/>
                    <a:pt x="0" y="1554880"/>
                  </a:cubicBezTo>
                  <a:lnTo>
                    <a:pt x="0" y="124460"/>
                  </a:lnTo>
                  <a:cubicBezTo>
                    <a:pt x="0" y="55880"/>
                    <a:pt x="55880" y="0"/>
                    <a:pt x="124460" y="0"/>
                  </a:cubicBezTo>
                  <a:lnTo>
                    <a:pt x="3326025" y="0"/>
                  </a:lnTo>
                  <a:cubicBezTo>
                    <a:pt x="3394605" y="0"/>
                    <a:pt x="3450485" y="55880"/>
                    <a:pt x="3450485" y="124460"/>
                  </a:cubicBezTo>
                  <a:lnTo>
                    <a:pt x="3450485" y="1554881"/>
                  </a:lnTo>
                  <a:cubicBezTo>
                    <a:pt x="3450485" y="1623460"/>
                    <a:pt x="3394605" y="1679341"/>
                    <a:pt x="3326025" y="1679341"/>
                  </a:cubicBezTo>
                  <a:close/>
                </a:path>
              </a:pathLst>
            </a:custGeom>
            <a:solidFill>
              <a:srgbClr val="FDFF8F"/>
            </a:solidFill>
          </p:spPr>
          <p:txBody>
            <a:bodyPr/>
            <a:lstStyle/>
            <a:p>
              <a:endParaRPr lang="en-US"/>
            </a:p>
          </p:txBody>
        </p:sp>
      </p:grpSp>
      <p:sp>
        <p:nvSpPr>
          <p:cNvPr id="23" name="Freeform 23"/>
          <p:cNvSpPr/>
          <p:nvPr/>
        </p:nvSpPr>
        <p:spPr>
          <a:xfrm>
            <a:off x="8214360" y="7659009"/>
            <a:ext cx="1030558" cy="1003506"/>
          </a:xfrm>
          <a:custGeom>
            <a:avLst/>
            <a:gdLst/>
            <a:ahLst/>
            <a:cxnLst/>
            <a:rect l="l" t="t" r="r" b="b"/>
            <a:pathLst>
              <a:path w="1030558" h="1003506">
                <a:moveTo>
                  <a:pt x="0" y="0"/>
                </a:moveTo>
                <a:lnTo>
                  <a:pt x="1030558" y="0"/>
                </a:lnTo>
                <a:lnTo>
                  <a:pt x="1030558" y="1003506"/>
                </a:lnTo>
                <a:lnTo>
                  <a:pt x="0" y="10035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4858738" y="2494021"/>
            <a:ext cx="1030558" cy="1003506"/>
          </a:xfrm>
          <a:custGeom>
            <a:avLst/>
            <a:gdLst/>
            <a:ahLst/>
            <a:cxnLst/>
            <a:rect l="l" t="t" r="r" b="b"/>
            <a:pathLst>
              <a:path w="1030558" h="1003506">
                <a:moveTo>
                  <a:pt x="0" y="0"/>
                </a:moveTo>
                <a:lnTo>
                  <a:pt x="1030558" y="0"/>
                </a:lnTo>
                <a:lnTo>
                  <a:pt x="1030558" y="1003505"/>
                </a:lnTo>
                <a:lnTo>
                  <a:pt x="0" y="1003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15817556" y="4721038"/>
            <a:ext cx="1030558" cy="1003506"/>
          </a:xfrm>
          <a:custGeom>
            <a:avLst/>
            <a:gdLst/>
            <a:ahLst/>
            <a:cxnLst/>
            <a:rect l="l" t="t" r="r" b="b"/>
            <a:pathLst>
              <a:path w="1030558" h="1003506">
                <a:moveTo>
                  <a:pt x="0" y="0"/>
                </a:moveTo>
                <a:lnTo>
                  <a:pt x="1030558" y="0"/>
                </a:lnTo>
                <a:lnTo>
                  <a:pt x="1030558" y="1003505"/>
                </a:lnTo>
                <a:lnTo>
                  <a:pt x="0" y="1003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4462553" y="7249407"/>
            <a:ext cx="3024378" cy="3086100"/>
          </a:xfrm>
          <a:custGeom>
            <a:avLst/>
            <a:gdLst/>
            <a:ahLst/>
            <a:cxnLst/>
            <a:rect l="l" t="t" r="r" b="b"/>
            <a:pathLst>
              <a:path w="3024378" h="3086100">
                <a:moveTo>
                  <a:pt x="0" y="0"/>
                </a:moveTo>
                <a:lnTo>
                  <a:pt x="3024378" y="0"/>
                </a:lnTo>
                <a:lnTo>
                  <a:pt x="3024378" y="3086100"/>
                </a:lnTo>
                <a:lnTo>
                  <a:pt x="0" y="3086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2" name="TextBox 32"/>
          <p:cNvSpPr txBox="1"/>
          <p:nvPr/>
        </p:nvSpPr>
        <p:spPr>
          <a:xfrm>
            <a:off x="5581298" y="3452868"/>
            <a:ext cx="10127251" cy="3983911"/>
          </a:xfrm>
          <a:prstGeom prst="rect">
            <a:avLst/>
          </a:prstGeom>
        </p:spPr>
        <p:txBody>
          <a:bodyPr lIns="0" tIns="0" rIns="0" bIns="0" rtlCol="0" anchor="t">
            <a:spAutoFit/>
          </a:bodyPr>
          <a:lstStyle/>
          <a:p>
            <a:pPr algn="ctr">
              <a:lnSpc>
                <a:spcPct val="150000"/>
              </a:lnSpc>
            </a:pPr>
            <a:r>
              <a:rPr lang="en-US" sz="6000" b="1">
                <a:solidFill>
                  <a:srgbClr val="202F5A"/>
                </a:solidFill>
                <a:latin typeface="Arial" panose="020B0604020202020204" pitchFamily="34" charset="0"/>
                <a:cs typeface="Arial" panose="020B0604020202020204" pitchFamily="34" charset="0"/>
              </a:rPr>
              <a:t>PHẦN 1.</a:t>
            </a:r>
          </a:p>
          <a:p>
            <a:pPr algn="ctr">
              <a:lnSpc>
                <a:spcPct val="150000"/>
              </a:lnSpc>
            </a:pPr>
            <a:r>
              <a:rPr lang="en-US" sz="6000" b="1">
                <a:solidFill>
                  <a:srgbClr val="202F5A"/>
                </a:solidFill>
                <a:latin typeface="Arial" panose="020B0604020202020204" pitchFamily="34" charset="0"/>
                <a:cs typeface="Arial" panose="020B0604020202020204" pitchFamily="34" charset="0"/>
              </a:rPr>
              <a:t>CHUYỂN HIỆU ỨNG TRANG CHIẾU  </a:t>
            </a:r>
          </a:p>
        </p:txBody>
      </p:sp>
      <p:grpSp>
        <p:nvGrpSpPr>
          <p:cNvPr id="33" name="Group 3">
            <a:extLst>
              <a:ext uri="{FF2B5EF4-FFF2-40B4-BE49-F238E27FC236}">
                <a16:creationId xmlns:a16="http://schemas.microsoft.com/office/drawing/2014/main" id="{DB938EE8-9A43-174A-19F7-0FA2C311EC74}"/>
              </a:ext>
            </a:extLst>
          </p:cNvPr>
          <p:cNvGrpSpPr/>
          <p:nvPr/>
        </p:nvGrpSpPr>
        <p:grpSpPr>
          <a:xfrm>
            <a:off x="0" y="-1"/>
            <a:ext cx="18288000" cy="1270511"/>
            <a:chOff x="0" y="0"/>
            <a:chExt cx="90887344" cy="4014345"/>
          </a:xfrm>
        </p:grpSpPr>
        <p:sp>
          <p:nvSpPr>
            <p:cNvPr id="34" name="Freeform 4">
              <a:extLst>
                <a:ext uri="{FF2B5EF4-FFF2-40B4-BE49-F238E27FC236}">
                  <a16:creationId xmlns:a16="http://schemas.microsoft.com/office/drawing/2014/main" id="{B8B5CE69-A67D-D0AC-50CC-B128043FBED1}"/>
                </a:ext>
              </a:extLst>
            </p:cNvPr>
            <p:cNvSpPr/>
            <p:nvPr/>
          </p:nvSpPr>
          <p:spPr>
            <a:xfrm>
              <a:off x="72390" y="72390"/>
              <a:ext cx="90742563" cy="3869566"/>
            </a:xfrm>
            <a:custGeom>
              <a:avLst/>
              <a:gdLst/>
              <a:ahLst/>
              <a:cxnLst/>
              <a:rect l="l" t="t" r="r" b="b"/>
              <a:pathLst>
                <a:path w="90742563" h="3869566">
                  <a:moveTo>
                    <a:pt x="0" y="0"/>
                  </a:moveTo>
                  <a:lnTo>
                    <a:pt x="90742563" y="0"/>
                  </a:lnTo>
                  <a:lnTo>
                    <a:pt x="90742563" y="3869566"/>
                  </a:lnTo>
                  <a:lnTo>
                    <a:pt x="0" y="3869566"/>
                  </a:lnTo>
                  <a:lnTo>
                    <a:pt x="0" y="0"/>
                  </a:lnTo>
                  <a:close/>
                </a:path>
              </a:pathLst>
            </a:custGeom>
            <a:solidFill>
              <a:srgbClr val="A8ECE7"/>
            </a:solidFill>
          </p:spPr>
          <p:txBody>
            <a:bodyPr/>
            <a:lstStyle/>
            <a:p>
              <a:endParaRPr lang="en-US"/>
            </a:p>
          </p:txBody>
        </p:sp>
        <p:sp>
          <p:nvSpPr>
            <p:cNvPr id="35" name="Freeform 5">
              <a:extLst>
                <a:ext uri="{FF2B5EF4-FFF2-40B4-BE49-F238E27FC236}">
                  <a16:creationId xmlns:a16="http://schemas.microsoft.com/office/drawing/2014/main" id="{B10D9F3B-0F18-1441-D996-4CA05A9F66E9}"/>
                </a:ext>
              </a:extLst>
            </p:cNvPr>
            <p:cNvSpPr/>
            <p:nvPr/>
          </p:nvSpPr>
          <p:spPr>
            <a:xfrm>
              <a:off x="0" y="0"/>
              <a:ext cx="90887345" cy="4014345"/>
            </a:xfrm>
            <a:custGeom>
              <a:avLst/>
              <a:gdLst/>
              <a:ahLst/>
              <a:cxnLst/>
              <a:rect l="l" t="t" r="r" b="b"/>
              <a:pathLst>
                <a:path w="90887345" h="4014345">
                  <a:moveTo>
                    <a:pt x="90742567" y="3869565"/>
                  </a:moveTo>
                  <a:lnTo>
                    <a:pt x="90887345" y="3869565"/>
                  </a:lnTo>
                  <a:lnTo>
                    <a:pt x="90887345" y="4014345"/>
                  </a:lnTo>
                  <a:lnTo>
                    <a:pt x="90742567" y="4014345"/>
                  </a:lnTo>
                  <a:lnTo>
                    <a:pt x="90742567" y="3869565"/>
                  </a:lnTo>
                  <a:close/>
                  <a:moveTo>
                    <a:pt x="0" y="144780"/>
                  </a:moveTo>
                  <a:lnTo>
                    <a:pt x="144780" y="144780"/>
                  </a:lnTo>
                  <a:lnTo>
                    <a:pt x="144780" y="3869565"/>
                  </a:lnTo>
                  <a:lnTo>
                    <a:pt x="0" y="3869565"/>
                  </a:lnTo>
                  <a:lnTo>
                    <a:pt x="0" y="144780"/>
                  </a:lnTo>
                  <a:close/>
                  <a:moveTo>
                    <a:pt x="0" y="3869565"/>
                  </a:moveTo>
                  <a:lnTo>
                    <a:pt x="144780" y="3869565"/>
                  </a:lnTo>
                  <a:lnTo>
                    <a:pt x="144780" y="4014345"/>
                  </a:lnTo>
                  <a:lnTo>
                    <a:pt x="0" y="4014345"/>
                  </a:lnTo>
                  <a:lnTo>
                    <a:pt x="0" y="3869565"/>
                  </a:lnTo>
                  <a:close/>
                  <a:moveTo>
                    <a:pt x="90742567" y="144780"/>
                  </a:moveTo>
                  <a:lnTo>
                    <a:pt x="90887345" y="144780"/>
                  </a:lnTo>
                  <a:lnTo>
                    <a:pt x="90887345" y="3869565"/>
                  </a:lnTo>
                  <a:lnTo>
                    <a:pt x="90742567" y="3869565"/>
                  </a:lnTo>
                  <a:lnTo>
                    <a:pt x="90742567" y="144780"/>
                  </a:lnTo>
                  <a:close/>
                  <a:moveTo>
                    <a:pt x="144780" y="3869565"/>
                  </a:moveTo>
                  <a:lnTo>
                    <a:pt x="90742567" y="3869565"/>
                  </a:lnTo>
                  <a:lnTo>
                    <a:pt x="90742567" y="4014345"/>
                  </a:lnTo>
                  <a:lnTo>
                    <a:pt x="144780" y="4014345"/>
                  </a:lnTo>
                  <a:lnTo>
                    <a:pt x="144780" y="3869565"/>
                  </a:lnTo>
                  <a:close/>
                  <a:moveTo>
                    <a:pt x="90742567" y="0"/>
                  </a:moveTo>
                  <a:lnTo>
                    <a:pt x="90887345" y="0"/>
                  </a:lnTo>
                  <a:lnTo>
                    <a:pt x="90887345" y="144780"/>
                  </a:lnTo>
                  <a:lnTo>
                    <a:pt x="90742567" y="144780"/>
                  </a:lnTo>
                  <a:lnTo>
                    <a:pt x="90742567" y="0"/>
                  </a:lnTo>
                  <a:close/>
                  <a:moveTo>
                    <a:pt x="0" y="0"/>
                  </a:moveTo>
                  <a:lnTo>
                    <a:pt x="144780" y="0"/>
                  </a:lnTo>
                  <a:lnTo>
                    <a:pt x="144780" y="144780"/>
                  </a:lnTo>
                  <a:lnTo>
                    <a:pt x="0" y="144780"/>
                  </a:lnTo>
                  <a:lnTo>
                    <a:pt x="0" y="0"/>
                  </a:lnTo>
                  <a:close/>
                  <a:moveTo>
                    <a:pt x="144780" y="0"/>
                  </a:moveTo>
                  <a:lnTo>
                    <a:pt x="90742567" y="0"/>
                  </a:lnTo>
                  <a:lnTo>
                    <a:pt x="90742567" y="144780"/>
                  </a:lnTo>
                  <a:lnTo>
                    <a:pt x="144780" y="144780"/>
                  </a:lnTo>
                  <a:lnTo>
                    <a:pt x="144780" y="0"/>
                  </a:lnTo>
                  <a:close/>
                </a:path>
              </a:pathLst>
            </a:custGeom>
            <a:solidFill>
              <a:srgbClr val="473C38"/>
            </a:solidFill>
          </p:spPr>
          <p:txBody>
            <a:bodyPr/>
            <a:lstStyle/>
            <a:p>
              <a:endParaRPr lang="en-US"/>
            </a:p>
          </p:txBody>
        </p:sp>
      </p:grpSp>
      <p:grpSp>
        <p:nvGrpSpPr>
          <p:cNvPr id="36" name="Group 5">
            <a:extLst>
              <a:ext uri="{FF2B5EF4-FFF2-40B4-BE49-F238E27FC236}">
                <a16:creationId xmlns:a16="http://schemas.microsoft.com/office/drawing/2014/main" id="{76DB95C1-F9F6-D3AB-C31F-C88CE8F16C89}"/>
              </a:ext>
            </a:extLst>
          </p:cNvPr>
          <p:cNvGrpSpPr/>
          <p:nvPr/>
        </p:nvGrpSpPr>
        <p:grpSpPr>
          <a:xfrm>
            <a:off x="17511044" y="266700"/>
            <a:ext cx="565736" cy="533400"/>
            <a:chOff x="0" y="0"/>
            <a:chExt cx="1400465" cy="1320420"/>
          </a:xfrm>
        </p:grpSpPr>
        <p:sp>
          <p:nvSpPr>
            <p:cNvPr id="37" name="Freeform 6">
              <a:extLst>
                <a:ext uri="{FF2B5EF4-FFF2-40B4-BE49-F238E27FC236}">
                  <a16:creationId xmlns:a16="http://schemas.microsoft.com/office/drawing/2014/main" id="{C6F704F6-AA2F-E13D-E22E-437D6344E7A7}"/>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38" name="Group 7">
            <a:extLst>
              <a:ext uri="{FF2B5EF4-FFF2-40B4-BE49-F238E27FC236}">
                <a16:creationId xmlns:a16="http://schemas.microsoft.com/office/drawing/2014/main" id="{6E90ADE5-7322-AC5F-83ED-3E628E88342C}"/>
              </a:ext>
            </a:extLst>
          </p:cNvPr>
          <p:cNvGrpSpPr/>
          <p:nvPr/>
        </p:nvGrpSpPr>
        <p:grpSpPr>
          <a:xfrm>
            <a:off x="16668395" y="265098"/>
            <a:ext cx="565736" cy="533400"/>
            <a:chOff x="0" y="0"/>
            <a:chExt cx="1400465" cy="1320420"/>
          </a:xfrm>
        </p:grpSpPr>
        <p:sp>
          <p:nvSpPr>
            <p:cNvPr id="39" name="Freeform 8">
              <a:extLst>
                <a:ext uri="{FF2B5EF4-FFF2-40B4-BE49-F238E27FC236}">
                  <a16:creationId xmlns:a16="http://schemas.microsoft.com/office/drawing/2014/main" id="{437B72C5-7B03-7CF8-603D-54B7928890A4}"/>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grpSp>
        <p:nvGrpSpPr>
          <p:cNvPr id="40" name="Group 9">
            <a:extLst>
              <a:ext uri="{FF2B5EF4-FFF2-40B4-BE49-F238E27FC236}">
                <a16:creationId xmlns:a16="http://schemas.microsoft.com/office/drawing/2014/main" id="{FE301AB2-0D16-2FA2-DA29-6366DA71E636}"/>
              </a:ext>
            </a:extLst>
          </p:cNvPr>
          <p:cNvGrpSpPr/>
          <p:nvPr/>
        </p:nvGrpSpPr>
        <p:grpSpPr>
          <a:xfrm>
            <a:off x="15840386" y="291342"/>
            <a:ext cx="565736" cy="533400"/>
            <a:chOff x="0" y="0"/>
            <a:chExt cx="1400465" cy="1320420"/>
          </a:xfrm>
        </p:grpSpPr>
        <p:sp>
          <p:nvSpPr>
            <p:cNvPr id="41" name="Freeform 10">
              <a:extLst>
                <a:ext uri="{FF2B5EF4-FFF2-40B4-BE49-F238E27FC236}">
                  <a16:creationId xmlns:a16="http://schemas.microsoft.com/office/drawing/2014/main" id="{82CB4A11-119B-7332-40A4-7F2486F0952D}"/>
                </a:ext>
              </a:extLst>
            </p:cNvPr>
            <p:cNvSpPr/>
            <p:nvPr/>
          </p:nvSpPr>
          <p:spPr>
            <a:xfrm>
              <a:off x="0" y="0"/>
              <a:ext cx="1400465" cy="1320420"/>
            </a:xfrm>
            <a:custGeom>
              <a:avLst/>
              <a:gdLst/>
              <a:ahLst/>
              <a:cxnLst/>
              <a:rect l="l" t="t" r="r" b="b"/>
              <a:pathLst>
                <a:path w="1400465" h="1320420">
                  <a:moveTo>
                    <a:pt x="1276005" y="59690"/>
                  </a:moveTo>
                  <a:cubicBezTo>
                    <a:pt x="1311565" y="59690"/>
                    <a:pt x="1340775" y="88900"/>
                    <a:pt x="1340775" y="124460"/>
                  </a:cubicBezTo>
                  <a:lnTo>
                    <a:pt x="1340775" y="1195960"/>
                  </a:lnTo>
                  <a:cubicBezTo>
                    <a:pt x="1340775" y="1231520"/>
                    <a:pt x="1311565" y="1260730"/>
                    <a:pt x="1276005" y="1260730"/>
                  </a:cubicBezTo>
                  <a:lnTo>
                    <a:pt x="124460" y="1260730"/>
                  </a:lnTo>
                  <a:cubicBezTo>
                    <a:pt x="88900" y="1260730"/>
                    <a:pt x="59690" y="1231520"/>
                    <a:pt x="59690" y="1195960"/>
                  </a:cubicBezTo>
                  <a:lnTo>
                    <a:pt x="59690" y="124460"/>
                  </a:lnTo>
                  <a:cubicBezTo>
                    <a:pt x="59690" y="88900"/>
                    <a:pt x="88900" y="59690"/>
                    <a:pt x="124460" y="59690"/>
                  </a:cubicBezTo>
                  <a:lnTo>
                    <a:pt x="1276005" y="59690"/>
                  </a:lnTo>
                  <a:moveTo>
                    <a:pt x="1276005" y="0"/>
                  </a:moveTo>
                  <a:lnTo>
                    <a:pt x="124460" y="0"/>
                  </a:lnTo>
                  <a:cubicBezTo>
                    <a:pt x="55880" y="0"/>
                    <a:pt x="0" y="55880"/>
                    <a:pt x="0" y="124460"/>
                  </a:cubicBezTo>
                  <a:lnTo>
                    <a:pt x="0" y="1195960"/>
                  </a:lnTo>
                  <a:cubicBezTo>
                    <a:pt x="0" y="1264540"/>
                    <a:pt x="55880" y="1320420"/>
                    <a:pt x="124460" y="1320420"/>
                  </a:cubicBezTo>
                  <a:lnTo>
                    <a:pt x="1276005" y="1320420"/>
                  </a:lnTo>
                  <a:cubicBezTo>
                    <a:pt x="1344585" y="1320420"/>
                    <a:pt x="1400465" y="1264540"/>
                    <a:pt x="1400465" y="1195960"/>
                  </a:cubicBezTo>
                  <a:lnTo>
                    <a:pt x="1400465" y="124460"/>
                  </a:lnTo>
                  <a:cubicBezTo>
                    <a:pt x="1400465" y="55880"/>
                    <a:pt x="1344585" y="0"/>
                    <a:pt x="1276005" y="0"/>
                  </a:cubicBezTo>
                  <a:close/>
                </a:path>
              </a:pathLst>
            </a:custGeom>
            <a:solidFill>
              <a:srgbClr val="473C38"/>
            </a:solidFill>
          </p:spPr>
          <p:txBody>
            <a:bodyPr/>
            <a:lstStyle/>
            <a:p>
              <a:endParaRPr lang="en-US"/>
            </a:p>
          </p:txBody>
        </p:sp>
      </p:grpSp>
      <p:sp>
        <p:nvSpPr>
          <p:cNvPr id="42" name="Freeform 11">
            <a:extLst>
              <a:ext uri="{FF2B5EF4-FFF2-40B4-BE49-F238E27FC236}">
                <a16:creationId xmlns:a16="http://schemas.microsoft.com/office/drawing/2014/main" id="{FCB7F04C-8EB7-2237-CD74-E22AB321AE84}"/>
              </a:ext>
            </a:extLst>
          </p:cNvPr>
          <p:cNvSpPr/>
          <p:nvPr/>
        </p:nvSpPr>
        <p:spPr>
          <a:xfrm>
            <a:off x="17522954" y="266700"/>
            <a:ext cx="534372" cy="533400"/>
          </a:xfrm>
          <a:custGeom>
            <a:avLst/>
            <a:gdLst/>
            <a:ahLst/>
            <a:cxnLst/>
            <a:rect l="l" t="t" r="r" b="b"/>
            <a:pathLst>
              <a:path w="405856" h="405118">
                <a:moveTo>
                  <a:pt x="0" y="0"/>
                </a:moveTo>
                <a:lnTo>
                  <a:pt x="405857" y="0"/>
                </a:lnTo>
                <a:lnTo>
                  <a:pt x="405857" y="405119"/>
                </a:lnTo>
                <a:lnTo>
                  <a:pt x="0" y="4051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AutoShape 12">
            <a:extLst>
              <a:ext uri="{FF2B5EF4-FFF2-40B4-BE49-F238E27FC236}">
                <a16:creationId xmlns:a16="http://schemas.microsoft.com/office/drawing/2014/main" id="{87B78318-685C-A99B-8669-724B509D0804}"/>
              </a:ext>
            </a:extLst>
          </p:cNvPr>
          <p:cNvSpPr/>
          <p:nvPr/>
        </p:nvSpPr>
        <p:spPr>
          <a:xfrm>
            <a:off x="15923681" y="647700"/>
            <a:ext cx="383119" cy="0"/>
          </a:xfrm>
          <a:prstGeom prst="line">
            <a:avLst/>
          </a:prstGeom>
          <a:ln w="28575" cap="flat">
            <a:solidFill>
              <a:srgbClr val="000000"/>
            </a:solidFill>
            <a:prstDash val="solid"/>
            <a:headEnd type="none" w="sm" len="sm"/>
            <a:tailEnd type="none" w="sm" len="sm"/>
          </a:ln>
        </p:spPr>
        <p:txBody>
          <a:bodyPr/>
          <a:lstStyle/>
          <a:p>
            <a:endParaRPr lang="en-US"/>
          </a:p>
        </p:txBody>
      </p:sp>
      <p:sp>
        <p:nvSpPr>
          <p:cNvPr id="44" name="Freeform 13">
            <a:extLst>
              <a:ext uri="{FF2B5EF4-FFF2-40B4-BE49-F238E27FC236}">
                <a16:creationId xmlns:a16="http://schemas.microsoft.com/office/drawing/2014/main" id="{5EA51E8E-8F8A-4A1C-F12A-0E66E9D2E5FC}"/>
              </a:ext>
            </a:extLst>
          </p:cNvPr>
          <p:cNvSpPr/>
          <p:nvPr/>
        </p:nvSpPr>
        <p:spPr>
          <a:xfrm>
            <a:off x="16815924" y="395620"/>
            <a:ext cx="324031" cy="324843"/>
          </a:xfrm>
          <a:custGeom>
            <a:avLst/>
            <a:gdLst/>
            <a:ahLst/>
            <a:cxnLst/>
            <a:rect l="l" t="t" r="r" b="b"/>
            <a:pathLst>
              <a:path w="246102" h="246719">
                <a:moveTo>
                  <a:pt x="0" y="0"/>
                </a:moveTo>
                <a:lnTo>
                  <a:pt x="246102" y="0"/>
                </a:lnTo>
                <a:lnTo>
                  <a:pt x="246102" y="246719"/>
                </a:lnTo>
                <a:lnTo>
                  <a:pt x="0" y="2467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733" t="-11558" b="-18537"/>
            </a:stretch>
          </a:blipFill>
        </p:spPr>
        <p:txBody>
          <a:bodyPr/>
          <a:lstStyle/>
          <a:p>
            <a:endParaRPr lang="en-US"/>
          </a:p>
        </p:txBody>
      </p:sp>
      <p:grpSp>
        <p:nvGrpSpPr>
          <p:cNvPr id="8" name="Group 4">
            <a:extLst>
              <a:ext uri="{FF2B5EF4-FFF2-40B4-BE49-F238E27FC236}">
                <a16:creationId xmlns:a16="http://schemas.microsoft.com/office/drawing/2014/main" id="{B435359D-53F8-3543-5598-69F8A64347A7}"/>
              </a:ext>
            </a:extLst>
          </p:cNvPr>
          <p:cNvGrpSpPr/>
          <p:nvPr/>
        </p:nvGrpSpPr>
        <p:grpSpPr>
          <a:xfrm flipH="1">
            <a:off x="6781800" y="1333500"/>
            <a:ext cx="10820399" cy="7010400"/>
            <a:chOff x="0" y="0"/>
            <a:chExt cx="5890038" cy="3042120"/>
          </a:xfrm>
          <a:scene3d>
            <a:camera prst="orthographicFront">
              <a:rot lat="0" lon="0" rev="0"/>
            </a:camera>
            <a:lightRig rig="contrasting" dir="t">
              <a:rot lat="0" lon="0" rev="1500000"/>
            </a:lightRig>
          </a:scene3d>
        </p:grpSpPr>
        <p:sp>
          <p:nvSpPr>
            <p:cNvPr id="9" name="Freeform 5">
              <a:extLst>
                <a:ext uri="{FF2B5EF4-FFF2-40B4-BE49-F238E27FC236}">
                  <a16:creationId xmlns:a16="http://schemas.microsoft.com/office/drawing/2014/main" id="{D87FCF37-97A5-E135-9CB9-673DB7ED5B52}"/>
                </a:ext>
              </a:extLst>
            </p:cNvPr>
            <p:cNvSpPr/>
            <p:nvPr/>
          </p:nvSpPr>
          <p:spPr>
            <a:xfrm>
              <a:off x="0" y="0"/>
              <a:ext cx="5890038" cy="3141180"/>
            </a:xfrm>
            <a:custGeom>
              <a:avLst/>
              <a:gdLst/>
              <a:ahLst/>
              <a:cxnLst/>
              <a:rect l="l" t="t" r="r" b="b"/>
              <a:pathLst>
                <a:path w="5890038" h="3141180">
                  <a:moveTo>
                    <a:pt x="5267738" y="2570950"/>
                  </a:moveTo>
                  <a:cubicBezTo>
                    <a:pt x="5267738" y="2564600"/>
                    <a:pt x="5269008" y="2559520"/>
                    <a:pt x="5269008" y="2551900"/>
                  </a:cubicBezTo>
                  <a:lnTo>
                    <a:pt x="5269008" y="490220"/>
                  </a:lnTo>
                  <a:cubicBezTo>
                    <a:pt x="5269008" y="220980"/>
                    <a:pt x="5059458" y="0"/>
                    <a:pt x="4802918" y="0"/>
                  </a:cubicBezTo>
                  <a:lnTo>
                    <a:pt x="467360" y="0"/>
                  </a:lnTo>
                  <a:cubicBezTo>
                    <a:pt x="210820" y="0"/>
                    <a:pt x="0" y="220980"/>
                    <a:pt x="0" y="490220"/>
                  </a:cubicBezTo>
                  <a:lnTo>
                    <a:pt x="0" y="2551900"/>
                  </a:lnTo>
                  <a:cubicBezTo>
                    <a:pt x="0" y="2821140"/>
                    <a:pt x="209550" y="3042120"/>
                    <a:pt x="466090" y="3042120"/>
                  </a:cubicBezTo>
                  <a:lnTo>
                    <a:pt x="4801648" y="3042120"/>
                  </a:lnTo>
                  <a:cubicBezTo>
                    <a:pt x="4914678" y="3042120"/>
                    <a:pt x="5018818" y="2998940"/>
                    <a:pt x="5098828" y="2929090"/>
                  </a:cubicBezTo>
                  <a:cubicBezTo>
                    <a:pt x="5229638" y="3000210"/>
                    <a:pt x="5542058" y="3141180"/>
                    <a:pt x="5888768" y="2934170"/>
                  </a:cubicBezTo>
                  <a:cubicBezTo>
                    <a:pt x="5890038" y="2934170"/>
                    <a:pt x="5577618" y="2935440"/>
                    <a:pt x="5267738" y="2570950"/>
                  </a:cubicBezTo>
                  <a:close/>
                </a:path>
              </a:pathLst>
            </a:custGeom>
            <a:solidFill>
              <a:srgbClr val="FFFFFF"/>
            </a:solidFill>
            <a:ln>
              <a:noFill/>
            </a:ln>
            <a:effectLst>
              <a:outerShdw blurRad="149987" dist="250190" dir="8460000" algn="ctr">
                <a:srgbClr val="000000">
                  <a:alpha val="28000"/>
                </a:srgbClr>
              </a:outerShdw>
            </a:effectLst>
            <a:sp3d prstMaterial="metal">
              <a:bevelT w="88900" h="88900"/>
            </a:sp3d>
          </p:spPr>
          <p:txBody>
            <a:bodyPr/>
            <a:lstStyle/>
            <a:p>
              <a:endParaRPr lang="en-US"/>
            </a:p>
          </p:txBody>
        </p:sp>
      </p:grpSp>
      <p:sp>
        <p:nvSpPr>
          <p:cNvPr id="12" name="TextBox 11">
            <a:extLst>
              <a:ext uri="{FF2B5EF4-FFF2-40B4-BE49-F238E27FC236}">
                <a16:creationId xmlns:a16="http://schemas.microsoft.com/office/drawing/2014/main" id="{337129B4-131C-A1E8-E3AA-5CAA522E552C}"/>
              </a:ext>
            </a:extLst>
          </p:cNvPr>
          <p:cNvSpPr txBox="1"/>
          <p:nvPr/>
        </p:nvSpPr>
        <p:spPr>
          <a:xfrm>
            <a:off x="8763000" y="3477627"/>
            <a:ext cx="7924800"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Để bài thuyết trình hấp dẫn hơn, em hãy chọn hiệu ứng chuyển trang cho  trang trình chiếu với các thao tác rất đơn giản!</a:t>
            </a:r>
          </a:p>
        </p:txBody>
      </p:sp>
      <p:sp>
        <p:nvSpPr>
          <p:cNvPr id="13" name="Freeform 5">
            <a:extLst>
              <a:ext uri="{FF2B5EF4-FFF2-40B4-BE49-F238E27FC236}">
                <a16:creationId xmlns:a16="http://schemas.microsoft.com/office/drawing/2014/main" id="{91F10D12-A500-FF79-5098-E9949B10FAA4}"/>
              </a:ext>
            </a:extLst>
          </p:cNvPr>
          <p:cNvSpPr/>
          <p:nvPr/>
        </p:nvSpPr>
        <p:spPr>
          <a:xfrm>
            <a:off x="11894489" y="1556972"/>
            <a:ext cx="1810328" cy="1889199"/>
          </a:xfrm>
          <a:custGeom>
            <a:avLst/>
            <a:gdLst/>
            <a:ahLst/>
            <a:cxnLst/>
            <a:rect l="l" t="t" r="r" b="b"/>
            <a:pathLst>
              <a:path w="1810328" h="1889199">
                <a:moveTo>
                  <a:pt x="0" y="0"/>
                </a:moveTo>
                <a:lnTo>
                  <a:pt x="1810328" y="0"/>
                </a:lnTo>
                <a:lnTo>
                  <a:pt x="1810328" y="1889198"/>
                </a:lnTo>
                <a:lnTo>
                  <a:pt x="0" y="1889198"/>
                </a:lnTo>
                <a:lnTo>
                  <a:pt x="0" y="0"/>
                </a:lnTo>
                <a:close/>
              </a:path>
            </a:pathLst>
          </a:custGeom>
          <a:blipFill>
            <a:blip r:embed="rId3"/>
            <a:stretch>
              <a:fillRect l="-2243" r="-2243"/>
            </a:stretch>
          </a:blipFill>
        </p:spPr>
        <p:txBody>
          <a:bodyPr/>
          <a:lstStyle/>
          <a:p>
            <a:endParaRPr lang="en-US"/>
          </a:p>
        </p:txBody>
      </p:sp>
      <p:sp>
        <p:nvSpPr>
          <p:cNvPr id="14" name="Freeform 6">
            <a:extLst>
              <a:ext uri="{FF2B5EF4-FFF2-40B4-BE49-F238E27FC236}">
                <a16:creationId xmlns:a16="http://schemas.microsoft.com/office/drawing/2014/main" id="{A40BDE32-D5C8-2EE0-C26F-C15A210154BB}"/>
              </a:ext>
            </a:extLst>
          </p:cNvPr>
          <p:cNvSpPr/>
          <p:nvPr/>
        </p:nvSpPr>
        <p:spPr>
          <a:xfrm>
            <a:off x="12420600" y="2033605"/>
            <a:ext cx="758105" cy="935932"/>
          </a:xfrm>
          <a:custGeom>
            <a:avLst/>
            <a:gdLst/>
            <a:ahLst/>
            <a:cxnLst/>
            <a:rect l="l" t="t" r="r" b="b"/>
            <a:pathLst>
              <a:path w="758105" h="935932">
                <a:moveTo>
                  <a:pt x="0" y="0"/>
                </a:moveTo>
                <a:lnTo>
                  <a:pt x="758105" y="0"/>
                </a:lnTo>
                <a:lnTo>
                  <a:pt x="758105" y="935932"/>
                </a:lnTo>
                <a:lnTo>
                  <a:pt x="0" y="935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rgbClr val="3777E4"/>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5486400" y="750906"/>
            <a:ext cx="78486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CHUYỂN HIỆU ỨNG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DC4FBB3F-B186-9075-C2DA-E6ADD4548FB6}"/>
              </a:ext>
            </a:extLst>
          </p:cNvPr>
          <p:cNvPicPr>
            <a:picLocks noChangeAspect="1"/>
          </p:cNvPicPr>
          <p:nvPr/>
        </p:nvPicPr>
        <p:blipFill rotWithShape="1">
          <a:blip r:embed="rId4">
            <a:extLst>
              <a:ext uri="{28A0092B-C50C-407E-A947-70E740481C1C}">
                <a14:useLocalDpi xmlns:a14="http://schemas.microsoft.com/office/drawing/2010/main" val="0"/>
              </a:ext>
            </a:extLst>
          </a:blip>
          <a:srcRect l="14949" t="2622" r="23620" b="30537"/>
          <a:stretch/>
        </p:blipFill>
        <p:spPr>
          <a:xfrm>
            <a:off x="3526631" y="4429738"/>
            <a:ext cx="10875169" cy="3761822"/>
          </a:xfrm>
          <a:prstGeom prst="rect">
            <a:avLst/>
          </a:prstGeom>
        </p:spPr>
      </p:pic>
      <p:sp>
        <p:nvSpPr>
          <p:cNvPr id="11" name="TextBox 10">
            <a:extLst>
              <a:ext uri="{FF2B5EF4-FFF2-40B4-BE49-F238E27FC236}">
                <a16:creationId xmlns:a16="http://schemas.microsoft.com/office/drawing/2014/main" id="{CAD6175C-335E-C7F2-33AF-3CE3D1A9084F}"/>
              </a:ext>
            </a:extLst>
          </p:cNvPr>
          <p:cNvSpPr txBox="1"/>
          <p:nvPr/>
        </p:nvSpPr>
        <p:spPr>
          <a:xfrm>
            <a:off x="2171700" y="1726838"/>
            <a:ext cx="14477999" cy="784830"/>
          </a:xfrm>
          <a:prstGeom prst="rect">
            <a:avLst/>
          </a:prstGeom>
          <a:noFill/>
        </p:spPr>
        <p:txBody>
          <a:bodyPr wrap="square" rtlCol="0">
            <a:spAutoFit/>
          </a:bodyPr>
          <a:lstStyle/>
          <a:p>
            <a:pPr algn="ctr"/>
            <a:r>
              <a:rPr lang="en-US" sz="4500">
                <a:solidFill>
                  <a:srgbClr val="C00000"/>
                </a:solidFill>
                <a:latin typeface="Arial" panose="020B0604020202020204" pitchFamily="34" charset="0"/>
                <a:cs typeface="Arial" panose="020B0604020202020204" pitchFamily="34" charset="0"/>
              </a:rPr>
              <a:t>Các bước chuyển hiệu ứng cho trang chiếu </a:t>
            </a:r>
          </a:p>
        </p:txBody>
      </p:sp>
      <p:sp>
        <p:nvSpPr>
          <p:cNvPr id="12" name="Rectangle: Rounded Corners 11">
            <a:extLst>
              <a:ext uri="{FF2B5EF4-FFF2-40B4-BE49-F238E27FC236}">
                <a16:creationId xmlns:a16="http://schemas.microsoft.com/office/drawing/2014/main" id="{937A9ACE-1165-12AF-CBCC-1D5E2359946B}"/>
              </a:ext>
            </a:extLst>
          </p:cNvPr>
          <p:cNvSpPr/>
          <p:nvPr/>
        </p:nvSpPr>
        <p:spPr>
          <a:xfrm>
            <a:off x="357954" y="2870746"/>
            <a:ext cx="2709863" cy="3607765"/>
          </a:xfrm>
          <a:prstGeom prst="roundRect">
            <a:avLst/>
          </a:prstGeom>
          <a:solidFill>
            <a:srgbClr val="FFEED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Bước 1. </a:t>
            </a:r>
            <a:r>
              <a:rPr lang="en-US" sz="3500">
                <a:solidFill>
                  <a:schemeClr val="tx1"/>
                </a:solidFill>
                <a:latin typeface="Arial" panose="020B0604020202020204" pitchFamily="34" charset="0"/>
                <a:cs typeface="Arial" panose="020B0604020202020204" pitchFamily="34" charset="0"/>
              </a:rPr>
              <a:t>Nháy chuột chọn trang chiếu </a:t>
            </a:r>
          </a:p>
        </p:txBody>
      </p:sp>
      <p:sp>
        <p:nvSpPr>
          <p:cNvPr id="13" name="Rectangle: Rounded Corners 12">
            <a:extLst>
              <a:ext uri="{FF2B5EF4-FFF2-40B4-BE49-F238E27FC236}">
                <a16:creationId xmlns:a16="http://schemas.microsoft.com/office/drawing/2014/main" id="{28426DC4-9943-9446-1B52-87C5F4E1E662}"/>
              </a:ext>
            </a:extLst>
          </p:cNvPr>
          <p:cNvSpPr/>
          <p:nvPr/>
        </p:nvSpPr>
        <p:spPr>
          <a:xfrm>
            <a:off x="12458700" y="2715267"/>
            <a:ext cx="5595938" cy="1638301"/>
          </a:xfrm>
          <a:prstGeom prst="roundRect">
            <a:avLst/>
          </a:prstGeom>
          <a:solidFill>
            <a:srgbClr val="FFEED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Bước 2. </a:t>
            </a:r>
            <a:r>
              <a:rPr lang="en-US" sz="3500">
                <a:solidFill>
                  <a:schemeClr val="tx1"/>
                </a:solidFill>
                <a:latin typeface="Arial" panose="020B0604020202020204" pitchFamily="34" charset="0"/>
                <a:cs typeface="Arial" panose="020B0604020202020204" pitchFamily="34" charset="0"/>
              </a:rPr>
              <a:t>Nháy chuột chọn dải lệnh Transitions</a:t>
            </a:r>
          </a:p>
        </p:txBody>
      </p:sp>
      <p:sp>
        <p:nvSpPr>
          <p:cNvPr id="14" name="Rectangle: Rounded Corners 13">
            <a:extLst>
              <a:ext uri="{FF2B5EF4-FFF2-40B4-BE49-F238E27FC236}">
                <a16:creationId xmlns:a16="http://schemas.microsoft.com/office/drawing/2014/main" id="{45F263C1-8DC5-2E04-C9AA-E8D21923BB41}"/>
              </a:ext>
            </a:extLst>
          </p:cNvPr>
          <p:cNvSpPr/>
          <p:nvPr/>
        </p:nvSpPr>
        <p:spPr>
          <a:xfrm>
            <a:off x="8915400" y="8343900"/>
            <a:ext cx="5595938" cy="1638301"/>
          </a:xfrm>
          <a:prstGeom prst="roundRect">
            <a:avLst/>
          </a:prstGeom>
          <a:solidFill>
            <a:srgbClr val="FFEED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Bước 3. </a:t>
            </a:r>
            <a:r>
              <a:rPr lang="en-US" sz="3500">
                <a:solidFill>
                  <a:schemeClr val="tx1"/>
                </a:solidFill>
                <a:latin typeface="Arial" panose="020B0604020202020204" pitchFamily="34" charset="0"/>
                <a:cs typeface="Arial" panose="020B0604020202020204" pitchFamily="34" charset="0"/>
              </a:rPr>
              <a:t>Nháy một kiểu hiệu ứng chuyển trang </a:t>
            </a:r>
          </a:p>
        </p:txBody>
      </p:sp>
      <p:cxnSp>
        <p:nvCxnSpPr>
          <p:cNvPr id="16" name="Straight Connector 15">
            <a:extLst>
              <a:ext uri="{FF2B5EF4-FFF2-40B4-BE49-F238E27FC236}">
                <a16:creationId xmlns:a16="http://schemas.microsoft.com/office/drawing/2014/main" id="{7B860E25-9AA3-4C44-0677-2E552E79CC54}"/>
              </a:ext>
            </a:extLst>
          </p:cNvPr>
          <p:cNvCxnSpPr>
            <a:cxnSpLocks/>
          </p:cNvCxnSpPr>
          <p:nvPr/>
        </p:nvCxnSpPr>
        <p:spPr>
          <a:xfrm>
            <a:off x="3067817" y="5372100"/>
            <a:ext cx="4588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0AC4722-E99C-12C4-E68A-91D379D1CCF2}"/>
              </a:ext>
            </a:extLst>
          </p:cNvPr>
          <p:cNvCxnSpPr>
            <a:cxnSpLocks/>
          </p:cNvCxnSpPr>
          <p:nvPr/>
        </p:nvCxnSpPr>
        <p:spPr>
          <a:xfrm flipH="1">
            <a:off x="14249400" y="5676900"/>
            <a:ext cx="10072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69A9D04-0664-2154-739D-D98DFA50A736}"/>
              </a:ext>
            </a:extLst>
          </p:cNvPr>
          <p:cNvCxnSpPr>
            <a:cxnSpLocks/>
            <a:stCxn id="13" idx="2"/>
          </p:cNvCxnSpPr>
          <p:nvPr/>
        </p:nvCxnSpPr>
        <p:spPr>
          <a:xfrm>
            <a:off x="15256669" y="4353568"/>
            <a:ext cx="0" cy="13233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3E186D-4680-9245-556C-3B9494B939C3}"/>
              </a:ext>
            </a:extLst>
          </p:cNvPr>
          <p:cNvCxnSpPr>
            <a:cxnSpLocks/>
          </p:cNvCxnSpPr>
          <p:nvPr/>
        </p:nvCxnSpPr>
        <p:spPr>
          <a:xfrm flipH="1">
            <a:off x="14511338" y="9163050"/>
            <a:ext cx="10072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5D59C56-7F58-2577-B47E-F4905757A86F}"/>
              </a:ext>
            </a:extLst>
          </p:cNvPr>
          <p:cNvCxnSpPr>
            <a:cxnSpLocks/>
          </p:cNvCxnSpPr>
          <p:nvPr/>
        </p:nvCxnSpPr>
        <p:spPr>
          <a:xfrm>
            <a:off x="15518607" y="7048500"/>
            <a:ext cx="0" cy="21145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998B2B-906C-1B41-0727-9FCEDAEA8BE5}"/>
              </a:ext>
            </a:extLst>
          </p:cNvPr>
          <p:cNvCxnSpPr>
            <a:cxnSpLocks/>
          </p:cNvCxnSpPr>
          <p:nvPr/>
        </p:nvCxnSpPr>
        <p:spPr>
          <a:xfrm flipH="1">
            <a:off x="14249399" y="7048500"/>
            <a:ext cx="12692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702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right)">
                                      <p:cBhvr>
                                        <p:cTn id="23" dur="500"/>
                                        <p:tgtEl>
                                          <p:spTgt spid="23"/>
                                        </p:tgtEl>
                                      </p:cBhvr>
                                    </p:animEffect>
                                  </p:childTnLst>
                                </p:cTn>
                              </p:par>
                              <p:par>
                                <p:cTn id="24" presetID="22" presetClass="entr" presetSubtype="2"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right)">
                                      <p:cBhvr>
                                        <p:cTn id="26" dur="500"/>
                                        <p:tgtEl>
                                          <p:spTgt spid="18"/>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par>
                                <p:cTn id="35" presetID="22" presetClass="entr" presetSubtype="2"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par>
                                <p:cTn id="38" presetID="22" presetClass="entr" presetSubtype="2"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par>
                                <p:cTn id="41" presetID="22" presetClass="entr" presetSubtype="2"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right)">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46EA6D71-4485-8D7D-8AC3-BC17467626AE}"/>
              </a:ext>
            </a:extLst>
          </p:cNvPr>
          <p:cNvSpPr/>
          <p:nvPr/>
        </p:nvSpPr>
        <p:spPr>
          <a:xfrm>
            <a:off x="0" y="-68244"/>
            <a:ext cx="18288000" cy="1638300"/>
          </a:xfrm>
          <a:prstGeom prst="rect">
            <a:avLst/>
          </a:prstGeom>
          <a:solidFill>
            <a:srgbClr val="3777E4"/>
          </a:solidFill>
        </p:spPr>
        <p:txBody>
          <a:bodyPr/>
          <a:lstStyle/>
          <a:p>
            <a:endParaRPr lang="en-US"/>
          </a:p>
        </p:txBody>
      </p:sp>
      <p:sp>
        <p:nvSpPr>
          <p:cNvPr id="5" name="AutoShape 9">
            <a:extLst>
              <a:ext uri="{FF2B5EF4-FFF2-40B4-BE49-F238E27FC236}">
                <a16:creationId xmlns:a16="http://schemas.microsoft.com/office/drawing/2014/main" id="{88E27707-682C-328F-464D-E76293CB23FD}"/>
              </a:ext>
            </a:extLst>
          </p:cNvPr>
          <p:cNvSpPr/>
          <p:nvPr/>
        </p:nvSpPr>
        <p:spPr>
          <a:xfrm>
            <a:off x="1066800" y="419913"/>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10">
            <a:extLst>
              <a:ext uri="{FF2B5EF4-FFF2-40B4-BE49-F238E27FC236}">
                <a16:creationId xmlns:a16="http://schemas.microsoft.com/office/drawing/2014/main" id="{AFAB877B-6932-61E6-E2FA-76A941B9CFA9}"/>
              </a:ext>
            </a:extLst>
          </p:cNvPr>
          <p:cNvSpPr/>
          <p:nvPr/>
        </p:nvSpPr>
        <p:spPr>
          <a:xfrm>
            <a:off x="1066800" y="723900"/>
            <a:ext cx="646087"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11">
            <a:extLst>
              <a:ext uri="{FF2B5EF4-FFF2-40B4-BE49-F238E27FC236}">
                <a16:creationId xmlns:a16="http://schemas.microsoft.com/office/drawing/2014/main" id="{6F89DB02-7914-82C4-C443-D752BE965423}"/>
              </a:ext>
            </a:extLst>
          </p:cNvPr>
          <p:cNvSpPr/>
          <p:nvPr/>
        </p:nvSpPr>
        <p:spPr>
          <a:xfrm>
            <a:off x="1066800" y="1028700"/>
            <a:ext cx="646086" cy="0"/>
          </a:xfrm>
          <a:prstGeom prst="line">
            <a:avLst/>
          </a:prstGeom>
          <a:ln w="28575" cap="rnd">
            <a:solidFill>
              <a:srgbClr val="FFFFFF"/>
            </a:solidFill>
            <a:prstDash val="solid"/>
            <a:headEnd type="none" w="sm" len="sm"/>
            <a:tailEnd type="none" w="sm" len="sm"/>
          </a:ln>
        </p:spPr>
        <p:txBody>
          <a:bodyPr/>
          <a:lstStyle/>
          <a:p>
            <a:endParaRPr lang="en-US"/>
          </a:p>
        </p:txBody>
      </p:sp>
      <p:sp>
        <p:nvSpPr>
          <p:cNvPr id="8" name="TextBox 12">
            <a:extLst>
              <a:ext uri="{FF2B5EF4-FFF2-40B4-BE49-F238E27FC236}">
                <a16:creationId xmlns:a16="http://schemas.microsoft.com/office/drawing/2014/main" id="{5CB67F60-913D-A8AC-1748-8FA928B022DA}"/>
              </a:ext>
            </a:extLst>
          </p:cNvPr>
          <p:cNvSpPr txBox="1"/>
          <p:nvPr/>
        </p:nvSpPr>
        <p:spPr>
          <a:xfrm>
            <a:off x="5486400" y="750906"/>
            <a:ext cx="7848600" cy="415627"/>
          </a:xfrm>
          <a:prstGeom prst="rect">
            <a:avLst/>
          </a:prstGeom>
        </p:spPr>
        <p:txBody>
          <a:bodyPr wrap="square" lIns="0" tIns="0" rIns="0" bIns="0" rtlCol="0" anchor="t">
            <a:spAutoFit/>
          </a:bodyPr>
          <a:lstStyle/>
          <a:p>
            <a:pPr algn="ctr">
              <a:lnSpc>
                <a:spcPts val="2531"/>
              </a:lnSpc>
            </a:pPr>
            <a:r>
              <a:rPr lang="en-US" sz="6000" b="1">
                <a:solidFill>
                  <a:srgbClr val="FFFFFF"/>
                </a:solidFill>
                <a:latin typeface="Arial" panose="020B0604020202020204" pitchFamily="34" charset="0"/>
                <a:cs typeface="Arial" panose="020B0604020202020204" pitchFamily="34" charset="0"/>
              </a:rPr>
              <a:t>CHUYỂN HIỆU ỨNG </a:t>
            </a:r>
          </a:p>
        </p:txBody>
      </p:sp>
      <p:sp>
        <p:nvSpPr>
          <p:cNvPr id="9" name="Freeform 13">
            <a:extLst>
              <a:ext uri="{FF2B5EF4-FFF2-40B4-BE49-F238E27FC236}">
                <a16:creationId xmlns:a16="http://schemas.microsoft.com/office/drawing/2014/main" id="{755182B4-C5D0-A3AE-747F-8F0C97901404}"/>
              </a:ext>
            </a:extLst>
          </p:cNvPr>
          <p:cNvSpPr/>
          <p:nvPr/>
        </p:nvSpPr>
        <p:spPr>
          <a:xfrm>
            <a:off x="16611600" y="338197"/>
            <a:ext cx="961906" cy="961906"/>
          </a:xfrm>
          <a:custGeom>
            <a:avLst/>
            <a:gdLst/>
            <a:ahLst/>
            <a:cxnLst/>
            <a:rect l="l" t="t" r="r" b="b"/>
            <a:pathLst>
              <a:path w="418981" h="418981">
                <a:moveTo>
                  <a:pt x="0" y="0"/>
                </a:moveTo>
                <a:lnTo>
                  <a:pt x="418981" y="0"/>
                </a:lnTo>
                <a:lnTo>
                  <a:pt x="418981" y="418981"/>
                </a:lnTo>
                <a:lnTo>
                  <a:pt x="0" y="418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EFEA3514-5AE9-35E3-2A5E-361005F36F43}"/>
              </a:ext>
            </a:extLst>
          </p:cNvPr>
          <p:cNvGrpSpPr/>
          <p:nvPr/>
        </p:nvGrpSpPr>
        <p:grpSpPr>
          <a:xfrm>
            <a:off x="762000" y="2896413"/>
            <a:ext cx="7162800" cy="6361887"/>
            <a:chOff x="762000" y="2896413"/>
            <a:chExt cx="7162800" cy="6361887"/>
          </a:xfrm>
        </p:grpSpPr>
        <p:grpSp>
          <p:nvGrpSpPr>
            <p:cNvPr id="20" name="Group 19">
              <a:extLst>
                <a:ext uri="{FF2B5EF4-FFF2-40B4-BE49-F238E27FC236}">
                  <a16:creationId xmlns:a16="http://schemas.microsoft.com/office/drawing/2014/main" id="{445068BA-6281-03EB-7F27-88FD47B37CC6}"/>
                </a:ext>
              </a:extLst>
            </p:cNvPr>
            <p:cNvGrpSpPr/>
            <p:nvPr/>
          </p:nvGrpSpPr>
          <p:grpSpPr>
            <a:xfrm>
              <a:off x="762000" y="2896413"/>
              <a:ext cx="7162800" cy="6361887"/>
              <a:chOff x="685800" y="2896413"/>
              <a:chExt cx="7162800" cy="6361887"/>
            </a:xfrm>
          </p:grpSpPr>
          <p:sp>
            <p:nvSpPr>
              <p:cNvPr id="17" name="Rectangle 16">
                <a:extLst>
                  <a:ext uri="{FF2B5EF4-FFF2-40B4-BE49-F238E27FC236}">
                    <a16:creationId xmlns:a16="http://schemas.microsoft.com/office/drawing/2014/main" id="{26511912-C7D4-DEB3-94F2-3F2539AC3E30}"/>
                  </a:ext>
                </a:extLst>
              </p:cNvPr>
              <p:cNvSpPr/>
              <p:nvPr/>
            </p:nvSpPr>
            <p:spPr>
              <a:xfrm>
                <a:off x="685800" y="2896413"/>
                <a:ext cx="7162800" cy="6361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04DA3B3-A4CD-FF15-5399-B7289749662B}"/>
                  </a:ext>
                </a:extLst>
              </p:cNvPr>
              <p:cNvSpPr txBox="1"/>
              <p:nvPr/>
            </p:nvSpPr>
            <p:spPr>
              <a:xfrm>
                <a:off x="1219200" y="4457700"/>
                <a:ext cx="6096000" cy="4594912"/>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1 </a:t>
                </a:r>
              </a:p>
              <a:p>
                <a:pPr algn="just">
                  <a:lnSpc>
                    <a:spcPct val="150000"/>
                  </a:lnSpc>
                </a:pPr>
                <a:r>
                  <a:rPr lang="en-US" sz="4000">
                    <a:latin typeface="Arial" panose="020B0604020202020204" pitchFamily="34" charset="0"/>
                    <a:cs typeface="Arial" panose="020B0604020202020204" pitchFamily="34" charset="0"/>
                  </a:rPr>
                  <a:t>Trên dải lệnh </a:t>
                </a:r>
                <a:r>
                  <a:rPr lang="en-US" sz="4000" i="1">
                    <a:latin typeface="Arial" panose="020B0604020202020204" pitchFamily="34" charset="0"/>
                    <a:cs typeface="Arial" panose="020B0604020202020204" pitchFamily="34" charset="0"/>
                  </a:rPr>
                  <a:t>Transitions</a:t>
                </a:r>
                <a:r>
                  <a:rPr lang="en-US" sz="4000">
                    <a:latin typeface="Arial" panose="020B0604020202020204" pitchFamily="34" charset="0"/>
                    <a:cs typeface="Arial" panose="020B0604020202020204" pitchFamily="34" charset="0"/>
                  </a:rPr>
                  <a:t>, em hãy chọn </a:t>
                </a:r>
                <a:r>
                  <a:rPr lang="en-US" sz="4000" i="1">
                    <a:latin typeface="Arial" panose="020B0604020202020204" pitchFamily="34" charset="0"/>
                    <a:cs typeface="Arial" panose="020B0604020202020204" pitchFamily="34" charset="0"/>
                  </a:rPr>
                  <a:t>None</a:t>
                </a:r>
                <a:r>
                  <a:rPr lang="en-US" sz="4000">
                    <a:latin typeface="Arial" panose="020B0604020202020204" pitchFamily="34" charset="0"/>
                    <a:cs typeface="Arial" panose="020B0604020202020204" pitchFamily="34" charset="0"/>
                  </a:rPr>
                  <a:t> và cho biết kết quả sau khi thực hiện thao tác đó. </a:t>
                </a:r>
              </a:p>
            </p:txBody>
          </p:sp>
        </p:grpSp>
        <p:sp>
          <p:nvSpPr>
            <p:cNvPr id="22" name="Freeform 10">
              <a:extLst>
                <a:ext uri="{FF2B5EF4-FFF2-40B4-BE49-F238E27FC236}">
                  <a16:creationId xmlns:a16="http://schemas.microsoft.com/office/drawing/2014/main" id="{B71E26EB-C798-4BF9-E2AE-BDBA33860C17}"/>
                </a:ext>
              </a:extLst>
            </p:cNvPr>
            <p:cNvSpPr/>
            <p:nvPr/>
          </p:nvSpPr>
          <p:spPr>
            <a:xfrm>
              <a:off x="3553904" y="3050150"/>
              <a:ext cx="1426592" cy="1488744"/>
            </a:xfrm>
            <a:custGeom>
              <a:avLst/>
              <a:gdLst/>
              <a:ahLst/>
              <a:cxnLst/>
              <a:rect l="l" t="t" r="r" b="b"/>
              <a:pathLst>
                <a:path w="1426592" h="1488744">
                  <a:moveTo>
                    <a:pt x="0" y="0"/>
                  </a:moveTo>
                  <a:lnTo>
                    <a:pt x="1426592" y="0"/>
                  </a:lnTo>
                  <a:lnTo>
                    <a:pt x="1426592" y="1488744"/>
                  </a:lnTo>
                  <a:lnTo>
                    <a:pt x="0" y="1488744"/>
                  </a:lnTo>
                  <a:lnTo>
                    <a:pt x="0" y="0"/>
                  </a:lnTo>
                  <a:close/>
                </a:path>
              </a:pathLst>
            </a:custGeom>
            <a:blipFill>
              <a:blip r:embed="rId4"/>
              <a:stretch>
                <a:fillRect l="-2243" r="-2243"/>
              </a:stretch>
            </a:blipFill>
          </p:spPr>
          <p:txBody>
            <a:bodyPr/>
            <a:lstStyle/>
            <a:p>
              <a:endParaRPr lang="en-US"/>
            </a:p>
          </p:txBody>
        </p:sp>
        <p:sp>
          <p:nvSpPr>
            <p:cNvPr id="24" name="Freeform 16">
              <a:extLst>
                <a:ext uri="{FF2B5EF4-FFF2-40B4-BE49-F238E27FC236}">
                  <a16:creationId xmlns:a16="http://schemas.microsoft.com/office/drawing/2014/main" id="{B0B54DBF-5E75-9FB0-D379-29A0318BA5E0}"/>
                </a:ext>
              </a:extLst>
            </p:cNvPr>
            <p:cNvSpPr/>
            <p:nvPr/>
          </p:nvSpPr>
          <p:spPr>
            <a:xfrm>
              <a:off x="4026225" y="3514964"/>
              <a:ext cx="593819" cy="544829"/>
            </a:xfrm>
            <a:custGeom>
              <a:avLst/>
              <a:gdLst/>
              <a:ahLst/>
              <a:cxnLst/>
              <a:rect l="l" t="t" r="r" b="b"/>
              <a:pathLst>
                <a:path w="593819" h="544829">
                  <a:moveTo>
                    <a:pt x="0" y="0"/>
                  </a:moveTo>
                  <a:lnTo>
                    <a:pt x="593819" y="0"/>
                  </a:lnTo>
                  <a:lnTo>
                    <a:pt x="593819" y="544829"/>
                  </a:lnTo>
                  <a:lnTo>
                    <a:pt x="0" y="5448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1" name="Freeform 16">
            <a:extLst>
              <a:ext uri="{FF2B5EF4-FFF2-40B4-BE49-F238E27FC236}">
                <a16:creationId xmlns:a16="http://schemas.microsoft.com/office/drawing/2014/main" id="{D8162952-AD1F-18C0-A967-85CF885C8AAF}"/>
              </a:ext>
            </a:extLst>
          </p:cNvPr>
          <p:cNvSpPr/>
          <p:nvPr/>
        </p:nvSpPr>
        <p:spPr>
          <a:xfrm flipH="1">
            <a:off x="7486650" y="4227902"/>
            <a:ext cx="3771900" cy="6361517"/>
          </a:xfrm>
          <a:custGeom>
            <a:avLst/>
            <a:gdLst/>
            <a:ahLst/>
            <a:cxnLst/>
            <a:rect l="l" t="t" r="r" b="b"/>
            <a:pathLst>
              <a:path w="3733778" h="6093702">
                <a:moveTo>
                  <a:pt x="0" y="0"/>
                </a:moveTo>
                <a:lnTo>
                  <a:pt x="3733778" y="0"/>
                </a:lnTo>
                <a:lnTo>
                  <a:pt x="3733778" y="6093702"/>
                </a:lnTo>
                <a:lnTo>
                  <a:pt x="0" y="6093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1" name="Group 30">
            <a:extLst>
              <a:ext uri="{FF2B5EF4-FFF2-40B4-BE49-F238E27FC236}">
                <a16:creationId xmlns:a16="http://schemas.microsoft.com/office/drawing/2014/main" id="{127E047A-DC04-34A2-C33F-2CE8C43F6CCE}"/>
              </a:ext>
            </a:extLst>
          </p:cNvPr>
          <p:cNvGrpSpPr/>
          <p:nvPr/>
        </p:nvGrpSpPr>
        <p:grpSpPr>
          <a:xfrm>
            <a:off x="10478579" y="3957949"/>
            <a:ext cx="7383084" cy="4359391"/>
            <a:chOff x="10478579" y="3957949"/>
            <a:chExt cx="7383084" cy="4359391"/>
          </a:xfrm>
        </p:grpSpPr>
        <p:grpSp>
          <p:nvGrpSpPr>
            <p:cNvPr id="27" name="Group 2">
              <a:extLst>
                <a:ext uri="{FF2B5EF4-FFF2-40B4-BE49-F238E27FC236}">
                  <a16:creationId xmlns:a16="http://schemas.microsoft.com/office/drawing/2014/main" id="{AEEEAC55-51C4-3EF4-4CFB-B42E626BD4D6}"/>
                </a:ext>
              </a:extLst>
            </p:cNvPr>
            <p:cNvGrpSpPr/>
            <p:nvPr/>
          </p:nvGrpSpPr>
          <p:grpSpPr>
            <a:xfrm flipH="1">
              <a:off x="10478579" y="3957949"/>
              <a:ext cx="7383084" cy="4359391"/>
              <a:chOff x="0" y="0"/>
              <a:chExt cx="5890038" cy="3107139"/>
            </a:xfrm>
          </p:grpSpPr>
          <p:sp>
            <p:nvSpPr>
              <p:cNvPr id="28" name="Freeform 3">
                <a:extLst>
                  <a:ext uri="{FF2B5EF4-FFF2-40B4-BE49-F238E27FC236}">
                    <a16:creationId xmlns:a16="http://schemas.microsoft.com/office/drawing/2014/main" id="{2B48F918-6627-89B4-C663-8B6B50A985B4}"/>
                  </a:ext>
                </a:extLst>
              </p:cNvPr>
              <p:cNvSpPr/>
              <p:nvPr/>
            </p:nvSpPr>
            <p:spPr>
              <a:xfrm>
                <a:off x="0" y="0"/>
                <a:ext cx="5890038" cy="3206199"/>
              </a:xfrm>
              <a:custGeom>
                <a:avLst/>
                <a:gdLst/>
                <a:ahLst/>
                <a:cxnLst/>
                <a:rect l="l" t="t" r="r" b="b"/>
                <a:pathLst>
                  <a:path w="5890038" h="3206199">
                    <a:moveTo>
                      <a:pt x="5267738" y="2635969"/>
                    </a:moveTo>
                    <a:cubicBezTo>
                      <a:pt x="5267738" y="2629619"/>
                      <a:pt x="5269008" y="2624539"/>
                      <a:pt x="5269008" y="2616919"/>
                    </a:cubicBezTo>
                    <a:lnTo>
                      <a:pt x="5269008" y="490220"/>
                    </a:lnTo>
                    <a:cubicBezTo>
                      <a:pt x="5269008" y="220980"/>
                      <a:pt x="5059458" y="0"/>
                      <a:pt x="4802918" y="0"/>
                    </a:cubicBezTo>
                    <a:lnTo>
                      <a:pt x="467360" y="0"/>
                    </a:lnTo>
                    <a:cubicBezTo>
                      <a:pt x="210820" y="0"/>
                      <a:pt x="0" y="220980"/>
                      <a:pt x="0" y="490220"/>
                    </a:cubicBezTo>
                    <a:lnTo>
                      <a:pt x="0" y="2616919"/>
                    </a:lnTo>
                    <a:cubicBezTo>
                      <a:pt x="0" y="2886159"/>
                      <a:pt x="209550" y="3107139"/>
                      <a:pt x="466090" y="3107139"/>
                    </a:cubicBezTo>
                    <a:lnTo>
                      <a:pt x="4801648" y="3107139"/>
                    </a:lnTo>
                    <a:cubicBezTo>
                      <a:pt x="4914678" y="3107139"/>
                      <a:pt x="5018818" y="3063959"/>
                      <a:pt x="5098828" y="2994109"/>
                    </a:cubicBezTo>
                    <a:cubicBezTo>
                      <a:pt x="5229638" y="3065229"/>
                      <a:pt x="5542058" y="3206199"/>
                      <a:pt x="5888768" y="2999189"/>
                    </a:cubicBezTo>
                    <a:cubicBezTo>
                      <a:pt x="5890038" y="2999189"/>
                      <a:pt x="5577618" y="3000459"/>
                      <a:pt x="5267738" y="2635969"/>
                    </a:cubicBezTo>
                    <a:close/>
                  </a:path>
                </a:pathLst>
              </a:custGeom>
              <a:solidFill>
                <a:srgbClr val="FFFFFF"/>
              </a:solidFill>
            </p:spPr>
            <p:txBody>
              <a:bodyPr/>
              <a:lstStyle/>
              <a:p>
                <a:endParaRPr lang="en-US"/>
              </a:p>
            </p:txBody>
          </p:sp>
        </p:grpSp>
        <p:sp>
          <p:nvSpPr>
            <p:cNvPr id="29" name="TextBox 28">
              <a:extLst>
                <a:ext uri="{FF2B5EF4-FFF2-40B4-BE49-F238E27FC236}">
                  <a16:creationId xmlns:a16="http://schemas.microsoft.com/office/drawing/2014/main" id="{76AE146B-73F3-0F0D-78A5-C1E671484800}"/>
                </a:ext>
              </a:extLst>
            </p:cNvPr>
            <p:cNvSpPr txBox="1"/>
            <p:nvPr/>
          </p:nvSpPr>
          <p:spPr>
            <a:xfrm>
              <a:off x="12121706" y="4679457"/>
              <a:ext cx="4876800" cy="274825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Hiệu ứng chọn trước đó sẽ mất đi sau khi chọn </a:t>
              </a:r>
              <a:r>
                <a:rPr lang="en-US" sz="4000" i="1">
                  <a:latin typeface="Arial" panose="020B0604020202020204" pitchFamily="34" charset="0"/>
                  <a:cs typeface="Arial" panose="020B0604020202020204" pitchFamily="34" charset="0"/>
                </a:rPr>
                <a:t>None</a:t>
              </a:r>
              <a:r>
                <a:rPr lang="en-US" sz="400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523126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742</Words>
  <Application>Microsoft Office PowerPoint</Application>
  <PresentationFormat>Custom</PresentationFormat>
  <Paragraphs>81</Paragraphs>
  <Slides>22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Amasis MT Pro Black</vt:lpstr>
      <vt:lpstr>Arial</vt:lpstr>
      <vt:lpstr>Calibri</vt:lpstr>
      <vt:lpstr>Bauhaus 93</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Simple UI Computer Classroom Rules Education Presentation 4:3 (Bài thuyết trình (16:9))</dc:title>
  <cp:lastModifiedBy>Thảo Đào</cp:lastModifiedBy>
  <cp:revision>3</cp:revision>
  <dcterms:created xsi:type="dcterms:W3CDTF">2006-08-16T00:00:00Z</dcterms:created>
  <dcterms:modified xsi:type="dcterms:W3CDTF">2023-09-10T14:31:02Z</dcterms:modified>
  <dc:identifier>DAFtvufqsxs</dc:identifier>
</cp:coreProperties>
</file>