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4" r:id="rId3"/>
    <p:sldId id="291" r:id="rId4"/>
    <p:sldId id="269" r:id="rId5"/>
    <p:sldId id="272" r:id="rId6"/>
    <p:sldId id="273" r:id="rId7"/>
    <p:sldId id="292" r:id="rId8"/>
    <p:sldId id="293" r:id="rId9"/>
    <p:sldId id="295" r:id="rId10"/>
    <p:sldId id="294" r:id="rId11"/>
    <p:sldId id="296" r:id="rId12"/>
    <p:sldId id="297" r:id="rId13"/>
    <p:sldId id="268" r:id="rId14"/>
    <p:sldId id="298" r:id="rId15"/>
  </p:sldIdLst>
  <p:sldSz cx="18288000" cy="10287000"/>
  <p:notesSz cx="6858000" cy="9144000"/>
  <p:embeddedFontLst>
    <p:embeddedFont>
      <p:font typeface="Amasis MT Pro Black" panose="02040A04050005020304" pitchFamily="18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585632-FE67-4951-A2B5-B44905C79C82}">
          <p14:sldIdLst>
            <p14:sldId id="270"/>
            <p14:sldId id="274"/>
            <p14:sldId id="291"/>
            <p14:sldId id="269"/>
            <p14:sldId id="272"/>
            <p14:sldId id="273"/>
            <p14:sldId id="292"/>
            <p14:sldId id="293"/>
            <p14:sldId id="295"/>
            <p14:sldId id="294"/>
            <p14:sldId id="296"/>
            <p14:sldId id="297"/>
            <p14:sldId id="268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C5E"/>
    <a:srgbClr val="FF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22925"/>
            <a:ext cx="18288000" cy="3083814"/>
          </a:xfrm>
          <a:custGeom>
            <a:avLst/>
            <a:gdLst/>
            <a:ahLst/>
            <a:cxnLst/>
            <a:rect l="l" t="t" r="r" b="b"/>
            <a:pathLst>
              <a:path w="18288000" h="3083814">
                <a:moveTo>
                  <a:pt x="0" y="0"/>
                </a:moveTo>
                <a:lnTo>
                  <a:pt x="18288000" y="0"/>
                </a:lnTo>
                <a:lnTo>
                  <a:pt x="18288000" y="3083814"/>
                </a:lnTo>
                <a:lnTo>
                  <a:pt x="0" y="308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8" b="-6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220867" y="6347574"/>
            <a:ext cx="9247319" cy="4741353"/>
          </a:xfrm>
          <a:custGeom>
            <a:avLst/>
            <a:gdLst/>
            <a:ahLst/>
            <a:cxnLst/>
            <a:rect l="l" t="t" r="r" b="b"/>
            <a:pathLst>
              <a:path w="9247319" h="4741353">
                <a:moveTo>
                  <a:pt x="0" y="0"/>
                </a:moveTo>
                <a:lnTo>
                  <a:pt x="9247319" y="0"/>
                </a:lnTo>
                <a:lnTo>
                  <a:pt x="9247319" y="4741352"/>
                </a:lnTo>
                <a:lnTo>
                  <a:pt x="0" y="474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89067" y="701800"/>
            <a:ext cx="4030502" cy="3532185"/>
          </a:xfrm>
          <a:custGeom>
            <a:avLst/>
            <a:gdLst/>
            <a:ahLst/>
            <a:cxnLst/>
            <a:rect l="l" t="t" r="r" b="b"/>
            <a:pathLst>
              <a:path w="4030502" h="3532185">
                <a:moveTo>
                  <a:pt x="0" y="0"/>
                </a:moveTo>
                <a:lnTo>
                  <a:pt x="4030502" y="0"/>
                </a:lnTo>
                <a:lnTo>
                  <a:pt x="4030502" y="3532185"/>
                </a:lnTo>
                <a:lnTo>
                  <a:pt x="0" y="35321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519020" y="3881689"/>
            <a:ext cx="5338015" cy="3377508"/>
          </a:xfrm>
          <a:custGeom>
            <a:avLst/>
            <a:gdLst/>
            <a:ahLst/>
            <a:cxnLst/>
            <a:rect l="l" t="t" r="r" b="b"/>
            <a:pathLst>
              <a:path w="5338015" h="3377508">
                <a:moveTo>
                  <a:pt x="0" y="0"/>
                </a:moveTo>
                <a:lnTo>
                  <a:pt x="5338015" y="0"/>
                </a:lnTo>
                <a:lnTo>
                  <a:pt x="5338015" y="3377508"/>
                </a:lnTo>
                <a:lnTo>
                  <a:pt x="0" y="3377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973665" y="5778202"/>
            <a:ext cx="3696814" cy="5809279"/>
          </a:xfrm>
          <a:custGeom>
            <a:avLst/>
            <a:gdLst/>
            <a:ahLst/>
            <a:cxnLst/>
            <a:rect l="l" t="t" r="r" b="b"/>
            <a:pathLst>
              <a:path w="3696814" h="5809279">
                <a:moveTo>
                  <a:pt x="0" y="0"/>
                </a:moveTo>
                <a:lnTo>
                  <a:pt x="3696813" y="0"/>
                </a:lnTo>
                <a:lnTo>
                  <a:pt x="3696813" y="5809279"/>
                </a:lnTo>
                <a:lnTo>
                  <a:pt x="0" y="5809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F2FBD-87AC-250A-0FF4-CFA7B6278B69}"/>
              </a:ext>
            </a:extLst>
          </p:cNvPr>
          <p:cNvSpPr txBox="1"/>
          <p:nvPr/>
        </p:nvSpPr>
        <p:spPr>
          <a:xfrm>
            <a:off x="430965" y="1531899"/>
            <a:ext cx="10993541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416180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2580FDD-08FC-A603-0C3F-32EDF938A59C}"/>
              </a:ext>
            </a:extLst>
          </p:cNvPr>
          <p:cNvSpPr txBox="1"/>
          <p:nvPr/>
        </p:nvSpPr>
        <p:spPr>
          <a:xfrm>
            <a:off x="609600" y="1277791"/>
            <a:ext cx="170688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Trong thư mục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AnhDongThucVat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, em hãy đổi tên tệp.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Cay chuoi co la mau xanh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CayChuoi_Ve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 Sau đó, em hãy di chuyển các tệp ở thư mục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AnhDongThucVat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vào các thư mục phù hợp như ở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3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rồi xóa thư mục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AnhDongThucVat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24373B-210C-B114-70C8-CD21E8850133}"/>
              </a:ext>
            </a:extLst>
          </p:cNvPr>
          <p:cNvGrpSpPr/>
          <p:nvPr/>
        </p:nvGrpSpPr>
        <p:grpSpPr>
          <a:xfrm>
            <a:off x="762000" y="350086"/>
            <a:ext cx="2819400" cy="856267"/>
            <a:chOff x="838200" y="571500"/>
            <a:chExt cx="2819400" cy="8562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612D2C-ACCC-3B1D-B36D-477CF22FD5EA}"/>
                </a:ext>
              </a:extLst>
            </p:cNvPr>
            <p:cNvSpPr txBox="1"/>
            <p:nvPr/>
          </p:nvSpPr>
          <p:spPr>
            <a:xfrm>
              <a:off x="838200" y="571500"/>
              <a:ext cx="2819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 cầu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87081F-609B-E61B-1969-728DE6805D5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1427767"/>
              <a:ext cx="281940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EF5C0C-3796-8DF7-6290-C12C1F207E2A}"/>
              </a:ext>
            </a:extLst>
          </p:cNvPr>
          <p:cNvGrpSpPr/>
          <p:nvPr/>
        </p:nvGrpSpPr>
        <p:grpSpPr>
          <a:xfrm>
            <a:off x="914400" y="4838700"/>
            <a:ext cx="6553200" cy="5180726"/>
            <a:chOff x="914400" y="5010096"/>
            <a:chExt cx="6553200" cy="518072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753885-4231-A97E-A6A0-64273D04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5010096"/>
              <a:ext cx="5409359" cy="462672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8F2008-4EE8-9F3C-9B23-FF31632EA346}"/>
                </a:ext>
              </a:extLst>
            </p:cNvPr>
            <p:cNvSpPr txBox="1"/>
            <p:nvPr/>
          </p:nvSpPr>
          <p:spPr>
            <a:xfrm>
              <a:off x="914400" y="9636824"/>
              <a:ext cx="655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latin typeface="Arial" panose="020B0604020202020204" pitchFamily="34" charset="0"/>
                  <a:cs typeface="Arial" panose="020B0604020202020204" pitchFamily="34" charset="0"/>
                </a:rPr>
                <a:t>Hình 2. Thư mục AnhDongThucVat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5C5BE1-3BB8-1C58-0B63-AF66F4DE1469}"/>
              </a:ext>
            </a:extLst>
          </p:cNvPr>
          <p:cNvGrpSpPr/>
          <p:nvPr/>
        </p:nvGrpSpPr>
        <p:grpSpPr>
          <a:xfrm>
            <a:off x="9295357" y="4972103"/>
            <a:ext cx="7622085" cy="5047323"/>
            <a:chOff x="9295357" y="5143499"/>
            <a:chExt cx="7622085" cy="504732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12B8046-DDF0-CCF0-4AFB-45DEC0ABD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 r="3077"/>
            <a:stretch/>
          </p:blipFill>
          <p:spPr>
            <a:xfrm>
              <a:off x="9295357" y="5143499"/>
              <a:ext cx="7622085" cy="44933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C9129A-B364-FC88-F669-C01A0A75289B}"/>
                </a:ext>
              </a:extLst>
            </p:cNvPr>
            <p:cNvSpPr txBox="1"/>
            <p:nvPr/>
          </p:nvSpPr>
          <p:spPr>
            <a:xfrm>
              <a:off x="9829800" y="9636824"/>
              <a:ext cx="655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latin typeface="Arial" panose="020B0604020202020204" pitchFamily="34" charset="0"/>
                  <a:cs typeface="Arial" panose="020B0604020202020204" pitchFamily="34" charset="0"/>
                </a:rPr>
                <a:t>Hình 3. Cây thư mục AnhSuuTap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27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482830-E494-DC0B-4C2F-B2C522E96C76}"/>
              </a:ext>
            </a:extLst>
          </p:cNvPr>
          <p:cNvSpPr txBox="1"/>
          <p:nvPr/>
        </p:nvSpPr>
        <p:spPr>
          <a:xfrm>
            <a:off x="3475214" y="571500"/>
            <a:ext cx="11337572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 THỰC HÀNH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FAC975-9DD4-F334-E6E8-F54799C0CFCF}"/>
              </a:ext>
            </a:extLst>
          </p:cNvPr>
          <p:cNvGrpSpPr/>
          <p:nvPr/>
        </p:nvGrpSpPr>
        <p:grpSpPr>
          <a:xfrm>
            <a:off x="6248400" y="2781300"/>
            <a:ext cx="11337572" cy="6246994"/>
            <a:chOff x="6248400" y="2781300"/>
            <a:chExt cx="11337572" cy="62469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B9B1F1-D7C4-7124-3244-33B324EEBD0E}"/>
                </a:ext>
              </a:extLst>
            </p:cNvPr>
            <p:cNvSpPr/>
            <p:nvPr/>
          </p:nvSpPr>
          <p:spPr>
            <a:xfrm>
              <a:off x="6248400" y="2781300"/>
              <a:ext cx="11337572" cy="6246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BFB6AC-C024-0DAE-A94C-5F60F446461B}"/>
                </a:ext>
              </a:extLst>
            </p:cNvPr>
            <p:cNvSpPr txBox="1"/>
            <p:nvPr/>
          </p:nvSpPr>
          <p:spPr>
            <a:xfrm>
              <a:off x="6400800" y="3009900"/>
              <a:ext cx="10972800" cy="580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Đổi tên tệp </a:t>
              </a: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Cay chuoi co la mau xanh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thành </a:t>
              </a: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CayChuoi_Ve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bằng cách sử dụng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Rename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Di chuyển các tệp ảnh ở thư mục </a:t>
              </a: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AnhDongThucVat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vào các thư mục phù hợp như Hình 3 bằng cách sử dụng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Move to.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Xóa thư mục </a:t>
              </a: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AnhDongThucVat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bằng cách sử dụng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Delete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FBAEFA-C92B-EBE2-B3BD-CD37640CD3BA}"/>
              </a:ext>
            </a:extLst>
          </p:cNvPr>
          <p:cNvGrpSpPr/>
          <p:nvPr/>
        </p:nvGrpSpPr>
        <p:grpSpPr>
          <a:xfrm>
            <a:off x="533400" y="1883760"/>
            <a:ext cx="5212836" cy="8058934"/>
            <a:chOff x="492159" y="2084407"/>
            <a:chExt cx="5212836" cy="805893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682CC3-CC54-4740-D93F-C75C6501EA8B}"/>
                </a:ext>
              </a:extLst>
            </p:cNvPr>
            <p:cNvSpPr/>
            <p:nvPr/>
          </p:nvSpPr>
          <p:spPr>
            <a:xfrm>
              <a:off x="492159" y="9228941"/>
              <a:ext cx="4343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A027AD7-E597-0223-19FC-E97FB81D23A3}"/>
                </a:ext>
              </a:extLst>
            </p:cNvPr>
            <p:cNvSpPr/>
            <p:nvPr/>
          </p:nvSpPr>
          <p:spPr>
            <a:xfrm>
              <a:off x="1406559" y="2084407"/>
              <a:ext cx="4298436" cy="7601734"/>
            </a:xfrm>
            <a:custGeom>
              <a:avLst/>
              <a:gdLst/>
              <a:ahLst/>
              <a:cxnLst/>
              <a:rect l="l" t="t" r="r" b="b"/>
              <a:pathLst>
                <a:path w="4673315" h="8264704">
                  <a:moveTo>
                    <a:pt x="0" y="0"/>
                  </a:moveTo>
                  <a:lnTo>
                    <a:pt x="4673315" y="0"/>
                  </a:lnTo>
                  <a:lnTo>
                    <a:pt x="4673315" y="8264704"/>
                  </a:lnTo>
                  <a:lnTo>
                    <a:pt x="0" y="8264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82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CBC9CAC-9AB0-0FBF-93FC-D90D5353E09D}"/>
              </a:ext>
            </a:extLst>
          </p:cNvPr>
          <p:cNvSpPr txBox="1"/>
          <p:nvPr/>
        </p:nvSpPr>
        <p:spPr>
          <a:xfrm>
            <a:off x="4038600" y="495300"/>
            <a:ext cx="1059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rgbClr val="8E6C5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BB0CD25-499E-7945-1F94-A4000B05B993}"/>
              </a:ext>
            </a:extLst>
          </p:cNvPr>
          <p:cNvSpPr/>
          <p:nvPr/>
        </p:nvSpPr>
        <p:spPr>
          <a:xfrm rot="939478">
            <a:off x="338847" y="259541"/>
            <a:ext cx="1608306" cy="1374371"/>
          </a:xfrm>
          <a:custGeom>
            <a:avLst/>
            <a:gdLst/>
            <a:ahLst/>
            <a:cxnLst/>
            <a:rect l="l" t="t" r="r" b="b"/>
            <a:pathLst>
              <a:path w="4815191" h="4114800">
                <a:moveTo>
                  <a:pt x="0" y="0"/>
                </a:moveTo>
                <a:lnTo>
                  <a:pt x="4815191" y="0"/>
                </a:lnTo>
                <a:lnTo>
                  <a:pt x="48151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E70AE3-E190-E57A-9A50-6ACC15275ACB}"/>
              </a:ext>
            </a:extLst>
          </p:cNvPr>
          <p:cNvGrpSpPr/>
          <p:nvPr/>
        </p:nvGrpSpPr>
        <p:grpSpPr>
          <a:xfrm>
            <a:off x="967542" y="2628900"/>
            <a:ext cx="9677400" cy="6400800"/>
            <a:chOff x="952500" y="2784319"/>
            <a:chExt cx="9677400" cy="64008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8933B46-B703-3F86-094A-83F32A65EA85}"/>
                </a:ext>
              </a:extLst>
            </p:cNvPr>
            <p:cNvSpPr/>
            <p:nvPr/>
          </p:nvSpPr>
          <p:spPr>
            <a:xfrm>
              <a:off x="952500" y="2784319"/>
              <a:ext cx="9677400" cy="6400800"/>
            </a:xfrm>
            <a:prstGeom prst="roundRect">
              <a:avLst>
                <a:gd name="adj" fmla="val 8854"/>
              </a:avLst>
            </a:prstGeom>
            <a:solidFill>
              <a:schemeClr val="bg1"/>
            </a:solidFill>
            <a:ln>
              <a:solidFill>
                <a:srgbClr val="8E6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0262B0-05C3-8819-BBB0-1AF7EA35E1EF}"/>
                </a:ext>
              </a:extLst>
            </p:cNvPr>
            <p:cNvSpPr txBox="1"/>
            <p:nvPr/>
          </p:nvSpPr>
          <p:spPr>
            <a:xfrm>
              <a:off x="1295400" y="3167890"/>
              <a:ext cx="8991600" cy="563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Nhiệm vụ 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hãy tạo cây thư mục để lưu các tài liệu học tập theo từng môn học. Trong thư mục của mỗi môn học, em cần tạo 2 thư mục </a:t>
              </a:r>
              <a:r>
                <a:rPr lang="en-US" sz="4000" i="1">
                  <a:latin typeface="Arial" panose="020B0604020202020204" pitchFamily="34" charset="0"/>
                  <a:cs typeface="Arial" panose="020B0604020202020204" pitchFamily="34" charset="0"/>
                </a:rPr>
                <a:t>HocKi1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i="1">
                  <a:latin typeface="Arial" panose="020B0604020202020204" pitchFamily="34" charset="0"/>
                  <a:cs typeface="Arial" panose="020B0604020202020204" pitchFamily="34" charset="0"/>
                </a:rPr>
                <a:t>HocKi2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để lưu tài liệu của từng kì. </a:t>
              </a:r>
            </a:p>
          </p:txBody>
        </p:sp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34AB85D4-F90B-1456-D42A-6814A1C5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9547" y="7940211"/>
            <a:ext cx="1391479" cy="1346809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E860369F-B0A1-C815-146B-384AEED0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59230" y="3647960"/>
            <a:ext cx="1788597" cy="1731178"/>
          </a:xfrm>
          <a:prstGeom prst="rect">
            <a:avLst/>
          </a:prstGeom>
        </p:spPr>
      </p:pic>
      <p:sp>
        <p:nvSpPr>
          <p:cNvPr id="19" name="Freeform 3">
            <a:extLst>
              <a:ext uri="{FF2B5EF4-FFF2-40B4-BE49-F238E27FC236}">
                <a16:creationId xmlns:a16="http://schemas.microsoft.com/office/drawing/2014/main" id="{F38DE03A-69CD-3B4F-A5CB-4A0FC1A90633}"/>
              </a:ext>
            </a:extLst>
          </p:cNvPr>
          <p:cNvSpPr/>
          <p:nvPr/>
        </p:nvSpPr>
        <p:spPr>
          <a:xfrm>
            <a:off x="10861443" y="3647960"/>
            <a:ext cx="7412269" cy="6738426"/>
          </a:xfrm>
          <a:custGeom>
            <a:avLst/>
            <a:gdLst/>
            <a:ahLst/>
            <a:cxnLst/>
            <a:rect l="l" t="t" r="r" b="b"/>
            <a:pathLst>
              <a:path w="7412269" h="6738426">
                <a:moveTo>
                  <a:pt x="0" y="0"/>
                </a:moveTo>
                <a:lnTo>
                  <a:pt x="7412268" y="0"/>
                </a:lnTo>
                <a:lnTo>
                  <a:pt x="7412268" y="6738426"/>
                </a:lnTo>
                <a:lnTo>
                  <a:pt x="0" y="67384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22925"/>
            <a:ext cx="18288000" cy="3083814"/>
          </a:xfrm>
          <a:custGeom>
            <a:avLst/>
            <a:gdLst/>
            <a:ahLst/>
            <a:cxnLst/>
            <a:rect l="l" t="t" r="r" b="b"/>
            <a:pathLst>
              <a:path w="18288000" h="3083814">
                <a:moveTo>
                  <a:pt x="0" y="0"/>
                </a:moveTo>
                <a:lnTo>
                  <a:pt x="18288000" y="0"/>
                </a:lnTo>
                <a:lnTo>
                  <a:pt x="18288000" y="3083814"/>
                </a:lnTo>
                <a:lnTo>
                  <a:pt x="0" y="308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8" b="-6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6BB14-BEC4-0E92-93FC-1A849DE21E4E}"/>
              </a:ext>
            </a:extLst>
          </p:cNvPr>
          <p:cNvSpPr txBox="1"/>
          <p:nvPr/>
        </p:nvSpPr>
        <p:spPr>
          <a:xfrm>
            <a:off x="2819400" y="611906"/>
            <a:ext cx="1264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rgbClr val="8E6C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D2266CF8-7A94-2ED4-87A5-05A7BD2E3ED6}"/>
              </a:ext>
            </a:extLst>
          </p:cNvPr>
          <p:cNvSpPr/>
          <p:nvPr/>
        </p:nvSpPr>
        <p:spPr>
          <a:xfrm>
            <a:off x="16459200" y="6438900"/>
            <a:ext cx="1242461" cy="2568999"/>
          </a:xfrm>
          <a:custGeom>
            <a:avLst/>
            <a:gdLst/>
            <a:ahLst/>
            <a:cxnLst/>
            <a:rect l="l" t="t" r="r" b="b"/>
            <a:pathLst>
              <a:path w="1242461" h="2568999">
                <a:moveTo>
                  <a:pt x="0" y="0"/>
                </a:moveTo>
                <a:lnTo>
                  <a:pt x="1242462" y="0"/>
                </a:lnTo>
                <a:lnTo>
                  <a:pt x="1242462" y="2568999"/>
                </a:lnTo>
                <a:lnTo>
                  <a:pt x="0" y="2568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A1E8CE6-7015-7C51-F190-DF81DB90C395}"/>
              </a:ext>
            </a:extLst>
          </p:cNvPr>
          <p:cNvSpPr/>
          <p:nvPr/>
        </p:nvSpPr>
        <p:spPr>
          <a:xfrm>
            <a:off x="-762000" y="6743700"/>
            <a:ext cx="4073968" cy="2607340"/>
          </a:xfrm>
          <a:custGeom>
            <a:avLst/>
            <a:gdLst/>
            <a:ahLst/>
            <a:cxnLst/>
            <a:rect l="l" t="t" r="r" b="b"/>
            <a:pathLst>
              <a:path w="4073968" h="2607340">
                <a:moveTo>
                  <a:pt x="0" y="0"/>
                </a:moveTo>
                <a:lnTo>
                  <a:pt x="4073968" y="0"/>
                </a:lnTo>
                <a:lnTo>
                  <a:pt x="4073968" y="2607340"/>
                </a:lnTo>
                <a:lnTo>
                  <a:pt x="0" y="26073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54891-7C77-61D1-81C8-A1557167EE83}"/>
              </a:ext>
            </a:extLst>
          </p:cNvPr>
          <p:cNvGrpSpPr/>
          <p:nvPr/>
        </p:nvGrpSpPr>
        <p:grpSpPr>
          <a:xfrm>
            <a:off x="1890161" y="2460214"/>
            <a:ext cx="14020800" cy="1824923"/>
            <a:chOff x="1524000" y="2019300"/>
            <a:chExt cx="14020800" cy="18249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836289-9C34-AE87-775B-8603DAB5DB44}"/>
                </a:ext>
              </a:extLst>
            </p:cNvPr>
            <p:cNvSpPr txBox="1"/>
            <p:nvPr/>
          </p:nvSpPr>
          <p:spPr>
            <a:xfrm>
              <a:off x="2743200" y="2019300"/>
              <a:ext cx="12801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kiến thức chính của bài học ngày hôm nay.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D72713-9D74-C581-59CF-19D53B7487C0}"/>
                </a:ext>
              </a:extLst>
            </p:cNvPr>
            <p:cNvSpPr txBox="1"/>
            <p:nvPr/>
          </p:nvSpPr>
          <p:spPr>
            <a:xfrm>
              <a:off x="1524000" y="2453614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sz="7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A64B8E-A107-CBA2-783C-08B5FFE2AC14}"/>
              </a:ext>
            </a:extLst>
          </p:cNvPr>
          <p:cNvGrpSpPr/>
          <p:nvPr/>
        </p:nvGrpSpPr>
        <p:grpSpPr>
          <a:xfrm>
            <a:off x="1890161" y="4742836"/>
            <a:ext cx="14020800" cy="1824923"/>
            <a:chOff x="1524000" y="2019300"/>
            <a:chExt cx="14020800" cy="18249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EB65E8-B42C-6145-A202-69D0967F2907}"/>
                </a:ext>
              </a:extLst>
            </p:cNvPr>
            <p:cNvSpPr txBox="1"/>
            <p:nvPr/>
          </p:nvSpPr>
          <p:spPr>
            <a:xfrm>
              <a:off x="2743200" y="2019300"/>
              <a:ext cx="12801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Đọc và chuẩn bị trước </a:t>
              </a:r>
              <a:r>
                <a:rPr lang="vi-VN" sz="4000" b="1" i="1">
                  <a:latin typeface="Arial" panose="020B0604020202020204" pitchFamily="34" charset="0"/>
                  <a:cs typeface="Arial" panose="020B0604020202020204" pitchFamily="34" charset="0"/>
                </a:rPr>
                <a:t>Bài D_Bài học: Tôn trọng quyền tác giả của phần mềm.</a:t>
              </a:r>
              <a:endParaRPr lang="en-US" sz="40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D8792B-F5CC-0DCF-4E69-5BC1C01FDBF9}"/>
                </a:ext>
              </a:extLst>
            </p:cNvPr>
            <p:cNvSpPr txBox="1"/>
            <p:nvPr/>
          </p:nvSpPr>
          <p:spPr>
            <a:xfrm>
              <a:off x="1524000" y="2453614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sz="7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22925"/>
            <a:ext cx="18288000" cy="3083814"/>
          </a:xfrm>
          <a:custGeom>
            <a:avLst/>
            <a:gdLst/>
            <a:ahLst/>
            <a:cxnLst/>
            <a:rect l="l" t="t" r="r" b="b"/>
            <a:pathLst>
              <a:path w="18288000" h="3083814">
                <a:moveTo>
                  <a:pt x="0" y="0"/>
                </a:moveTo>
                <a:lnTo>
                  <a:pt x="18288000" y="0"/>
                </a:lnTo>
                <a:lnTo>
                  <a:pt x="18288000" y="3083814"/>
                </a:lnTo>
                <a:lnTo>
                  <a:pt x="0" y="308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8" b="-6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220867" y="6347574"/>
            <a:ext cx="9247319" cy="4741353"/>
          </a:xfrm>
          <a:custGeom>
            <a:avLst/>
            <a:gdLst/>
            <a:ahLst/>
            <a:cxnLst/>
            <a:rect l="l" t="t" r="r" b="b"/>
            <a:pathLst>
              <a:path w="9247319" h="4741353">
                <a:moveTo>
                  <a:pt x="0" y="0"/>
                </a:moveTo>
                <a:lnTo>
                  <a:pt x="9247319" y="0"/>
                </a:lnTo>
                <a:lnTo>
                  <a:pt x="9247319" y="4741352"/>
                </a:lnTo>
                <a:lnTo>
                  <a:pt x="0" y="474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89067" y="701800"/>
            <a:ext cx="4030502" cy="3532185"/>
          </a:xfrm>
          <a:custGeom>
            <a:avLst/>
            <a:gdLst/>
            <a:ahLst/>
            <a:cxnLst/>
            <a:rect l="l" t="t" r="r" b="b"/>
            <a:pathLst>
              <a:path w="4030502" h="3532185">
                <a:moveTo>
                  <a:pt x="0" y="0"/>
                </a:moveTo>
                <a:lnTo>
                  <a:pt x="4030502" y="0"/>
                </a:lnTo>
                <a:lnTo>
                  <a:pt x="4030502" y="3532185"/>
                </a:lnTo>
                <a:lnTo>
                  <a:pt x="0" y="35321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519020" y="3881689"/>
            <a:ext cx="5338015" cy="3377508"/>
          </a:xfrm>
          <a:custGeom>
            <a:avLst/>
            <a:gdLst/>
            <a:ahLst/>
            <a:cxnLst/>
            <a:rect l="l" t="t" r="r" b="b"/>
            <a:pathLst>
              <a:path w="5338015" h="3377508">
                <a:moveTo>
                  <a:pt x="0" y="0"/>
                </a:moveTo>
                <a:lnTo>
                  <a:pt x="5338015" y="0"/>
                </a:lnTo>
                <a:lnTo>
                  <a:pt x="5338015" y="3377508"/>
                </a:lnTo>
                <a:lnTo>
                  <a:pt x="0" y="3377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973665" y="5778202"/>
            <a:ext cx="3696814" cy="5809279"/>
          </a:xfrm>
          <a:custGeom>
            <a:avLst/>
            <a:gdLst/>
            <a:ahLst/>
            <a:cxnLst/>
            <a:rect l="l" t="t" r="r" b="b"/>
            <a:pathLst>
              <a:path w="3696814" h="5809279">
                <a:moveTo>
                  <a:pt x="0" y="0"/>
                </a:moveTo>
                <a:lnTo>
                  <a:pt x="3696813" y="0"/>
                </a:lnTo>
                <a:lnTo>
                  <a:pt x="3696813" y="5809279"/>
                </a:lnTo>
                <a:lnTo>
                  <a:pt x="0" y="5809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F2FBD-87AC-250A-0FF4-CFA7B6278B69}"/>
              </a:ext>
            </a:extLst>
          </p:cNvPr>
          <p:cNvSpPr txBox="1"/>
          <p:nvPr/>
        </p:nvSpPr>
        <p:spPr>
          <a:xfrm>
            <a:off x="430965" y="2455229"/>
            <a:ext cx="1099354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50529576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B0F30E6-BC8C-C836-C3B3-5034B05E44EA}"/>
              </a:ext>
            </a:extLst>
          </p:cNvPr>
          <p:cNvGrpSpPr/>
          <p:nvPr/>
        </p:nvGrpSpPr>
        <p:grpSpPr>
          <a:xfrm>
            <a:off x="4800600" y="266700"/>
            <a:ext cx="9220200" cy="1346776"/>
            <a:chOff x="4876800" y="367724"/>
            <a:chExt cx="9220200" cy="13467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0D647A-E101-9D53-D2E9-E5F1BB69A685}"/>
                </a:ext>
              </a:extLst>
            </p:cNvPr>
            <p:cNvCxnSpPr/>
            <p:nvPr/>
          </p:nvCxnSpPr>
          <p:spPr>
            <a:xfrm>
              <a:off x="4876800" y="1714500"/>
              <a:ext cx="9220200" cy="0"/>
            </a:xfrm>
            <a:prstGeom prst="line">
              <a:avLst/>
            </a:prstGeom>
            <a:ln w="28575">
              <a:solidFill>
                <a:srgbClr val="8E6C5E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BB1314-992E-702C-6741-F51BC2634FDA}"/>
                </a:ext>
              </a:extLst>
            </p:cNvPr>
            <p:cNvSpPr txBox="1"/>
            <p:nvPr/>
          </p:nvSpPr>
          <p:spPr>
            <a:xfrm>
              <a:off x="5334000" y="367724"/>
              <a:ext cx="8305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 </a:t>
              </a:r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id="{D2878885-2782-40D8-EDD0-BBB7F1A1B010}"/>
              </a:ext>
            </a:extLst>
          </p:cNvPr>
          <p:cNvSpPr/>
          <p:nvPr/>
        </p:nvSpPr>
        <p:spPr>
          <a:xfrm>
            <a:off x="-609600" y="3516421"/>
            <a:ext cx="6934200" cy="6732478"/>
          </a:xfrm>
          <a:custGeom>
            <a:avLst/>
            <a:gdLst/>
            <a:ahLst/>
            <a:cxnLst/>
            <a:rect l="l" t="t" r="r" b="b"/>
            <a:pathLst>
              <a:path w="6312697" h="6129055">
                <a:moveTo>
                  <a:pt x="0" y="0"/>
                </a:moveTo>
                <a:lnTo>
                  <a:pt x="6312698" y="0"/>
                </a:lnTo>
                <a:lnTo>
                  <a:pt x="6312698" y="6129055"/>
                </a:lnTo>
                <a:lnTo>
                  <a:pt x="0" y="6129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EDF7F-3302-F9B9-AF77-A8A224C484A2}"/>
              </a:ext>
            </a:extLst>
          </p:cNvPr>
          <p:cNvSpPr txBox="1"/>
          <p:nvPr/>
        </p:nvSpPr>
        <p:spPr>
          <a:xfrm>
            <a:off x="6324600" y="237684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Nêu ý nghĩa của một số lệnh sau: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C9ECFD-2E74-4D02-613B-E3B15D984B01}"/>
              </a:ext>
            </a:extLst>
          </p:cNvPr>
          <p:cNvGrpSpPr/>
          <p:nvPr/>
        </p:nvGrpSpPr>
        <p:grpSpPr>
          <a:xfrm>
            <a:off x="6858000" y="4000500"/>
            <a:ext cx="4572000" cy="1524000"/>
            <a:chOff x="6858000" y="4000500"/>
            <a:chExt cx="4572000" cy="152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5A57D1-F0B6-4BD0-AD19-7B65ABEDA7A8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6F8218-389E-EE7B-1F9F-D965C2CC41F4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6F6A0E-B290-D1C7-E3A7-2E316DC75AD3}"/>
                </a:ext>
              </a:extLst>
            </p:cNvPr>
            <p:cNvSpPr txBox="1"/>
            <p:nvPr/>
          </p:nvSpPr>
          <p:spPr>
            <a:xfrm>
              <a:off x="7543800" y="4446285"/>
              <a:ext cx="33528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Move to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B85669-E068-EBFB-CA88-9B2B96381C57}"/>
              </a:ext>
            </a:extLst>
          </p:cNvPr>
          <p:cNvGrpSpPr/>
          <p:nvPr/>
        </p:nvGrpSpPr>
        <p:grpSpPr>
          <a:xfrm>
            <a:off x="12344400" y="4000500"/>
            <a:ext cx="4572000" cy="1524000"/>
            <a:chOff x="6858000" y="4000500"/>
            <a:chExt cx="4572000" cy="1524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4676B4-FF4F-180A-89DE-FF2E95BA9E80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FDA7F4-F450-42E2-CA9A-C17E2FFC7093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04007A-C99F-34FE-943A-4888DFD49E6A}"/>
                </a:ext>
              </a:extLst>
            </p:cNvPr>
            <p:cNvSpPr txBox="1"/>
            <p:nvPr/>
          </p:nvSpPr>
          <p:spPr>
            <a:xfrm>
              <a:off x="7543800" y="4446285"/>
              <a:ext cx="33528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Copy to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82374D-6C9A-A582-6981-61C8F06C52FC}"/>
              </a:ext>
            </a:extLst>
          </p:cNvPr>
          <p:cNvGrpSpPr/>
          <p:nvPr/>
        </p:nvGrpSpPr>
        <p:grpSpPr>
          <a:xfrm>
            <a:off x="6858000" y="6287869"/>
            <a:ext cx="4572000" cy="1524000"/>
            <a:chOff x="6858000" y="4000500"/>
            <a:chExt cx="4572000" cy="1524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01706F-3981-21D2-F4E9-EC12E8B703F2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FFCF45-B029-C922-4F77-F255139333B4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73CA2F-7667-F528-18D0-9FB9F2B2DE73}"/>
                </a:ext>
              </a:extLst>
            </p:cNvPr>
            <p:cNvSpPr txBox="1"/>
            <p:nvPr/>
          </p:nvSpPr>
          <p:spPr>
            <a:xfrm>
              <a:off x="7543800" y="4446285"/>
              <a:ext cx="33528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E37D29-DC05-5475-99A2-9CEA815DFE11}"/>
              </a:ext>
            </a:extLst>
          </p:cNvPr>
          <p:cNvGrpSpPr/>
          <p:nvPr/>
        </p:nvGrpSpPr>
        <p:grpSpPr>
          <a:xfrm>
            <a:off x="12344400" y="6287869"/>
            <a:ext cx="4572000" cy="1524000"/>
            <a:chOff x="6858000" y="4000500"/>
            <a:chExt cx="4572000" cy="1524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D048B6-B3C7-1F54-BB95-04035A927E55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C6C75-DD29-9BF1-13DC-7433921FE065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9BBB5-EFC9-A6D3-F0B4-377ADC8F1E43}"/>
                </a:ext>
              </a:extLst>
            </p:cNvPr>
            <p:cNvSpPr txBox="1"/>
            <p:nvPr/>
          </p:nvSpPr>
          <p:spPr>
            <a:xfrm>
              <a:off x="7543800" y="4446285"/>
              <a:ext cx="33528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Rename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2CE41E-E8C9-9766-86AA-72DC021111DC}"/>
              </a:ext>
            </a:extLst>
          </p:cNvPr>
          <p:cNvGrpSpPr/>
          <p:nvPr/>
        </p:nvGrpSpPr>
        <p:grpSpPr>
          <a:xfrm>
            <a:off x="9463087" y="8267700"/>
            <a:ext cx="4572000" cy="1524000"/>
            <a:chOff x="6858000" y="4000500"/>
            <a:chExt cx="4572000" cy="1524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BCA7D3-CB50-CBD6-B8BE-4A875A68C089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3D43E9-BEA7-2913-D0DE-7702BD43A3C3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721AD7-A91D-2076-4892-BBB38F426FE6}"/>
                </a:ext>
              </a:extLst>
            </p:cNvPr>
            <p:cNvSpPr txBox="1"/>
            <p:nvPr/>
          </p:nvSpPr>
          <p:spPr>
            <a:xfrm>
              <a:off x="7353300" y="4423455"/>
              <a:ext cx="37338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New folder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02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85800" y="1956451"/>
            <a:ext cx="8933449" cy="7387459"/>
          </a:xfrm>
          <a:custGeom>
            <a:avLst/>
            <a:gdLst/>
            <a:ahLst/>
            <a:cxnLst/>
            <a:rect l="l" t="t" r="r" b="b"/>
            <a:pathLst>
              <a:path w="7690935" h="8229600">
                <a:moveTo>
                  <a:pt x="7690935" y="0"/>
                </a:moveTo>
                <a:lnTo>
                  <a:pt x="0" y="0"/>
                </a:lnTo>
                <a:lnTo>
                  <a:pt x="0" y="8229600"/>
                </a:lnTo>
                <a:lnTo>
                  <a:pt x="7690935" y="8229600"/>
                </a:lnTo>
                <a:lnTo>
                  <a:pt x="76909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026064" y="3581911"/>
            <a:ext cx="7412269" cy="6738426"/>
          </a:xfrm>
          <a:custGeom>
            <a:avLst/>
            <a:gdLst/>
            <a:ahLst/>
            <a:cxnLst/>
            <a:rect l="l" t="t" r="r" b="b"/>
            <a:pathLst>
              <a:path w="7412269" h="6738426">
                <a:moveTo>
                  <a:pt x="0" y="0"/>
                </a:moveTo>
                <a:lnTo>
                  <a:pt x="7412268" y="0"/>
                </a:lnTo>
                <a:lnTo>
                  <a:pt x="7412268" y="6738426"/>
                </a:lnTo>
                <a:lnTo>
                  <a:pt x="0" y="673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22216" y="3415108"/>
            <a:ext cx="7777854" cy="4052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Move to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 chuyển thư mục, tệp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Copy to </a:t>
            </a: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sao chép thư mục, tệp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Delete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xóa thư mục, tệp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Rename</a:t>
            </a: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đổi tên thư mục, tệp.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folder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tạo thư mục, tệp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46359" y="513485"/>
            <a:ext cx="10345780" cy="8592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 dẫn trả lời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67821" y="8211254"/>
            <a:ext cx="1391479" cy="1346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17504" y="3919003"/>
            <a:ext cx="1788597" cy="1731178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7760633" y="9558063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7" y="0"/>
                </a:lnTo>
                <a:lnTo>
                  <a:pt x="3845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40827" y="-3124200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7" y="0"/>
                </a:lnTo>
                <a:lnTo>
                  <a:pt x="3845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9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22925"/>
            <a:ext cx="18288000" cy="3083814"/>
          </a:xfrm>
          <a:custGeom>
            <a:avLst/>
            <a:gdLst/>
            <a:ahLst/>
            <a:cxnLst/>
            <a:rect l="l" t="t" r="r" b="b"/>
            <a:pathLst>
              <a:path w="18288000" h="3083814">
                <a:moveTo>
                  <a:pt x="0" y="0"/>
                </a:moveTo>
                <a:lnTo>
                  <a:pt x="18288000" y="0"/>
                </a:lnTo>
                <a:lnTo>
                  <a:pt x="18288000" y="3083814"/>
                </a:lnTo>
                <a:lnTo>
                  <a:pt x="0" y="308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8" b="-6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7812975"/>
            <a:ext cx="4417902" cy="2474025"/>
          </a:xfrm>
          <a:custGeom>
            <a:avLst/>
            <a:gdLst/>
            <a:ahLst/>
            <a:cxnLst/>
            <a:rect l="l" t="t" r="r" b="b"/>
            <a:pathLst>
              <a:path w="4417902" h="2474025">
                <a:moveTo>
                  <a:pt x="4417902" y="0"/>
                </a:moveTo>
                <a:lnTo>
                  <a:pt x="0" y="0"/>
                </a:lnTo>
                <a:lnTo>
                  <a:pt x="0" y="2474025"/>
                </a:lnTo>
                <a:lnTo>
                  <a:pt x="4417902" y="2474025"/>
                </a:lnTo>
                <a:lnTo>
                  <a:pt x="44179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30400" y="5529211"/>
            <a:ext cx="4019049" cy="4901279"/>
          </a:xfrm>
          <a:custGeom>
            <a:avLst/>
            <a:gdLst/>
            <a:ahLst/>
            <a:cxnLst/>
            <a:rect l="l" t="t" r="r" b="b"/>
            <a:pathLst>
              <a:path w="4438308" h="5412571">
                <a:moveTo>
                  <a:pt x="0" y="0"/>
                </a:moveTo>
                <a:lnTo>
                  <a:pt x="4438308" y="0"/>
                </a:lnTo>
                <a:lnTo>
                  <a:pt x="4438308" y="5412571"/>
                </a:lnTo>
                <a:lnTo>
                  <a:pt x="0" y="54125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36734" y="6291416"/>
            <a:ext cx="1242461" cy="2568999"/>
          </a:xfrm>
          <a:custGeom>
            <a:avLst/>
            <a:gdLst/>
            <a:ahLst/>
            <a:cxnLst/>
            <a:rect l="l" t="t" r="r" b="b"/>
            <a:pathLst>
              <a:path w="1242461" h="2568999">
                <a:moveTo>
                  <a:pt x="0" y="0"/>
                </a:moveTo>
                <a:lnTo>
                  <a:pt x="1242462" y="0"/>
                </a:lnTo>
                <a:lnTo>
                  <a:pt x="1242462" y="2568999"/>
                </a:lnTo>
                <a:lnTo>
                  <a:pt x="0" y="2568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43786" y="6981801"/>
            <a:ext cx="4073968" cy="2607340"/>
          </a:xfrm>
          <a:custGeom>
            <a:avLst/>
            <a:gdLst/>
            <a:ahLst/>
            <a:cxnLst/>
            <a:rect l="l" t="t" r="r" b="b"/>
            <a:pathLst>
              <a:path w="4073968" h="2607340">
                <a:moveTo>
                  <a:pt x="0" y="0"/>
                </a:moveTo>
                <a:lnTo>
                  <a:pt x="4073968" y="0"/>
                </a:lnTo>
                <a:lnTo>
                  <a:pt x="4073968" y="2607340"/>
                </a:lnTo>
                <a:lnTo>
                  <a:pt x="0" y="26073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94734" y="909182"/>
            <a:ext cx="16298532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8000" b="1" spc="577">
                <a:solidFill>
                  <a:srgbClr val="C94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vi-VN" sz="8000" b="1" spc="577">
                <a:latin typeface="Arial" panose="020B0604020202020204" pitchFamily="34" charset="0"/>
                <a:cs typeface="Arial" panose="020B0604020202020204" pitchFamily="34" charset="0"/>
              </a:rPr>
              <a:t>THỰC HÀNH TẠO, SAO CHÉP, XÓA THƯ MỤC VÀ ĐỔI TÊN, DI CHUYỂN TỆP</a:t>
            </a:r>
            <a:endParaRPr lang="en-US" sz="8000" b="1" spc="57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43800" y="-1181100"/>
            <a:ext cx="10320349" cy="11235076"/>
          </a:xfrm>
          <a:custGeom>
            <a:avLst/>
            <a:gdLst/>
            <a:ahLst/>
            <a:cxnLst/>
            <a:rect l="l" t="t" r="r" b="b"/>
            <a:pathLst>
              <a:path w="8232247" h="11235076">
                <a:moveTo>
                  <a:pt x="0" y="0"/>
                </a:moveTo>
                <a:lnTo>
                  <a:pt x="8232246" y="0"/>
                </a:lnTo>
                <a:lnTo>
                  <a:pt x="8232246" y="11235076"/>
                </a:lnTo>
                <a:lnTo>
                  <a:pt x="0" y="1123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EE921-7287-F8D9-1292-C4578CC05A2E}"/>
              </a:ext>
            </a:extLst>
          </p:cNvPr>
          <p:cNvSpPr/>
          <p:nvPr/>
        </p:nvSpPr>
        <p:spPr>
          <a:xfrm>
            <a:off x="7620000" y="-647700"/>
            <a:ext cx="94488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91FE2-C634-DEE2-890B-70DBE9369420}"/>
              </a:ext>
            </a:extLst>
          </p:cNvPr>
          <p:cNvSpPr txBox="1"/>
          <p:nvPr/>
        </p:nvSpPr>
        <p:spPr>
          <a:xfrm>
            <a:off x="762000" y="571500"/>
            <a:ext cx="10896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1CD127-A415-73FC-61E5-A0A4AA6DBF1B}"/>
              </a:ext>
            </a:extLst>
          </p:cNvPr>
          <p:cNvGrpSpPr/>
          <p:nvPr/>
        </p:nvGrpSpPr>
        <p:grpSpPr>
          <a:xfrm>
            <a:off x="762000" y="4000500"/>
            <a:ext cx="5719751" cy="4419600"/>
            <a:chOff x="762000" y="4076700"/>
            <a:chExt cx="5719751" cy="441960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28216B7-1592-0E00-4D69-4A8C3ED4F3A6}"/>
                </a:ext>
              </a:extLst>
            </p:cNvPr>
            <p:cNvSpPr/>
            <p:nvPr/>
          </p:nvSpPr>
          <p:spPr>
            <a:xfrm>
              <a:off x="762000" y="7048500"/>
              <a:ext cx="5719751" cy="14478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FF51A10-8B30-56C5-9347-E458FB9CE50B}"/>
                </a:ext>
              </a:extLst>
            </p:cNvPr>
            <p:cNvSpPr/>
            <p:nvPr/>
          </p:nvSpPr>
          <p:spPr>
            <a:xfrm>
              <a:off x="1371600" y="4076700"/>
              <a:ext cx="4648200" cy="4107299"/>
            </a:xfrm>
            <a:custGeom>
              <a:avLst/>
              <a:gdLst/>
              <a:ahLst/>
              <a:cxnLst/>
              <a:rect l="l" t="t" r="r" b="b"/>
              <a:pathLst>
                <a:path w="4629873" h="4114800">
                  <a:moveTo>
                    <a:pt x="0" y="0"/>
                  </a:moveTo>
                  <a:lnTo>
                    <a:pt x="4629873" y="0"/>
                  </a:lnTo>
                  <a:lnTo>
                    <a:pt x="462987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67A46-431D-8CEF-7F75-79855F69542C}"/>
              </a:ext>
            </a:extLst>
          </p:cNvPr>
          <p:cNvGrpSpPr/>
          <p:nvPr/>
        </p:nvGrpSpPr>
        <p:grpSpPr>
          <a:xfrm>
            <a:off x="7958137" y="2693830"/>
            <a:ext cx="8567737" cy="2041456"/>
            <a:chOff x="7958137" y="2230007"/>
            <a:chExt cx="8567737" cy="20414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0B492A-F799-66FC-3935-D812F8521702}"/>
                </a:ext>
              </a:extLst>
            </p:cNvPr>
            <p:cNvSpPr txBox="1"/>
            <p:nvPr/>
          </p:nvSpPr>
          <p:spPr>
            <a:xfrm>
              <a:off x="7958137" y="2742904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A341F7-5FB1-51F1-BC1F-12EF6B5E30E4}"/>
                </a:ext>
              </a:extLst>
            </p:cNvPr>
            <p:cNvSpPr txBox="1"/>
            <p:nvPr/>
          </p:nvSpPr>
          <p:spPr>
            <a:xfrm>
              <a:off x="9820274" y="2230007"/>
              <a:ext cx="67056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Thực hành tạo, sao chép thư mục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AACF85-4BB0-F525-09A5-5A715753B81A}"/>
              </a:ext>
            </a:extLst>
          </p:cNvPr>
          <p:cNvGrpSpPr/>
          <p:nvPr/>
        </p:nvGrpSpPr>
        <p:grpSpPr>
          <a:xfrm>
            <a:off x="7958137" y="5688066"/>
            <a:ext cx="8567737" cy="2041456"/>
            <a:chOff x="7958137" y="2230007"/>
            <a:chExt cx="8567737" cy="204145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4367FB-F80E-DCFE-5355-90B5741FD395}"/>
                </a:ext>
              </a:extLst>
            </p:cNvPr>
            <p:cNvSpPr txBox="1"/>
            <p:nvPr/>
          </p:nvSpPr>
          <p:spPr>
            <a:xfrm>
              <a:off x="7958137" y="2742904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C69A3A-0861-AD16-2BA3-529443D89695}"/>
                </a:ext>
              </a:extLst>
            </p:cNvPr>
            <p:cNvSpPr txBox="1"/>
            <p:nvPr/>
          </p:nvSpPr>
          <p:spPr>
            <a:xfrm>
              <a:off x="9820274" y="2230007"/>
              <a:ext cx="67056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Thực hành di chuyển, đổi tên tệp, xóa thư mục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51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9ADD2-BA7E-643C-2259-E898BEB0323C}"/>
              </a:ext>
            </a:extLst>
          </p:cNvPr>
          <p:cNvSpPr/>
          <p:nvPr/>
        </p:nvSpPr>
        <p:spPr>
          <a:xfrm>
            <a:off x="838200" y="3946670"/>
            <a:ext cx="13792200" cy="5638839"/>
          </a:xfrm>
          <a:prstGeom prst="rect">
            <a:avLst/>
          </a:prstGeom>
          <a:solidFill>
            <a:schemeClr val="bg1"/>
          </a:solidFill>
          <a:ln w="57150">
            <a:solidFill>
              <a:srgbClr val="8E6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AEFAEEB-1EE4-B07D-62D4-862B0318731E}"/>
              </a:ext>
            </a:extLst>
          </p:cNvPr>
          <p:cNvSpPr/>
          <p:nvPr/>
        </p:nvSpPr>
        <p:spPr>
          <a:xfrm>
            <a:off x="14935200" y="1028700"/>
            <a:ext cx="2379107" cy="2681370"/>
          </a:xfrm>
          <a:custGeom>
            <a:avLst/>
            <a:gdLst/>
            <a:ahLst/>
            <a:cxnLst/>
            <a:rect l="l" t="t" r="r" b="b"/>
            <a:pathLst>
              <a:path w="2379107" h="2681370">
                <a:moveTo>
                  <a:pt x="0" y="0"/>
                </a:moveTo>
                <a:lnTo>
                  <a:pt x="2379106" y="0"/>
                </a:lnTo>
                <a:lnTo>
                  <a:pt x="2379106" y="2681370"/>
                </a:lnTo>
                <a:lnTo>
                  <a:pt x="0" y="2681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6B4320D3-BB4D-3FBF-19DF-6B5DDABE44AB}"/>
              </a:ext>
            </a:extLst>
          </p:cNvPr>
          <p:cNvSpPr/>
          <p:nvPr/>
        </p:nvSpPr>
        <p:spPr>
          <a:xfrm>
            <a:off x="13182600" y="4227739"/>
            <a:ext cx="4800600" cy="5854391"/>
          </a:xfrm>
          <a:custGeom>
            <a:avLst/>
            <a:gdLst/>
            <a:ahLst/>
            <a:cxnLst/>
            <a:rect l="l" t="t" r="r" b="b"/>
            <a:pathLst>
              <a:path w="4438308" h="5412571">
                <a:moveTo>
                  <a:pt x="0" y="0"/>
                </a:moveTo>
                <a:lnTo>
                  <a:pt x="4438308" y="0"/>
                </a:lnTo>
                <a:lnTo>
                  <a:pt x="4438308" y="5412571"/>
                </a:lnTo>
                <a:lnTo>
                  <a:pt x="0" y="5412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02BF2A7-47DE-71E1-48A1-456A4F207BB6}"/>
              </a:ext>
            </a:extLst>
          </p:cNvPr>
          <p:cNvSpPr/>
          <p:nvPr/>
        </p:nvSpPr>
        <p:spPr>
          <a:xfrm>
            <a:off x="457200" y="341234"/>
            <a:ext cx="3581400" cy="3138609"/>
          </a:xfrm>
          <a:custGeom>
            <a:avLst/>
            <a:gdLst/>
            <a:ahLst/>
            <a:cxnLst/>
            <a:rect l="l" t="t" r="r" b="b"/>
            <a:pathLst>
              <a:path w="4030502" h="3532185">
                <a:moveTo>
                  <a:pt x="0" y="0"/>
                </a:moveTo>
                <a:lnTo>
                  <a:pt x="4030502" y="0"/>
                </a:lnTo>
                <a:lnTo>
                  <a:pt x="4030502" y="3532185"/>
                </a:lnTo>
                <a:lnTo>
                  <a:pt x="0" y="353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DAC6-E7BE-4EE7-88CD-6078999D6863}"/>
              </a:ext>
            </a:extLst>
          </p:cNvPr>
          <p:cNvSpPr txBox="1"/>
          <p:nvPr/>
        </p:nvSpPr>
        <p:spPr>
          <a:xfrm>
            <a:off x="871537" y="4561992"/>
            <a:ext cx="12344400" cy="440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THỰC HÀNH TẠO, SAO CHÉP THƯ MỤC </a:t>
            </a:r>
          </a:p>
        </p:txBody>
      </p:sp>
    </p:spTree>
    <p:extLst>
      <p:ext uri="{BB962C8B-B14F-4D97-AF65-F5344CB8AC3E}">
        <p14:creationId xmlns:p14="http://schemas.microsoft.com/office/powerpoint/2010/main" val="41079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245A84-102A-C207-1496-15BF710DB06B}"/>
              </a:ext>
            </a:extLst>
          </p:cNvPr>
          <p:cNvGrpSpPr/>
          <p:nvPr/>
        </p:nvGrpSpPr>
        <p:grpSpPr>
          <a:xfrm>
            <a:off x="762000" y="419100"/>
            <a:ext cx="2819400" cy="856267"/>
            <a:chOff x="838200" y="571500"/>
            <a:chExt cx="2819400" cy="8562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818419-E1E7-CDC6-3C73-8D3D6A0C758A}"/>
                </a:ext>
              </a:extLst>
            </p:cNvPr>
            <p:cNvSpPr txBox="1"/>
            <p:nvPr/>
          </p:nvSpPr>
          <p:spPr>
            <a:xfrm>
              <a:off x="838200" y="571500"/>
              <a:ext cx="2819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 cầu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F75EF5-BFC7-0AC9-7221-51D0AA7BFB12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1427767"/>
              <a:ext cx="281940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69EF0B-D82D-9A97-697E-4A8F6FBB1DC8}"/>
              </a:ext>
            </a:extLst>
          </p:cNvPr>
          <p:cNvSpPr txBox="1"/>
          <p:nvPr/>
        </p:nvSpPr>
        <p:spPr>
          <a:xfrm>
            <a:off x="762000" y="1391720"/>
            <a:ext cx="168021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cây thư mục để lưu các ảnh sưu tập theo chủ đề như </a:t>
            </a:r>
            <a:r>
              <a:rPr lang="en-US" sz="4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CEAB3A-C4F4-E072-0F43-EBE1B8CCB42B}"/>
              </a:ext>
            </a:extLst>
          </p:cNvPr>
          <p:cNvGrpSpPr/>
          <p:nvPr/>
        </p:nvGrpSpPr>
        <p:grpSpPr>
          <a:xfrm>
            <a:off x="1447800" y="2237035"/>
            <a:ext cx="15392400" cy="7716590"/>
            <a:chOff x="1447800" y="2274262"/>
            <a:chExt cx="15392400" cy="77165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DEC26F-5748-9F2E-A742-A73349878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274262"/>
              <a:ext cx="15392400" cy="71189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62011-AB91-E1B1-F659-5DE26755E5E4}"/>
                </a:ext>
              </a:extLst>
            </p:cNvPr>
            <p:cNvSpPr txBox="1"/>
            <p:nvPr/>
          </p:nvSpPr>
          <p:spPr>
            <a:xfrm>
              <a:off x="4210050" y="9359910"/>
              <a:ext cx="99060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Cây thư mục AnhSuuTap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91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8FF1608-00DE-D7EB-1133-CA7210D7F6B6}"/>
              </a:ext>
            </a:extLst>
          </p:cNvPr>
          <p:cNvSpPr/>
          <p:nvPr/>
        </p:nvSpPr>
        <p:spPr>
          <a:xfrm>
            <a:off x="9834859" y="5175298"/>
            <a:ext cx="2286000" cy="44957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6992-AA2D-84A5-2A5C-25C8AF07A912}"/>
              </a:ext>
            </a:extLst>
          </p:cNvPr>
          <p:cNvSpPr/>
          <p:nvPr/>
        </p:nvSpPr>
        <p:spPr>
          <a:xfrm>
            <a:off x="13411200" y="2095500"/>
            <a:ext cx="2286000" cy="44957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F5346A-2B53-581B-F4EA-4020DC2D7326}"/>
              </a:ext>
            </a:extLst>
          </p:cNvPr>
          <p:cNvGrpSpPr/>
          <p:nvPr/>
        </p:nvGrpSpPr>
        <p:grpSpPr>
          <a:xfrm>
            <a:off x="2819400" y="360572"/>
            <a:ext cx="12649200" cy="1347703"/>
            <a:chOff x="2895600" y="571500"/>
            <a:chExt cx="12649200" cy="1447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3980DE-0020-5BC3-CD46-1ABC0DBB8405}"/>
                </a:ext>
              </a:extLst>
            </p:cNvPr>
            <p:cNvSpPr/>
            <p:nvPr/>
          </p:nvSpPr>
          <p:spPr>
            <a:xfrm>
              <a:off x="2895600" y="571500"/>
              <a:ext cx="12496800" cy="1295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0694B6-EAAE-39A3-AF1E-9FB475EB89FC}"/>
                </a:ext>
              </a:extLst>
            </p:cNvPr>
            <p:cNvSpPr/>
            <p:nvPr/>
          </p:nvSpPr>
          <p:spPr>
            <a:xfrm>
              <a:off x="3048000" y="723900"/>
              <a:ext cx="12496800" cy="1295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29FEE5-BE69-E4A6-57B0-DC3EEE1738BB}"/>
                </a:ext>
              </a:extLst>
            </p:cNvPr>
            <p:cNvSpPr txBox="1"/>
            <p:nvPr/>
          </p:nvSpPr>
          <p:spPr>
            <a:xfrm>
              <a:off x="3124200" y="979185"/>
              <a:ext cx="12344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BƯỚC TIẾN HÀNH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138444-A12E-7963-991D-89D2A1CA5288}"/>
              </a:ext>
            </a:extLst>
          </p:cNvPr>
          <p:cNvGrpSpPr/>
          <p:nvPr/>
        </p:nvGrpSpPr>
        <p:grpSpPr>
          <a:xfrm>
            <a:off x="364525" y="3124197"/>
            <a:ext cx="8045978" cy="2290338"/>
            <a:chOff x="533400" y="3190877"/>
            <a:chExt cx="8045978" cy="22903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AA9DC5-750C-0DEE-EBD7-6B75617EBBC8}"/>
                </a:ext>
              </a:extLst>
            </p:cNvPr>
            <p:cNvGrpSpPr/>
            <p:nvPr/>
          </p:nvGrpSpPr>
          <p:grpSpPr>
            <a:xfrm>
              <a:off x="533400" y="3467100"/>
              <a:ext cx="3142333" cy="2014115"/>
              <a:chOff x="1570809" y="4369183"/>
              <a:chExt cx="3142333" cy="2014115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17978A02-775D-E500-109C-B2B3D8C45CD0}"/>
                  </a:ext>
                </a:extLst>
              </p:cNvPr>
              <p:cNvSpPr/>
              <p:nvPr/>
            </p:nvSpPr>
            <p:spPr>
              <a:xfrm>
                <a:off x="2438400" y="4369183"/>
                <a:ext cx="1779442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43507" h="904369">
                    <a:moveTo>
                      <a:pt x="0" y="0"/>
                    </a:moveTo>
                    <a:lnTo>
                      <a:pt x="1243506" y="0"/>
                    </a:lnTo>
                    <a:lnTo>
                      <a:pt x="1243506" y="904369"/>
                    </a:lnTo>
                    <a:lnTo>
                      <a:pt x="0" y="904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A93AF-561E-C38B-FEB0-7BD465DDC377}"/>
                  </a:ext>
                </a:extLst>
              </p:cNvPr>
              <p:cNvSpPr txBox="1"/>
              <p:nvPr/>
            </p:nvSpPr>
            <p:spPr>
              <a:xfrm>
                <a:off x="1570809" y="5829300"/>
                <a:ext cx="31423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AnhSuuTam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033D4D-1102-704D-5B86-0D7AA80B1B6D}"/>
                </a:ext>
              </a:extLst>
            </p:cNvPr>
            <p:cNvGrpSpPr/>
            <p:nvPr/>
          </p:nvGrpSpPr>
          <p:grpSpPr>
            <a:xfrm>
              <a:off x="3788303" y="3190877"/>
              <a:ext cx="4791075" cy="2242789"/>
              <a:chOff x="9447936" y="3503031"/>
              <a:chExt cx="4791075" cy="224278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8680CE-B0A2-AC6C-CA92-69EEACD037FB}"/>
                  </a:ext>
                </a:extLst>
              </p:cNvPr>
              <p:cNvSpPr/>
              <p:nvPr/>
            </p:nvSpPr>
            <p:spPr>
              <a:xfrm>
                <a:off x="9447936" y="3503031"/>
                <a:ext cx="4638675" cy="2090389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FE6F89-B47C-C706-F609-A6B3212A1EC3}"/>
                  </a:ext>
                </a:extLst>
              </p:cNvPr>
              <p:cNvSpPr/>
              <p:nvPr/>
            </p:nvSpPr>
            <p:spPr>
              <a:xfrm>
                <a:off x="9600336" y="3655431"/>
                <a:ext cx="4638675" cy="20903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D9FF02-9CFF-5E7A-ABF4-DBAD7BD641D1}"/>
                  </a:ext>
                </a:extLst>
              </p:cNvPr>
              <p:cNvSpPr txBox="1"/>
              <p:nvPr/>
            </p:nvSpPr>
            <p:spPr>
              <a:xfrm>
                <a:off x="9976573" y="3874789"/>
                <a:ext cx="3886200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Tạo thư mục – New folder </a:t>
                </a: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2A6285-A714-4092-1FDC-686197A7BF6F}"/>
              </a:ext>
            </a:extLst>
          </p:cNvPr>
          <p:cNvCxnSpPr>
            <a:cxnSpLocks/>
          </p:cNvCxnSpPr>
          <p:nvPr/>
        </p:nvCxnSpPr>
        <p:spPr>
          <a:xfrm>
            <a:off x="8975125" y="4343397"/>
            <a:ext cx="4267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7AD048-A26D-E8B8-4756-50433CDAEE2B}"/>
              </a:ext>
            </a:extLst>
          </p:cNvPr>
          <p:cNvGrpSpPr/>
          <p:nvPr/>
        </p:nvGrpSpPr>
        <p:grpSpPr>
          <a:xfrm>
            <a:off x="12983035" y="2399598"/>
            <a:ext cx="3142333" cy="1609499"/>
            <a:chOff x="1436099" y="4798425"/>
            <a:chExt cx="3142333" cy="1609499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21473B6-8499-0D6C-5869-80FC2ACD49A5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BA98AD-4BFF-81CA-D6DA-AD9F5BF45765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latin typeface="Courier New" panose="02070309020205020404" pitchFamily="49" charset="0"/>
                  <a:cs typeface="Courier New" panose="02070309020205020404" pitchFamily="49" charset="0"/>
                </a:rPr>
                <a:t>DongVat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2B9C8C-530D-2CC5-2B5D-2FC95F664B9C}"/>
              </a:ext>
            </a:extLst>
          </p:cNvPr>
          <p:cNvGrpSpPr/>
          <p:nvPr/>
        </p:nvGrpSpPr>
        <p:grpSpPr>
          <a:xfrm>
            <a:off x="12983034" y="4826552"/>
            <a:ext cx="3142333" cy="1609499"/>
            <a:chOff x="1436099" y="4798425"/>
            <a:chExt cx="3142333" cy="1609499"/>
          </a:xfrm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5883AE4-B270-9810-51D5-4294AECEC9E3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B5624F-6301-04D9-753C-B76652C9C6F0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latin typeface="Courier New" panose="02070309020205020404" pitchFamily="49" charset="0"/>
                  <a:cs typeface="Courier New" panose="02070309020205020404" pitchFamily="49" charset="0"/>
                </a:rPr>
                <a:t>ThucVat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5B3884-8D64-B374-F4BC-E2F6925CDA93}"/>
              </a:ext>
            </a:extLst>
          </p:cNvPr>
          <p:cNvSpPr txBox="1"/>
          <p:nvPr/>
        </p:nvSpPr>
        <p:spPr>
          <a:xfrm>
            <a:off x="9008462" y="3495955"/>
            <a:ext cx="4131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tạo thư mục con ]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3C7716-5D98-D44B-7941-A13320A7F441}"/>
              </a:ext>
            </a:extLst>
          </p:cNvPr>
          <p:cNvCxnSpPr>
            <a:cxnSpLocks/>
          </p:cNvCxnSpPr>
          <p:nvPr/>
        </p:nvCxnSpPr>
        <p:spPr>
          <a:xfrm>
            <a:off x="15720554" y="4343397"/>
            <a:ext cx="111964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63B49F-698F-4454-62A1-1582B6EDAEF5}"/>
              </a:ext>
            </a:extLst>
          </p:cNvPr>
          <p:cNvCxnSpPr>
            <a:cxnSpLocks/>
          </p:cNvCxnSpPr>
          <p:nvPr/>
        </p:nvCxnSpPr>
        <p:spPr>
          <a:xfrm>
            <a:off x="16840200" y="4343397"/>
            <a:ext cx="0" cy="35400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372A92-4590-4E81-796F-3ACBEA05E903}"/>
              </a:ext>
            </a:extLst>
          </p:cNvPr>
          <p:cNvCxnSpPr>
            <a:cxnSpLocks/>
          </p:cNvCxnSpPr>
          <p:nvPr/>
        </p:nvCxnSpPr>
        <p:spPr>
          <a:xfrm>
            <a:off x="12437114" y="7883413"/>
            <a:ext cx="440308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86CBCE-F6F8-D2E5-8B90-B643B5123F89}"/>
              </a:ext>
            </a:extLst>
          </p:cNvPr>
          <p:cNvGrpSpPr/>
          <p:nvPr/>
        </p:nvGrpSpPr>
        <p:grpSpPr>
          <a:xfrm>
            <a:off x="3538321" y="7081575"/>
            <a:ext cx="4791075" cy="2242789"/>
            <a:chOff x="9447936" y="3503031"/>
            <a:chExt cx="4791075" cy="22427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A0F19B-5EFF-2FD3-E076-D3BFF7D882C2}"/>
                </a:ext>
              </a:extLst>
            </p:cNvPr>
            <p:cNvSpPr/>
            <p:nvPr/>
          </p:nvSpPr>
          <p:spPr>
            <a:xfrm>
              <a:off x="9447936" y="3503031"/>
              <a:ext cx="4638675" cy="2090389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894095-B314-05A0-1A45-5BFA7266922F}"/>
                </a:ext>
              </a:extLst>
            </p:cNvPr>
            <p:cNvSpPr/>
            <p:nvPr/>
          </p:nvSpPr>
          <p:spPr>
            <a:xfrm>
              <a:off x="9600336" y="3655431"/>
              <a:ext cx="4638675" cy="20903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BE8BC4-3273-AF47-E914-D423D15A7268}"/>
                </a:ext>
              </a:extLst>
            </p:cNvPr>
            <p:cNvSpPr txBox="1"/>
            <p:nvPr/>
          </p:nvSpPr>
          <p:spPr>
            <a:xfrm>
              <a:off x="9976573" y="3874789"/>
              <a:ext cx="3886200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Sao chép thư mục – Copy to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5FBDD52-3C16-C6E0-3936-AA9DCA8B5421}"/>
              </a:ext>
            </a:extLst>
          </p:cNvPr>
          <p:cNvSpPr txBox="1"/>
          <p:nvPr/>
        </p:nvSpPr>
        <p:spPr>
          <a:xfrm>
            <a:off x="5385810" y="2190332"/>
            <a:ext cx="11365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0C1457-FF68-E6F6-C8F2-97D0DAE31A6E}"/>
              </a:ext>
            </a:extLst>
          </p:cNvPr>
          <p:cNvSpPr txBox="1"/>
          <p:nvPr/>
        </p:nvSpPr>
        <p:spPr>
          <a:xfrm>
            <a:off x="10540471" y="2869428"/>
            <a:ext cx="11365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F1A1ED-1A74-9275-ED1C-93C98A4EF0A5}"/>
              </a:ext>
            </a:extLst>
          </p:cNvPr>
          <p:cNvSpPr txBox="1"/>
          <p:nvPr/>
        </p:nvSpPr>
        <p:spPr>
          <a:xfrm>
            <a:off x="5370511" y="6177506"/>
            <a:ext cx="11365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CCE8453-613B-38E9-44DD-2AFD8C59BB88}"/>
              </a:ext>
            </a:extLst>
          </p:cNvPr>
          <p:cNvGrpSpPr/>
          <p:nvPr/>
        </p:nvGrpSpPr>
        <p:grpSpPr>
          <a:xfrm>
            <a:off x="9377750" y="5585834"/>
            <a:ext cx="3142333" cy="1609499"/>
            <a:chOff x="1436099" y="4798425"/>
            <a:chExt cx="3142333" cy="1609499"/>
          </a:xfrm>
        </p:grpSpPr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B0FE7F7B-F1F8-A04C-50DB-AAECD4862998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D8646CA-1B82-A674-C141-D3D35C1D6641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latin typeface="Courier New" panose="02070309020205020404" pitchFamily="49" charset="0"/>
                  <a:cs typeface="Courier New" panose="02070309020205020404" pitchFamily="49" charset="0"/>
                </a:rPr>
                <a:t>AnhVe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5C9D5A-E5D3-A735-5F93-85CEFE74BB7A}"/>
              </a:ext>
            </a:extLst>
          </p:cNvPr>
          <p:cNvGrpSpPr/>
          <p:nvPr/>
        </p:nvGrpSpPr>
        <p:grpSpPr>
          <a:xfrm>
            <a:off x="9377749" y="8012788"/>
            <a:ext cx="3142333" cy="1609499"/>
            <a:chOff x="1436099" y="4798425"/>
            <a:chExt cx="3142333" cy="1609499"/>
          </a:xfrm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A32CFCF-C67E-20DF-DF4B-576163DD4CDE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1BB702-2BA8-13ED-382D-F0DD3B881521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latin typeface="Courier New" panose="02070309020205020404" pitchFamily="49" charset="0"/>
                  <a:cs typeface="Courier New" panose="02070309020205020404" pitchFamily="49" charset="0"/>
                </a:rPr>
                <a:t>AnhChup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40A1777-CDE2-2605-C9BA-41FC05373011}"/>
              </a:ext>
            </a:extLst>
          </p:cNvPr>
          <p:cNvSpPr txBox="1"/>
          <p:nvPr/>
        </p:nvSpPr>
        <p:spPr>
          <a:xfrm>
            <a:off x="12685557" y="8671674"/>
            <a:ext cx="4131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tạo thư mục con ]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079152-3589-92FB-720D-4BE267E2F833}"/>
              </a:ext>
            </a:extLst>
          </p:cNvPr>
          <p:cNvSpPr txBox="1"/>
          <p:nvPr/>
        </p:nvSpPr>
        <p:spPr>
          <a:xfrm>
            <a:off x="14217566" y="8045147"/>
            <a:ext cx="11365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C55B54C-89F8-BE48-F97F-710E3FAE2691}"/>
              </a:ext>
            </a:extLst>
          </p:cNvPr>
          <p:cNvCxnSpPr>
            <a:cxnSpLocks/>
          </p:cNvCxnSpPr>
          <p:nvPr/>
        </p:nvCxnSpPr>
        <p:spPr>
          <a:xfrm>
            <a:off x="8491888" y="8045147"/>
            <a:ext cx="110969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8" grpId="0" animBg="1"/>
      <p:bldP spid="36" grpId="0"/>
      <p:bldP spid="58" grpId="0"/>
      <p:bldP spid="59" grpId="0"/>
      <p:bldP spid="60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9ADD2-BA7E-643C-2259-E898BEB0323C}"/>
              </a:ext>
            </a:extLst>
          </p:cNvPr>
          <p:cNvSpPr/>
          <p:nvPr/>
        </p:nvSpPr>
        <p:spPr>
          <a:xfrm>
            <a:off x="838200" y="3946670"/>
            <a:ext cx="13792200" cy="5638839"/>
          </a:xfrm>
          <a:prstGeom prst="rect">
            <a:avLst/>
          </a:prstGeom>
          <a:solidFill>
            <a:schemeClr val="bg1"/>
          </a:solidFill>
          <a:ln w="57150">
            <a:solidFill>
              <a:srgbClr val="8E6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AEFAEEB-1EE4-B07D-62D4-862B0318731E}"/>
              </a:ext>
            </a:extLst>
          </p:cNvPr>
          <p:cNvSpPr/>
          <p:nvPr/>
        </p:nvSpPr>
        <p:spPr>
          <a:xfrm>
            <a:off x="14935200" y="1028700"/>
            <a:ext cx="2379107" cy="2681370"/>
          </a:xfrm>
          <a:custGeom>
            <a:avLst/>
            <a:gdLst/>
            <a:ahLst/>
            <a:cxnLst/>
            <a:rect l="l" t="t" r="r" b="b"/>
            <a:pathLst>
              <a:path w="2379107" h="2681370">
                <a:moveTo>
                  <a:pt x="0" y="0"/>
                </a:moveTo>
                <a:lnTo>
                  <a:pt x="2379106" y="0"/>
                </a:lnTo>
                <a:lnTo>
                  <a:pt x="2379106" y="2681370"/>
                </a:lnTo>
                <a:lnTo>
                  <a:pt x="0" y="2681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6B4320D3-BB4D-3FBF-19DF-6B5DDABE44AB}"/>
              </a:ext>
            </a:extLst>
          </p:cNvPr>
          <p:cNvSpPr/>
          <p:nvPr/>
        </p:nvSpPr>
        <p:spPr>
          <a:xfrm>
            <a:off x="13182600" y="4227739"/>
            <a:ext cx="4800600" cy="5854391"/>
          </a:xfrm>
          <a:custGeom>
            <a:avLst/>
            <a:gdLst/>
            <a:ahLst/>
            <a:cxnLst/>
            <a:rect l="l" t="t" r="r" b="b"/>
            <a:pathLst>
              <a:path w="4438308" h="5412571">
                <a:moveTo>
                  <a:pt x="0" y="0"/>
                </a:moveTo>
                <a:lnTo>
                  <a:pt x="4438308" y="0"/>
                </a:lnTo>
                <a:lnTo>
                  <a:pt x="4438308" y="5412571"/>
                </a:lnTo>
                <a:lnTo>
                  <a:pt x="0" y="5412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02BF2A7-47DE-71E1-48A1-456A4F207BB6}"/>
              </a:ext>
            </a:extLst>
          </p:cNvPr>
          <p:cNvSpPr/>
          <p:nvPr/>
        </p:nvSpPr>
        <p:spPr>
          <a:xfrm>
            <a:off x="457200" y="341234"/>
            <a:ext cx="3581400" cy="3138609"/>
          </a:xfrm>
          <a:custGeom>
            <a:avLst/>
            <a:gdLst/>
            <a:ahLst/>
            <a:cxnLst/>
            <a:rect l="l" t="t" r="r" b="b"/>
            <a:pathLst>
              <a:path w="4030502" h="3532185">
                <a:moveTo>
                  <a:pt x="0" y="0"/>
                </a:moveTo>
                <a:lnTo>
                  <a:pt x="4030502" y="0"/>
                </a:lnTo>
                <a:lnTo>
                  <a:pt x="4030502" y="3532185"/>
                </a:lnTo>
                <a:lnTo>
                  <a:pt x="0" y="353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DAC6-E7BE-4EE7-88CD-6078999D6863}"/>
              </a:ext>
            </a:extLst>
          </p:cNvPr>
          <p:cNvSpPr txBox="1"/>
          <p:nvPr/>
        </p:nvSpPr>
        <p:spPr>
          <a:xfrm>
            <a:off x="871537" y="4561992"/>
            <a:ext cx="12344400" cy="440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THỰC HÀNH DI CHUYỂN,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ĐỔI TÊN TỆP, XÓA THƯ MỤC</a:t>
            </a:r>
          </a:p>
        </p:txBody>
      </p:sp>
    </p:spTree>
    <p:extLst>
      <p:ext uri="{BB962C8B-B14F-4D97-AF65-F5344CB8AC3E}">
        <p14:creationId xmlns:p14="http://schemas.microsoft.com/office/powerpoint/2010/main" val="976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454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Courier New</vt:lpstr>
      <vt:lpstr>Arial</vt:lpstr>
      <vt:lpstr>Calibri</vt:lpstr>
      <vt:lpstr>Amasis MT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Blue Gradient Computer Pitch Deck Presentation</dc:title>
  <cp:lastModifiedBy>Thảo Đào</cp:lastModifiedBy>
  <cp:revision>4</cp:revision>
  <dcterms:created xsi:type="dcterms:W3CDTF">2006-08-16T00:00:00Z</dcterms:created>
  <dcterms:modified xsi:type="dcterms:W3CDTF">2023-09-10T14:08:12Z</dcterms:modified>
  <dc:identifier>DAFtkLOiEew</dc:identifier>
</cp:coreProperties>
</file>