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65" r:id="rId3"/>
    <p:sldId id="270" r:id="rId4"/>
    <p:sldId id="315" r:id="rId5"/>
    <p:sldId id="316" r:id="rId6"/>
    <p:sldId id="266" r:id="rId7"/>
    <p:sldId id="258" r:id="rId8"/>
    <p:sldId id="269" r:id="rId9"/>
    <p:sldId id="348" r:id="rId10"/>
    <p:sldId id="271" r:id="rId11"/>
    <p:sldId id="340" r:id="rId12"/>
    <p:sldId id="341" r:id="rId13"/>
    <p:sldId id="347" r:id="rId14"/>
    <p:sldId id="317" r:id="rId15"/>
    <p:sldId id="318" r:id="rId16"/>
    <p:sldId id="284" r:id="rId17"/>
    <p:sldId id="322" r:id="rId18"/>
    <p:sldId id="321" r:id="rId19"/>
    <p:sldId id="343" r:id="rId20"/>
    <p:sldId id="349" r:id="rId21"/>
    <p:sldId id="278" r:id="rId22"/>
    <p:sldId id="323" r:id="rId23"/>
    <p:sldId id="325" r:id="rId24"/>
    <p:sldId id="324" r:id="rId25"/>
    <p:sldId id="326" r:id="rId26"/>
    <p:sldId id="339" r:id="rId27"/>
    <p:sldId id="327" r:id="rId28"/>
    <p:sldId id="313" r:id="rId29"/>
    <p:sldId id="314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iCiel Cadena" panose="02000503000000020004" pitchFamily="2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C3F86-BA4B-4D3F-BB9B-B3C6F02141E3}">
          <p14:sldIdLst>
            <p14:sldId id="265"/>
            <p14:sldId id="270"/>
            <p14:sldId id="315"/>
            <p14:sldId id="316"/>
            <p14:sldId id="266"/>
            <p14:sldId id="258"/>
            <p14:sldId id="269"/>
            <p14:sldId id="348"/>
            <p14:sldId id="271"/>
            <p14:sldId id="340"/>
            <p14:sldId id="341"/>
            <p14:sldId id="347"/>
            <p14:sldId id="317"/>
            <p14:sldId id="318"/>
            <p14:sldId id="284"/>
            <p14:sldId id="322"/>
            <p14:sldId id="321"/>
            <p14:sldId id="343"/>
            <p14:sldId id="349"/>
            <p14:sldId id="278"/>
            <p14:sldId id="323"/>
            <p14:sldId id="325"/>
            <p14:sldId id="324"/>
            <p14:sldId id="326"/>
            <p14:sldId id="339"/>
            <p14:sldId id="327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AB6"/>
    <a:srgbClr val="FADA95"/>
    <a:srgbClr val="FFFCF3"/>
    <a:srgbClr val="01A0E0"/>
    <a:srgbClr val="C3E6F8"/>
    <a:srgbClr val="FBE2E6"/>
    <a:srgbClr val="FFFFFF"/>
    <a:srgbClr val="EE6FA7"/>
    <a:srgbClr val="FAE4E7"/>
    <a:srgbClr val="C6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2EAE0-385D-4E0C-85A6-C99AFE66F94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1CEE-8983-4D66-AAF4-A1F78BE83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514" indent="0" algn="ctr">
              <a:buNone/>
              <a:defRPr sz="3000"/>
            </a:lvl2pPr>
            <a:lvl3pPr marL="1371028" indent="0" algn="ctr">
              <a:buNone/>
              <a:defRPr sz="2800"/>
            </a:lvl3pPr>
            <a:lvl4pPr marL="2056530" indent="0" algn="ctr">
              <a:buNone/>
              <a:defRPr sz="2400"/>
            </a:lvl4pPr>
            <a:lvl5pPr marL="2742044" indent="0" algn="ctr">
              <a:buNone/>
              <a:defRPr sz="2400"/>
            </a:lvl5pPr>
            <a:lvl6pPr marL="3427550" indent="0" algn="ctr">
              <a:buNone/>
              <a:defRPr sz="2400"/>
            </a:lvl6pPr>
            <a:lvl7pPr marL="4113058" indent="0" algn="ctr">
              <a:buNone/>
              <a:defRPr sz="2400"/>
            </a:lvl7pPr>
            <a:lvl8pPr marL="4798572" indent="0" algn="ctr">
              <a:buNone/>
              <a:defRPr sz="2400"/>
            </a:lvl8pPr>
            <a:lvl9pPr marL="548408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61085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226592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1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02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65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04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55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0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5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0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616777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40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40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92492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6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14" indent="0">
              <a:buNone/>
              <a:defRPr sz="3000" b="1"/>
            </a:lvl2pPr>
            <a:lvl3pPr marL="1371028" indent="0">
              <a:buNone/>
              <a:defRPr sz="2800" b="1"/>
            </a:lvl3pPr>
            <a:lvl4pPr marL="2056530" indent="0">
              <a:buNone/>
              <a:defRPr sz="2400" b="1"/>
            </a:lvl4pPr>
            <a:lvl5pPr marL="2742044" indent="0">
              <a:buNone/>
              <a:defRPr sz="2400" b="1"/>
            </a:lvl5pPr>
            <a:lvl6pPr marL="3427550" indent="0">
              <a:buNone/>
              <a:defRPr sz="2400" b="1"/>
            </a:lvl6pPr>
            <a:lvl7pPr marL="4113058" indent="0">
              <a:buNone/>
              <a:defRPr sz="2400" b="1"/>
            </a:lvl7pPr>
            <a:lvl8pPr marL="4798572" indent="0">
              <a:buNone/>
              <a:defRPr sz="2400" b="1"/>
            </a:lvl8pPr>
            <a:lvl9pPr marL="548408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6" y="3757639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14" indent="0">
              <a:buNone/>
              <a:defRPr sz="3000" b="1"/>
            </a:lvl2pPr>
            <a:lvl3pPr marL="1371028" indent="0">
              <a:buNone/>
              <a:defRPr sz="2800" b="1"/>
            </a:lvl3pPr>
            <a:lvl4pPr marL="2056530" indent="0">
              <a:buNone/>
              <a:defRPr sz="2400" b="1"/>
            </a:lvl4pPr>
            <a:lvl5pPr marL="2742044" indent="0">
              <a:buNone/>
              <a:defRPr sz="2400" b="1"/>
            </a:lvl5pPr>
            <a:lvl6pPr marL="3427550" indent="0">
              <a:buNone/>
              <a:defRPr sz="2400" b="1"/>
            </a:lvl6pPr>
            <a:lvl7pPr marL="4113058" indent="0">
              <a:buNone/>
              <a:defRPr sz="2400" b="1"/>
            </a:lvl7pPr>
            <a:lvl8pPr marL="4798572" indent="0">
              <a:buNone/>
              <a:defRPr sz="2400" b="1"/>
            </a:lvl8pPr>
            <a:lvl9pPr marL="548408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3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89513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359977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574197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27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14" indent="0">
              <a:buNone/>
              <a:defRPr sz="2000"/>
            </a:lvl2pPr>
            <a:lvl3pPr marL="1371028" indent="0">
              <a:buNone/>
              <a:defRPr sz="1800"/>
            </a:lvl3pPr>
            <a:lvl4pPr marL="2056530" indent="0">
              <a:buNone/>
              <a:defRPr sz="1600"/>
            </a:lvl4pPr>
            <a:lvl5pPr marL="2742044" indent="0">
              <a:buNone/>
              <a:defRPr sz="1600"/>
            </a:lvl5pPr>
            <a:lvl6pPr marL="3427550" indent="0">
              <a:buNone/>
              <a:defRPr sz="1600"/>
            </a:lvl6pPr>
            <a:lvl7pPr marL="4113058" indent="0">
              <a:buNone/>
              <a:defRPr sz="1600"/>
            </a:lvl7pPr>
            <a:lvl8pPr marL="4798572" indent="0">
              <a:buNone/>
              <a:defRPr sz="1600"/>
            </a:lvl8pPr>
            <a:lvl9pPr marL="5484086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173284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514" indent="0">
              <a:buNone/>
              <a:defRPr sz="4200"/>
            </a:lvl2pPr>
            <a:lvl3pPr marL="1371028" indent="0">
              <a:buNone/>
              <a:defRPr sz="3600"/>
            </a:lvl3pPr>
            <a:lvl4pPr marL="2056530" indent="0">
              <a:buNone/>
              <a:defRPr sz="3000"/>
            </a:lvl4pPr>
            <a:lvl5pPr marL="2742044" indent="0">
              <a:buNone/>
              <a:defRPr sz="3000"/>
            </a:lvl5pPr>
            <a:lvl6pPr marL="3427550" indent="0">
              <a:buNone/>
              <a:defRPr sz="3000"/>
            </a:lvl6pPr>
            <a:lvl7pPr marL="4113058" indent="0">
              <a:buNone/>
              <a:defRPr sz="3000"/>
            </a:lvl7pPr>
            <a:lvl8pPr marL="4798572" indent="0">
              <a:buNone/>
              <a:defRPr sz="3000"/>
            </a:lvl8pPr>
            <a:lvl9pPr marL="5484086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27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14" indent="0">
              <a:buNone/>
              <a:defRPr sz="2000"/>
            </a:lvl2pPr>
            <a:lvl3pPr marL="1371028" indent="0">
              <a:buNone/>
              <a:defRPr sz="1800"/>
            </a:lvl3pPr>
            <a:lvl4pPr marL="2056530" indent="0">
              <a:buNone/>
              <a:defRPr sz="1600"/>
            </a:lvl4pPr>
            <a:lvl5pPr marL="2742044" indent="0">
              <a:buNone/>
              <a:defRPr sz="1600"/>
            </a:lvl5pPr>
            <a:lvl6pPr marL="3427550" indent="0">
              <a:buNone/>
              <a:defRPr sz="1600"/>
            </a:lvl6pPr>
            <a:lvl7pPr marL="4113058" indent="0">
              <a:buNone/>
              <a:defRPr sz="1600"/>
            </a:lvl7pPr>
            <a:lvl8pPr marL="4798572" indent="0">
              <a:buNone/>
              <a:defRPr sz="1600"/>
            </a:lvl8pPr>
            <a:lvl9pPr marL="5484086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03627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78802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715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715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51505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18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2" y="547690"/>
            <a:ext cx="15773400" cy="1988344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2" y="2738440"/>
            <a:ext cx="15773400" cy="6527008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1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sh dir="r"/>
  </p:transition>
  <p:txStyles>
    <p:titleStyle>
      <a:lvl1pPr algn="l" defTabSz="13710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13710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0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6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00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312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18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28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34" indent="-342744" algn="l" defTabSz="1371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4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28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30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4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50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8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72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86" algn="l" defTabSz="137102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5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5" Type="http://schemas.openxmlformats.org/officeDocument/2006/relationships/image" Target="../media/image88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4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4.svg"/><Relationship Id="rId7" Type="http://schemas.openxmlformats.org/officeDocument/2006/relationships/image" Target="../media/image9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5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5" Type="http://schemas.openxmlformats.org/officeDocument/2006/relationships/image" Target="../media/image88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4.sv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297755" y="1649747"/>
            <a:ext cx="13692488" cy="3398901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839156" y="1558046"/>
            <a:ext cx="12838069" cy="3269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VÀ CÁC EM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446E038-2C82-ADB7-6E74-C3DE7019EE73}"/>
              </a:ext>
            </a:extLst>
          </p:cNvPr>
          <p:cNvGrpSpPr/>
          <p:nvPr/>
        </p:nvGrpSpPr>
        <p:grpSpPr>
          <a:xfrm>
            <a:off x="533400" y="472698"/>
            <a:ext cx="17373600" cy="4011869"/>
            <a:chOff x="609600" y="1028699"/>
            <a:chExt cx="17373600" cy="401186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D7DC7B-57C5-7AEA-1CCB-7AA2FC2B7C8C}"/>
                </a:ext>
              </a:extLst>
            </p:cNvPr>
            <p:cNvSpPr/>
            <p:nvPr/>
          </p:nvSpPr>
          <p:spPr>
            <a:xfrm>
              <a:off x="609600" y="1028699"/>
              <a:ext cx="17373600" cy="40118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765347-07C5-9209-D1A6-C6C2DEDA56FB}"/>
                </a:ext>
              </a:extLst>
            </p:cNvPr>
            <p:cNvSpPr/>
            <p:nvPr/>
          </p:nvSpPr>
          <p:spPr>
            <a:xfrm>
              <a:off x="762000" y="1181099"/>
              <a:ext cx="17068800" cy="36944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9F7B36-1363-1ADC-7120-DEF9C15FD1C7}"/>
                </a:ext>
              </a:extLst>
            </p:cNvPr>
            <p:cNvSpPr txBox="1"/>
            <p:nvPr/>
          </p:nvSpPr>
          <p:spPr>
            <a:xfrm>
              <a:off x="914401" y="1174218"/>
              <a:ext cx="16752896" cy="369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Khái niệm: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Máy tìm kiếm là công cụ hay một trang web đặc biệt để tìm thông tin trên Internet. Tên máy tìm kiếm thường trùng với tên trang web.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Trang web Google có máy tìm kiếm Google, địa chỉ của trang web này là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google.com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Trang web Bing có địa chỉ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bing.com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cũng có máy tìm kiếm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208B40D-694E-3664-E192-0FB0F0CDD0A8}"/>
              </a:ext>
            </a:extLst>
          </p:cNvPr>
          <p:cNvSpPr txBox="1"/>
          <p:nvPr/>
        </p:nvSpPr>
        <p:spPr>
          <a:xfrm>
            <a:off x="3238500" y="9371548"/>
            <a:ext cx="11963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trình duyệt Internet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E1056E-EEB6-980B-9A73-F96E03035246}"/>
              </a:ext>
            </a:extLst>
          </p:cNvPr>
          <p:cNvGrpSpPr/>
          <p:nvPr/>
        </p:nvGrpSpPr>
        <p:grpSpPr>
          <a:xfrm>
            <a:off x="1122339" y="4921713"/>
            <a:ext cx="3657600" cy="4254964"/>
            <a:chOff x="1023937" y="4516657"/>
            <a:chExt cx="3657600" cy="425496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A21A7CB-B981-F203-E864-D201588A8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4516657"/>
              <a:ext cx="3248025" cy="324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015B09-B4D7-CEC4-BA8E-29FA0E27D2A2}"/>
                </a:ext>
              </a:extLst>
            </p:cNvPr>
            <p:cNvSpPr txBox="1"/>
            <p:nvPr/>
          </p:nvSpPr>
          <p:spPr>
            <a:xfrm>
              <a:off x="1023937" y="8140679"/>
              <a:ext cx="36576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Google Chrome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B50DC3-F33D-79D9-62B9-A01FE32DFF11}"/>
              </a:ext>
            </a:extLst>
          </p:cNvPr>
          <p:cNvGrpSpPr/>
          <p:nvPr/>
        </p:nvGrpSpPr>
        <p:grpSpPr>
          <a:xfrm>
            <a:off x="5354625" y="4286203"/>
            <a:ext cx="4648200" cy="4890474"/>
            <a:chOff x="6819900" y="3881147"/>
            <a:chExt cx="4648200" cy="489047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9CF637-8A19-B90C-117D-5F117CF1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9900" y="3881147"/>
              <a:ext cx="4648200" cy="46482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C6757B-7795-87BB-E86B-E96C3E3C8259}"/>
                </a:ext>
              </a:extLst>
            </p:cNvPr>
            <p:cNvSpPr txBox="1"/>
            <p:nvPr/>
          </p:nvSpPr>
          <p:spPr>
            <a:xfrm>
              <a:off x="7315200" y="8140679"/>
              <a:ext cx="36576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Microsoft Edge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D06797-A35A-57AE-BA07-BBE9B8CE11F5}"/>
              </a:ext>
            </a:extLst>
          </p:cNvPr>
          <p:cNvGrpSpPr/>
          <p:nvPr/>
        </p:nvGrpSpPr>
        <p:grpSpPr>
          <a:xfrm>
            <a:off x="11072811" y="5019601"/>
            <a:ext cx="3957637" cy="4075128"/>
            <a:chOff x="12120563" y="4696493"/>
            <a:chExt cx="3957637" cy="4075128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5D87A70-476F-24A8-460D-1202DC59E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0563" y="4696493"/>
              <a:ext cx="2128837" cy="3215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749573-7D5E-54BD-5A57-BAFE2EEBD17F}"/>
                </a:ext>
              </a:extLst>
            </p:cNvPr>
            <p:cNvSpPr txBox="1"/>
            <p:nvPr/>
          </p:nvSpPr>
          <p:spPr>
            <a:xfrm>
              <a:off x="12420600" y="8140679"/>
              <a:ext cx="36576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Bing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5A27B0-859B-558B-7768-E65E74107428}"/>
              </a:ext>
            </a:extLst>
          </p:cNvPr>
          <p:cNvGrpSpPr/>
          <p:nvPr/>
        </p:nvGrpSpPr>
        <p:grpSpPr>
          <a:xfrm>
            <a:off x="14571671" y="5254346"/>
            <a:ext cx="3019426" cy="3840383"/>
            <a:chOff x="13835062" y="4931238"/>
            <a:chExt cx="3019426" cy="384038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C411E01-1D68-7173-B949-E00EA3B33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35062" y="4931238"/>
              <a:ext cx="3019426" cy="300767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071A14-E3F9-25A9-AADF-C056BDA9A4CE}"/>
                </a:ext>
              </a:extLst>
            </p:cNvPr>
            <p:cNvSpPr txBox="1"/>
            <p:nvPr/>
          </p:nvSpPr>
          <p:spPr>
            <a:xfrm>
              <a:off x="14635162" y="8140679"/>
              <a:ext cx="197643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Safari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6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ốc Cốc: Trình duyệt &amp; AI Chat – Apps bei Google Play">
            <a:extLst>
              <a:ext uri="{FF2B5EF4-FFF2-40B4-BE49-F238E27FC236}">
                <a16:creationId xmlns:a16="http://schemas.microsoft.com/office/drawing/2014/main" id="{37ABFC69-E2C2-469F-B3EE-4B33895A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67532"/>
            <a:ext cx="7086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3631A4-B3A6-4F6B-871D-B2161062510D}"/>
              </a:ext>
            </a:extLst>
          </p:cNvPr>
          <p:cNvSpPr txBox="1"/>
          <p:nvPr/>
        </p:nvSpPr>
        <p:spPr>
          <a:xfrm>
            <a:off x="2781300" y="7246246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Cốc cốc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F5157-D259-45BF-B7A3-6E1079243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720" y="406655"/>
            <a:ext cx="6839841" cy="94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65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954" y="-5165"/>
            <a:ext cx="9827056" cy="10292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9829800" y="1866900"/>
            <a:ext cx="7391400" cy="2929648"/>
          </a:xfrm>
          <a:prstGeom prst="rect">
            <a:avLst/>
          </a:prstGeom>
          <a:noFill/>
          <a:ln w="9525">
            <a:noFill/>
          </a:ln>
        </p:spPr>
        <p:txBody>
          <a:bodyPr wrap="square" lIns="99506" tIns="49752" rIns="99506" bIns="4975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hiện tìm kiếm thông tin?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307777"/>
            <a:ext cx="36939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371028"/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85812" y="2430121"/>
            <a:ext cx="1850132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371028"/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FCEE2D7C-A7F3-44FA-B5C6-CB42F242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2" y="3233060"/>
            <a:ext cx="858386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1D0C9C4-C8B9-490B-9D19-7B9C2FFC94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0" end="54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7084" y="6608023"/>
            <a:ext cx="1992599" cy="11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CBE48-70BF-E430-6ED9-9E03EB73E336}"/>
              </a:ext>
            </a:extLst>
          </p:cNvPr>
          <p:cNvSpPr txBox="1"/>
          <p:nvPr/>
        </p:nvSpPr>
        <p:spPr>
          <a:xfrm>
            <a:off x="1181100" y="495300"/>
            <a:ext cx="1592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TÌM KIẾM THÔNG TIN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15AC8-7CDF-863B-283E-46977DFDD2F4}"/>
              </a:ext>
            </a:extLst>
          </p:cNvPr>
          <p:cNvGrpSpPr/>
          <p:nvPr/>
        </p:nvGrpSpPr>
        <p:grpSpPr>
          <a:xfrm>
            <a:off x="498123" y="1917753"/>
            <a:ext cx="13030200" cy="2295525"/>
            <a:chOff x="685800" y="2048552"/>
            <a:chExt cx="13030200" cy="22955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527858-32FC-51B9-51E7-F5DA138949D2}"/>
                </a:ext>
              </a:extLst>
            </p:cNvPr>
            <p:cNvSpPr/>
            <p:nvPr/>
          </p:nvSpPr>
          <p:spPr>
            <a:xfrm>
              <a:off x="685800" y="2048552"/>
              <a:ext cx="12725400" cy="22955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C0CC0C-D274-D01A-FD3C-1B55098E5B7A}"/>
                </a:ext>
              </a:extLst>
            </p:cNvPr>
            <p:cNvSpPr/>
            <p:nvPr/>
          </p:nvSpPr>
          <p:spPr>
            <a:xfrm>
              <a:off x="838200" y="2247900"/>
              <a:ext cx="12573000" cy="206856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06AE80-90D7-E567-869A-382CF5A942C4}"/>
                </a:ext>
              </a:extLst>
            </p:cNvPr>
            <p:cNvSpPr txBox="1"/>
            <p:nvPr/>
          </p:nvSpPr>
          <p:spPr>
            <a:xfrm>
              <a:off x="1151980" y="2488429"/>
              <a:ext cx="12564020" cy="1608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Bước 1. Khởi động một trình duyệt Internet</a:t>
              </a:r>
            </a:p>
            <a:p>
              <a:pPr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Nháy đúp vào biểu tượng của một trình duyệt Internet.  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1A1ACC6-8C8A-F41D-D188-51C560F7E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558" y="1816935"/>
            <a:ext cx="2330245" cy="23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09F7801-F737-E8F5-4F4F-AE40454734D7}"/>
              </a:ext>
            </a:extLst>
          </p:cNvPr>
          <p:cNvGrpSpPr/>
          <p:nvPr/>
        </p:nvGrpSpPr>
        <p:grpSpPr>
          <a:xfrm>
            <a:off x="498123" y="4850415"/>
            <a:ext cx="13030200" cy="2295525"/>
            <a:chOff x="685800" y="2048552"/>
            <a:chExt cx="13030200" cy="22955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01C2E75-7018-D491-FD0F-9CB473818586}"/>
                </a:ext>
              </a:extLst>
            </p:cNvPr>
            <p:cNvSpPr/>
            <p:nvPr/>
          </p:nvSpPr>
          <p:spPr>
            <a:xfrm>
              <a:off x="685800" y="2048552"/>
              <a:ext cx="12725400" cy="22955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F30E629-0853-14A5-D8C8-319571369DC7}"/>
                </a:ext>
              </a:extLst>
            </p:cNvPr>
            <p:cNvSpPr/>
            <p:nvPr/>
          </p:nvSpPr>
          <p:spPr>
            <a:xfrm>
              <a:off x="838200" y="2247900"/>
              <a:ext cx="12573000" cy="206856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DDF198-B811-6B84-1A06-44683429D952}"/>
                </a:ext>
              </a:extLst>
            </p:cNvPr>
            <p:cNvSpPr txBox="1"/>
            <p:nvPr/>
          </p:nvSpPr>
          <p:spPr>
            <a:xfrm>
              <a:off x="1151980" y="2488429"/>
              <a:ext cx="12564020" cy="1608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Bước 2. Truy cập vào trang web của máy tìm kiếm </a:t>
              </a:r>
            </a:p>
            <a:p>
              <a:pPr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Gõ địa chỉ </a:t>
              </a:r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google.com </a:t>
              </a: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vào thanh địa chỉ.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F6D96C-E554-3AE1-44F0-A512A611E344}"/>
              </a:ext>
            </a:extLst>
          </p:cNvPr>
          <p:cNvGrpSpPr/>
          <p:nvPr/>
        </p:nvGrpSpPr>
        <p:grpSpPr>
          <a:xfrm>
            <a:off x="3642595" y="7512152"/>
            <a:ext cx="10936165" cy="2295525"/>
            <a:chOff x="3332233" y="7585817"/>
            <a:chExt cx="10936165" cy="22955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C3333C-0475-D320-67B2-CA3349C86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3" r="14766"/>
            <a:stretch/>
          </p:blipFill>
          <p:spPr>
            <a:xfrm>
              <a:off x="8071637" y="7585817"/>
              <a:ext cx="6196761" cy="229552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5653F8-D84F-65C1-A394-AC9C9538D13E}"/>
                </a:ext>
              </a:extLst>
            </p:cNvPr>
            <p:cNvSpPr/>
            <p:nvPr/>
          </p:nvSpPr>
          <p:spPr>
            <a:xfrm>
              <a:off x="11846361" y="8733579"/>
              <a:ext cx="2397477" cy="9486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BEE56A2-0411-AAC4-E674-9966A0EAC511}"/>
                </a:ext>
              </a:extLst>
            </p:cNvPr>
            <p:cNvCxnSpPr>
              <a:cxnSpLocks/>
            </p:cNvCxnSpPr>
            <p:nvPr/>
          </p:nvCxnSpPr>
          <p:spPr>
            <a:xfrm>
              <a:off x="3645033" y="9484365"/>
              <a:ext cx="816935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333426-5400-B5D0-2BD0-CA789D7B0463}"/>
                </a:ext>
              </a:extLst>
            </p:cNvPr>
            <p:cNvSpPr txBox="1"/>
            <p:nvPr/>
          </p:nvSpPr>
          <p:spPr>
            <a:xfrm>
              <a:off x="3332233" y="8508163"/>
              <a:ext cx="4419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google.com</a:t>
              </a:r>
            </a:p>
          </p:txBody>
        </p:sp>
      </p:grpSp>
      <p:pic>
        <p:nvPicPr>
          <p:cNvPr id="23" name="Picture 2" descr="Cốc Cốc: Trình duyệt &amp; AI Chat – Apps bei Google Play">
            <a:extLst>
              <a:ext uri="{FF2B5EF4-FFF2-40B4-BE49-F238E27FC236}">
                <a16:creationId xmlns:a16="http://schemas.microsoft.com/office/drawing/2014/main" id="{B4A5301D-A7B7-406F-A628-44AD41C2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43" y="4342572"/>
            <a:ext cx="2986474" cy="2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CBE48-70BF-E430-6ED9-9E03EB73E336}"/>
              </a:ext>
            </a:extLst>
          </p:cNvPr>
          <p:cNvSpPr txBox="1"/>
          <p:nvPr/>
        </p:nvSpPr>
        <p:spPr>
          <a:xfrm>
            <a:off x="1181100" y="495300"/>
            <a:ext cx="1592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TÌM KIẾM THÔNG TIN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15AC8-7CDF-863B-283E-46977DFDD2F4}"/>
              </a:ext>
            </a:extLst>
          </p:cNvPr>
          <p:cNvGrpSpPr/>
          <p:nvPr/>
        </p:nvGrpSpPr>
        <p:grpSpPr>
          <a:xfrm>
            <a:off x="297501" y="1845511"/>
            <a:ext cx="10550877" cy="3802227"/>
            <a:chOff x="685800" y="2048552"/>
            <a:chExt cx="10169877" cy="312570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527858-32FC-51B9-51E7-F5DA138949D2}"/>
                </a:ext>
              </a:extLst>
            </p:cNvPr>
            <p:cNvSpPr/>
            <p:nvPr/>
          </p:nvSpPr>
          <p:spPr>
            <a:xfrm>
              <a:off x="685800" y="2048552"/>
              <a:ext cx="10169877" cy="31257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C0CC0C-D274-D01A-FD3C-1B55098E5B7A}"/>
                </a:ext>
              </a:extLst>
            </p:cNvPr>
            <p:cNvSpPr/>
            <p:nvPr/>
          </p:nvSpPr>
          <p:spPr>
            <a:xfrm>
              <a:off x="838200" y="2247900"/>
              <a:ext cx="10017477" cy="29263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06AE80-90D7-E567-869A-382CF5A942C4}"/>
                </a:ext>
              </a:extLst>
            </p:cNvPr>
            <p:cNvSpPr txBox="1"/>
            <p:nvPr/>
          </p:nvSpPr>
          <p:spPr>
            <a:xfrm>
              <a:off x="1094518" y="2421567"/>
              <a:ext cx="9624343" cy="265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Bước 3. Nhập từ khóa vào máy tìm kiếm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Nhập vào ô tìm kiếm một từ hay một cụm từ liên quan đến chủ đề nội dung cần tìm. (có thể gõ không dấu)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3A800E-0BDE-D2E3-9663-BB9F66517B78}"/>
              </a:ext>
            </a:extLst>
          </p:cNvPr>
          <p:cNvGrpSpPr/>
          <p:nvPr/>
        </p:nvGrpSpPr>
        <p:grpSpPr>
          <a:xfrm>
            <a:off x="285594" y="6021604"/>
            <a:ext cx="10574690" cy="3770095"/>
            <a:chOff x="685800" y="2048552"/>
            <a:chExt cx="10169877" cy="313795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3EA37D-267B-E228-ED64-E50B045B8327}"/>
                </a:ext>
              </a:extLst>
            </p:cNvPr>
            <p:cNvSpPr/>
            <p:nvPr/>
          </p:nvSpPr>
          <p:spPr>
            <a:xfrm>
              <a:off x="685800" y="2048552"/>
              <a:ext cx="10169877" cy="31257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7CDDFF-7C60-9010-D6DB-E25CBFE974BE}"/>
                </a:ext>
              </a:extLst>
            </p:cNvPr>
            <p:cNvSpPr/>
            <p:nvPr/>
          </p:nvSpPr>
          <p:spPr>
            <a:xfrm>
              <a:off x="838200" y="2247900"/>
              <a:ext cx="10017477" cy="29263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827D2E-04A1-3FE2-3552-7F137465E7A3}"/>
                </a:ext>
              </a:extLst>
            </p:cNvPr>
            <p:cNvSpPr txBox="1"/>
            <p:nvPr/>
          </p:nvSpPr>
          <p:spPr>
            <a:xfrm>
              <a:off x="1084438" y="2502957"/>
              <a:ext cx="9525000" cy="2683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Bước 4. Bắt đầu tìm kiếm và lựa chọn kết quả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Sau khi nhập xong từ khóa, gõ phím Enter. Lựa chọn kết quả hiển thị và nháy chuột vào một kết quả mong muốn để xem nội dung thông tin.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D9B347-F1DC-4432-952C-27FBAEF6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299" y="2003676"/>
            <a:ext cx="7044137" cy="3728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091A6-4BFF-4B44-8BD2-20ACBE2F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299" y="6021604"/>
            <a:ext cx="7044137" cy="380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20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8154DFE-9977-0328-B965-FF6461D41F31}"/>
              </a:ext>
            </a:extLst>
          </p:cNvPr>
          <p:cNvGrpSpPr/>
          <p:nvPr/>
        </p:nvGrpSpPr>
        <p:grpSpPr>
          <a:xfrm>
            <a:off x="4632602" y="1066724"/>
            <a:ext cx="8593081" cy="3315926"/>
            <a:chOff x="495299" y="1485900"/>
            <a:chExt cx="17564101" cy="2556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5D2E79-375B-B801-0656-A17DA8B72F6F}"/>
                </a:ext>
              </a:extLst>
            </p:cNvPr>
            <p:cNvSpPr/>
            <p:nvPr/>
          </p:nvSpPr>
          <p:spPr>
            <a:xfrm>
              <a:off x="495299" y="1485900"/>
              <a:ext cx="17297399" cy="24384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82A06D-BA33-E186-7145-F2AB56571C89}"/>
                </a:ext>
              </a:extLst>
            </p:cNvPr>
            <p:cNvSpPr/>
            <p:nvPr/>
          </p:nvSpPr>
          <p:spPr>
            <a:xfrm>
              <a:off x="762000" y="1676638"/>
              <a:ext cx="17297400" cy="23660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hành lại các 4 bước để tìm thông tin trên Internet?</a:t>
              </a:r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B8629040-3193-E5EB-F5AD-7E7467CCAD8A}"/>
              </a:ext>
            </a:extLst>
          </p:cNvPr>
          <p:cNvSpPr/>
          <p:nvPr/>
        </p:nvSpPr>
        <p:spPr>
          <a:xfrm>
            <a:off x="322573" y="6328135"/>
            <a:ext cx="4706627" cy="3745609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5" y="0"/>
                </a:lnTo>
                <a:lnTo>
                  <a:pt x="4484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9490A710-684B-4BB0-8EA0-2A37E65BE6B5}"/>
              </a:ext>
            </a:extLst>
          </p:cNvPr>
          <p:cNvSpPr/>
          <p:nvPr/>
        </p:nvSpPr>
        <p:spPr>
          <a:xfrm>
            <a:off x="5241225" y="6226483"/>
            <a:ext cx="5703305" cy="3783783"/>
          </a:xfrm>
          <a:custGeom>
            <a:avLst/>
            <a:gdLst/>
            <a:ahLst/>
            <a:cxnLst/>
            <a:rect l="l" t="t" r="r" b="b"/>
            <a:pathLst>
              <a:path w="6304011" h="4114800">
                <a:moveTo>
                  <a:pt x="0" y="0"/>
                </a:moveTo>
                <a:lnTo>
                  <a:pt x="6304011" y="0"/>
                </a:lnTo>
                <a:lnTo>
                  <a:pt x="6304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4756DBD-D65E-40B8-949D-2AFD6053FA83}"/>
              </a:ext>
            </a:extLst>
          </p:cNvPr>
          <p:cNvSpPr/>
          <p:nvPr/>
        </p:nvSpPr>
        <p:spPr>
          <a:xfrm>
            <a:off x="13442624" y="1941123"/>
            <a:ext cx="7960439" cy="8390526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E186DC8-D0B1-4337-A878-64C05CC26C09}"/>
              </a:ext>
            </a:extLst>
          </p:cNvPr>
          <p:cNvSpPr/>
          <p:nvPr/>
        </p:nvSpPr>
        <p:spPr>
          <a:xfrm rot="20041388" flipH="1">
            <a:off x="2945464" y="261579"/>
            <a:ext cx="1970595" cy="1782142"/>
          </a:xfrm>
          <a:custGeom>
            <a:avLst/>
            <a:gdLst/>
            <a:ahLst/>
            <a:cxnLst/>
            <a:rect l="l" t="t" r="r" b="b"/>
            <a:pathLst>
              <a:path w="10800000" h="8229600">
                <a:moveTo>
                  <a:pt x="0" y="0"/>
                </a:moveTo>
                <a:lnTo>
                  <a:pt x="10800000" y="0"/>
                </a:lnTo>
                <a:lnTo>
                  <a:pt x="1080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470C7FE-425F-E487-4753-4595B6D4B902}"/>
              </a:ext>
            </a:extLst>
          </p:cNvPr>
          <p:cNvSpPr/>
          <p:nvPr/>
        </p:nvSpPr>
        <p:spPr>
          <a:xfrm>
            <a:off x="990601" y="1813709"/>
            <a:ext cx="16306800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91630" y="5513806"/>
            <a:ext cx="4119894" cy="4444620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9803">
            <a:off x="14989618" y="537954"/>
            <a:ext cx="2582620" cy="2017672"/>
          </a:xfrm>
          <a:custGeom>
            <a:avLst/>
            <a:gdLst/>
            <a:ahLst/>
            <a:cxnLst/>
            <a:rect l="l" t="t" r="r" b="b"/>
            <a:pathLst>
              <a:path w="2582620" h="2017672">
                <a:moveTo>
                  <a:pt x="0" y="0"/>
                </a:moveTo>
                <a:lnTo>
                  <a:pt x="2582620" y="0"/>
                </a:lnTo>
                <a:lnTo>
                  <a:pt x="2582620" y="2017672"/>
                </a:lnTo>
                <a:lnTo>
                  <a:pt x="0" y="2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45316">
            <a:off x="17131524" y="4811791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0" y="0"/>
                </a:moveTo>
                <a:lnTo>
                  <a:pt x="578424" y="0"/>
                </a:lnTo>
                <a:lnTo>
                  <a:pt x="578424" y="777714"/>
                </a:lnTo>
                <a:lnTo>
                  <a:pt x="0" y="77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5444">
            <a:off x="14916067" y="6377332"/>
            <a:ext cx="3135344" cy="3583250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96290" y="-510610"/>
            <a:ext cx="4617336" cy="4114800"/>
          </a:xfrm>
          <a:custGeom>
            <a:avLst/>
            <a:gdLst/>
            <a:ahLst/>
            <a:cxnLst/>
            <a:rect l="l" t="t" r="r" b="b"/>
            <a:pathLst>
              <a:path w="4617336" h="4114800">
                <a:moveTo>
                  <a:pt x="0" y="0"/>
                </a:moveTo>
                <a:lnTo>
                  <a:pt x="4617336" y="0"/>
                </a:lnTo>
                <a:lnTo>
                  <a:pt x="46173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8" name="Freeform 128"/>
          <p:cNvSpPr/>
          <p:nvPr/>
        </p:nvSpPr>
        <p:spPr>
          <a:xfrm rot="-787723" flipH="1" flipV="1">
            <a:off x="560429" y="420535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6" y="507517"/>
                </a:moveTo>
                <a:lnTo>
                  <a:pt x="0" y="507517"/>
                </a:lnTo>
                <a:lnTo>
                  <a:pt x="0" y="0"/>
                </a:lnTo>
                <a:lnTo>
                  <a:pt x="377466" y="0"/>
                </a:lnTo>
                <a:lnTo>
                  <a:pt x="377466" y="5075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52A67CF-E95E-2F0A-0106-D8605B829BD2}"/>
              </a:ext>
            </a:extLst>
          </p:cNvPr>
          <p:cNvSpPr txBox="1"/>
          <p:nvPr/>
        </p:nvSpPr>
        <p:spPr>
          <a:xfrm>
            <a:off x="4114801" y="3436195"/>
            <a:ext cx="10058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CFAC2DE-47ED-EA2A-2AA1-11BAF86471ED}"/>
              </a:ext>
            </a:extLst>
          </p:cNvPr>
          <p:cNvSpPr txBox="1"/>
          <p:nvPr/>
        </p:nvSpPr>
        <p:spPr>
          <a:xfrm>
            <a:off x="2816877" y="4823060"/>
            <a:ext cx="12654246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TỪ KHÓA TÌM KIẾM </a:t>
            </a:r>
          </a:p>
        </p:txBody>
      </p:sp>
    </p:spTree>
    <p:extLst>
      <p:ext uri="{BB962C8B-B14F-4D97-AF65-F5344CB8AC3E}">
        <p14:creationId xmlns:p14="http://schemas.microsoft.com/office/powerpoint/2010/main" val="41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83CEC-3920-22F2-573D-F9482511050B}"/>
              </a:ext>
            </a:extLst>
          </p:cNvPr>
          <p:cNvGrpSpPr/>
          <p:nvPr/>
        </p:nvGrpSpPr>
        <p:grpSpPr>
          <a:xfrm>
            <a:off x="400050" y="419100"/>
            <a:ext cx="17487900" cy="4419600"/>
            <a:chOff x="400050" y="1562100"/>
            <a:chExt cx="17487900" cy="4419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1F87A0-37F3-0FE1-9FFF-32CE41BCC3C7}"/>
                </a:ext>
              </a:extLst>
            </p:cNvPr>
            <p:cNvGrpSpPr/>
            <p:nvPr/>
          </p:nvGrpSpPr>
          <p:grpSpPr>
            <a:xfrm>
              <a:off x="400050" y="2476500"/>
              <a:ext cx="17487900" cy="3505200"/>
              <a:chOff x="400050" y="571500"/>
              <a:chExt cx="17487900" cy="35052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9186089-F123-7EC8-C952-C531B45DF7B3}"/>
                  </a:ext>
                </a:extLst>
              </p:cNvPr>
              <p:cNvSpPr/>
              <p:nvPr/>
            </p:nvSpPr>
            <p:spPr>
              <a:xfrm>
                <a:off x="400050" y="571500"/>
                <a:ext cx="17487900" cy="3505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tìm hiểu trên Internet về con koala, em hãy thực hiện các bước dùng máy tìm kiếm với từ khóa dưới đây: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67A715B-5009-4CA8-E311-FDD15B1828F8}"/>
                  </a:ext>
                </a:extLst>
              </p:cNvPr>
              <p:cNvSpPr/>
              <p:nvPr/>
            </p:nvSpPr>
            <p:spPr>
              <a:xfrm>
                <a:off x="6096000" y="2476500"/>
                <a:ext cx="6096000" cy="9906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em xem con koala</a:t>
                </a:r>
                <a:endParaRPr lang="en-US" sz="2400"/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5321BC-8BD7-4BB1-DC35-90684C4D4D9B}"/>
                </a:ext>
              </a:extLst>
            </p:cNvPr>
            <p:cNvSpPr/>
            <p:nvPr/>
          </p:nvSpPr>
          <p:spPr>
            <a:xfrm>
              <a:off x="400050" y="1562100"/>
              <a:ext cx="4171950" cy="1066800"/>
            </a:xfrm>
            <a:prstGeom prst="roundRect">
              <a:avLst>
                <a:gd name="adj" fmla="val 50000"/>
              </a:avLst>
            </a:prstGeom>
            <a:solidFill>
              <a:srgbClr val="FADA95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E6C1B2-C2D7-46F6-80E1-35D27020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852731"/>
            <a:ext cx="12539757" cy="3987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03835835-F81A-4B07-920F-FCDE2E8FAD75}"/>
              </a:ext>
            </a:extLst>
          </p:cNvPr>
          <p:cNvSpPr/>
          <p:nvPr/>
        </p:nvSpPr>
        <p:spPr>
          <a:xfrm>
            <a:off x="322573" y="5753101"/>
            <a:ext cx="4554227" cy="4320644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5" y="0"/>
                </a:lnTo>
                <a:lnTo>
                  <a:pt x="4484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83CEC-3920-22F2-573D-F9482511050B}"/>
              </a:ext>
            </a:extLst>
          </p:cNvPr>
          <p:cNvGrpSpPr/>
          <p:nvPr/>
        </p:nvGrpSpPr>
        <p:grpSpPr>
          <a:xfrm>
            <a:off x="400050" y="419100"/>
            <a:ext cx="17487900" cy="4419600"/>
            <a:chOff x="400050" y="1562100"/>
            <a:chExt cx="17487900" cy="4419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1F87A0-37F3-0FE1-9FFF-32CE41BCC3C7}"/>
                </a:ext>
              </a:extLst>
            </p:cNvPr>
            <p:cNvGrpSpPr/>
            <p:nvPr/>
          </p:nvGrpSpPr>
          <p:grpSpPr>
            <a:xfrm>
              <a:off x="400050" y="2476500"/>
              <a:ext cx="17487900" cy="3505200"/>
              <a:chOff x="400050" y="571500"/>
              <a:chExt cx="17487900" cy="35052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9186089-F123-7EC8-C952-C531B45DF7B3}"/>
                  </a:ext>
                </a:extLst>
              </p:cNvPr>
              <p:cNvSpPr/>
              <p:nvPr/>
            </p:nvSpPr>
            <p:spPr>
              <a:xfrm>
                <a:off x="400050" y="571500"/>
                <a:ext cx="17487900" cy="3505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tìm hiểu trên Internet về con koala, em hãy thực hiện các bước dùng máy tìm kiếm với từ khóa dưới đây: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67A715B-5009-4CA8-E311-FDD15B1828F8}"/>
                  </a:ext>
                </a:extLst>
              </p:cNvPr>
              <p:cNvSpPr/>
              <p:nvPr/>
            </p:nvSpPr>
            <p:spPr>
              <a:xfrm>
                <a:off x="6096000" y="2476500"/>
                <a:ext cx="6096000" cy="9906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 koala</a:t>
                </a:r>
                <a:endParaRPr lang="en-US" sz="2400"/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5321BC-8BD7-4BB1-DC35-90684C4D4D9B}"/>
                </a:ext>
              </a:extLst>
            </p:cNvPr>
            <p:cNvSpPr/>
            <p:nvPr/>
          </p:nvSpPr>
          <p:spPr>
            <a:xfrm>
              <a:off x="400050" y="1562100"/>
              <a:ext cx="4171950" cy="1066800"/>
            </a:xfrm>
            <a:prstGeom prst="roundRect">
              <a:avLst>
                <a:gd name="adj" fmla="val 50000"/>
              </a:avLst>
            </a:prstGeom>
            <a:solidFill>
              <a:srgbClr val="FADA95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</a:t>
              </a: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223139E5-00DF-43AC-B73D-B7869D8EFBB9}"/>
              </a:ext>
            </a:extLst>
          </p:cNvPr>
          <p:cNvSpPr/>
          <p:nvPr/>
        </p:nvSpPr>
        <p:spPr>
          <a:xfrm>
            <a:off x="304801" y="5753100"/>
            <a:ext cx="4267199" cy="4240983"/>
          </a:xfrm>
          <a:custGeom>
            <a:avLst/>
            <a:gdLst/>
            <a:ahLst/>
            <a:cxnLst/>
            <a:rect l="l" t="t" r="r" b="b"/>
            <a:pathLst>
              <a:path w="6304011" h="4114800">
                <a:moveTo>
                  <a:pt x="0" y="0"/>
                </a:moveTo>
                <a:lnTo>
                  <a:pt x="6304011" y="0"/>
                </a:lnTo>
                <a:lnTo>
                  <a:pt x="6304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7F6A6-A7A7-4860-82DD-E93DED65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753099"/>
            <a:ext cx="12496800" cy="4240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24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m kiem thong tin tu Internet">
            <a:hlinkClick r:id="" action="ppaction://media"/>
            <a:extLst>
              <a:ext uri="{FF2B5EF4-FFF2-40B4-BE49-F238E27FC236}">
                <a16:creationId xmlns:a16="http://schemas.microsoft.com/office/drawing/2014/main" id="{BEB42EC6-E9E7-414E-9739-D3E202572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62E3780-BF33-F2ED-C815-411B61551D26}"/>
              </a:ext>
            </a:extLst>
          </p:cNvPr>
          <p:cNvSpPr/>
          <p:nvPr/>
        </p:nvSpPr>
        <p:spPr>
          <a:xfrm>
            <a:off x="-990600" y="8467821"/>
            <a:ext cx="20802600" cy="2743200"/>
          </a:xfrm>
          <a:prstGeom prst="rect">
            <a:avLst/>
          </a:prstGeom>
          <a:solidFill>
            <a:srgbClr val="FAD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08CCD-F4D1-E911-A833-14F189771ADA}"/>
              </a:ext>
            </a:extLst>
          </p:cNvPr>
          <p:cNvSpPr txBox="1"/>
          <p:nvPr/>
        </p:nvSpPr>
        <p:spPr>
          <a:xfrm>
            <a:off x="5067300" y="3429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3BFFC6-49A4-D734-B335-6CDC7B7BDE4B}"/>
              </a:ext>
            </a:extLst>
          </p:cNvPr>
          <p:cNvGrpSpPr/>
          <p:nvPr/>
        </p:nvGrpSpPr>
        <p:grpSpPr>
          <a:xfrm>
            <a:off x="762000" y="2055866"/>
            <a:ext cx="10387015" cy="4803668"/>
            <a:chOff x="585787" y="2511358"/>
            <a:chExt cx="10387015" cy="480366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DE38211-12DC-A40E-C92C-A0A249B7ACE1}"/>
                </a:ext>
              </a:extLst>
            </p:cNvPr>
            <p:cNvSpPr/>
            <p:nvPr/>
          </p:nvSpPr>
          <p:spPr>
            <a:xfrm>
              <a:off x="1143000" y="3998215"/>
              <a:ext cx="9829802" cy="3316811"/>
            </a:xfrm>
            <a:custGeom>
              <a:avLst/>
              <a:gdLst>
                <a:gd name="connsiteX0" fmla="*/ 0 w 9829802"/>
                <a:gd name="connsiteY0" fmla="*/ 552813 h 3316811"/>
                <a:gd name="connsiteX1" fmla="*/ 552813 w 9829802"/>
                <a:gd name="connsiteY1" fmla="*/ 0 h 3316811"/>
                <a:gd name="connsiteX2" fmla="*/ 9276989 w 9829802"/>
                <a:gd name="connsiteY2" fmla="*/ 0 h 3316811"/>
                <a:gd name="connsiteX3" fmla="*/ 9829802 w 9829802"/>
                <a:gd name="connsiteY3" fmla="*/ 552813 h 3316811"/>
                <a:gd name="connsiteX4" fmla="*/ 9829802 w 9829802"/>
                <a:gd name="connsiteY4" fmla="*/ 2763998 h 3316811"/>
                <a:gd name="connsiteX5" fmla="*/ 9276989 w 9829802"/>
                <a:gd name="connsiteY5" fmla="*/ 3316811 h 3316811"/>
                <a:gd name="connsiteX6" fmla="*/ 552813 w 9829802"/>
                <a:gd name="connsiteY6" fmla="*/ 3316811 h 3316811"/>
                <a:gd name="connsiteX7" fmla="*/ 0 w 9829802"/>
                <a:gd name="connsiteY7" fmla="*/ 2763998 h 3316811"/>
                <a:gd name="connsiteX8" fmla="*/ 0 w 9829802"/>
                <a:gd name="connsiteY8" fmla="*/ 552813 h 33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9802" h="3316811" fill="none" extrusionOk="0">
                  <a:moveTo>
                    <a:pt x="0" y="552813"/>
                  </a:moveTo>
                  <a:cubicBezTo>
                    <a:pt x="42746" y="280730"/>
                    <a:pt x="268493" y="2488"/>
                    <a:pt x="552813" y="0"/>
                  </a:cubicBezTo>
                  <a:cubicBezTo>
                    <a:pt x="2757981" y="3646"/>
                    <a:pt x="6564866" y="58357"/>
                    <a:pt x="9276989" y="0"/>
                  </a:cubicBezTo>
                  <a:cubicBezTo>
                    <a:pt x="9584310" y="26729"/>
                    <a:pt x="9819835" y="202338"/>
                    <a:pt x="9829802" y="552813"/>
                  </a:cubicBezTo>
                  <a:cubicBezTo>
                    <a:pt x="9921339" y="1106113"/>
                    <a:pt x="9842854" y="2117533"/>
                    <a:pt x="9829802" y="2763998"/>
                  </a:cubicBezTo>
                  <a:cubicBezTo>
                    <a:pt x="9837368" y="3073122"/>
                    <a:pt x="9619230" y="3351960"/>
                    <a:pt x="9276989" y="3316811"/>
                  </a:cubicBezTo>
                  <a:cubicBezTo>
                    <a:pt x="7927795" y="3215488"/>
                    <a:pt x="2562176" y="3364031"/>
                    <a:pt x="552813" y="3316811"/>
                  </a:cubicBezTo>
                  <a:cubicBezTo>
                    <a:pt x="196851" y="3331089"/>
                    <a:pt x="7239" y="3070868"/>
                    <a:pt x="0" y="2763998"/>
                  </a:cubicBezTo>
                  <a:cubicBezTo>
                    <a:pt x="131115" y="2242279"/>
                    <a:pt x="-168847" y="1519220"/>
                    <a:pt x="0" y="552813"/>
                  </a:cubicBezTo>
                  <a:close/>
                </a:path>
                <a:path w="9829802" h="3316811" stroke="0" extrusionOk="0">
                  <a:moveTo>
                    <a:pt x="0" y="552813"/>
                  </a:moveTo>
                  <a:cubicBezTo>
                    <a:pt x="-8174" y="232276"/>
                    <a:pt x="244219" y="4149"/>
                    <a:pt x="552813" y="0"/>
                  </a:cubicBezTo>
                  <a:cubicBezTo>
                    <a:pt x="3365694" y="-143038"/>
                    <a:pt x="6122571" y="-131138"/>
                    <a:pt x="9276989" y="0"/>
                  </a:cubicBezTo>
                  <a:cubicBezTo>
                    <a:pt x="9583600" y="40560"/>
                    <a:pt x="9853881" y="292626"/>
                    <a:pt x="9829802" y="552813"/>
                  </a:cubicBezTo>
                  <a:cubicBezTo>
                    <a:pt x="9674737" y="1231208"/>
                    <a:pt x="9846960" y="2201646"/>
                    <a:pt x="9829802" y="2763998"/>
                  </a:cubicBezTo>
                  <a:cubicBezTo>
                    <a:pt x="9785336" y="3072318"/>
                    <a:pt x="9601775" y="3340653"/>
                    <a:pt x="9276989" y="3316811"/>
                  </a:cubicBezTo>
                  <a:cubicBezTo>
                    <a:pt x="5037209" y="3478335"/>
                    <a:pt x="2979146" y="3469163"/>
                    <a:pt x="552813" y="3316811"/>
                  </a:cubicBezTo>
                  <a:cubicBezTo>
                    <a:pt x="241970" y="3307129"/>
                    <a:pt x="14385" y="3105313"/>
                    <a:pt x="0" y="2763998"/>
                  </a:cubicBezTo>
                  <a:cubicBezTo>
                    <a:pt x="134170" y="2216613"/>
                    <a:pt x="-9486" y="1621993"/>
                    <a:pt x="0" y="55281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1410373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500">
                  <a:solidFill>
                    <a:schemeClr val="tx1"/>
                  </a:solidFill>
                </a:rPr>
                <a:t>Em hãy kể một vài thông tin mà em biết được từ internet?</a:t>
              </a:r>
              <a:endParaRPr lang="en-US" sz="450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Google chính thức đổi logo mới đầy đặn và hiện đại hơn">
              <a:extLst>
                <a:ext uri="{FF2B5EF4-FFF2-40B4-BE49-F238E27FC236}">
                  <a16:creationId xmlns:a16="http://schemas.microsoft.com/office/drawing/2014/main" id="{B7480FFC-269C-0CE5-E89A-CD0EAD6C7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7" y="2511358"/>
              <a:ext cx="5867400" cy="2415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2B46D8-192C-1193-DF88-4CD7D1B0F358}"/>
              </a:ext>
            </a:extLst>
          </p:cNvPr>
          <p:cNvGrpSpPr/>
          <p:nvPr/>
        </p:nvGrpSpPr>
        <p:grpSpPr>
          <a:xfrm>
            <a:off x="11649401" y="1728516"/>
            <a:ext cx="5867400" cy="7972659"/>
            <a:chOff x="11649401" y="1728516"/>
            <a:chExt cx="5867400" cy="797265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4BAD4B0-A9A7-0A91-73E0-EA319CDC4AA4}"/>
                </a:ext>
              </a:extLst>
            </p:cNvPr>
            <p:cNvSpPr/>
            <p:nvPr/>
          </p:nvSpPr>
          <p:spPr>
            <a:xfrm>
              <a:off x="11649401" y="4471854"/>
              <a:ext cx="5867400" cy="5229321"/>
            </a:xfrm>
            <a:custGeom>
              <a:avLst/>
              <a:gdLst/>
              <a:ahLst/>
              <a:cxnLst/>
              <a:rect l="l" t="t" r="r" b="b"/>
              <a:pathLst>
                <a:path w="4616886" h="4114800">
                  <a:moveTo>
                    <a:pt x="0" y="0"/>
                  </a:moveTo>
                  <a:lnTo>
                    <a:pt x="4616886" y="0"/>
                  </a:lnTo>
                  <a:lnTo>
                    <a:pt x="46168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2E118E3B-3CA5-8E8B-1275-52841CFA48F0}"/>
                </a:ext>
              </a:extLst>
            </p:cNvPr>
            <p:cNvSpPr/>
            <p:nvPr/>
          </p:nvSpPr>
          <p:spPr>
            <a:xfrm rot="20116050">
              <a:off x="12994625" y="2345565"/>
              <a:ext cx="1127156" cy="1898368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2" y="0"/>
                  </a:lnTo>
                  <a:lnTo>
                    <a:pt x="24431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77C5B790-6B1F-3F7D-6037-3A8C035281C4}"/>
                </a:ext>
              </a:extLst>
            </p:cNvPr>
            <p:cNvSpPr/>
            <p:nvPr/>
          </p:nvSpPr>
          <p:spPr>
            <a:xfrm>
              <a:off x="14265538" y="1728516"/>
              <a:ext cx="939925" cy="1583032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3" y="0"/>
                  </a:lnTo>
                  <a:lnTo>
                    <a:pt x="244316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9F97D0BD-19CB-1DE1-AEDE-8FF2803C6330}"/>
                </a:ext>
              </a:extLst>
            </p:cNvPr>
            <p:cNvSpPr/>
            <p:nvPr/>
          </p:nvSpPr>
          <p:spPr>
            <a:xfrm rot="1371864">
              <a:off x="15328318" y="2452899"/>
              <a:ext cx="1127156" cy="1898368"/>
            </a:xfrm>
            <a:custGeom>
              <a:avLst/>
              <a:gdLst/>
              <a:ahLst/>
              <a:cxnLst/>
              <a:rect l="l" t="t" r="r" b="b"/>
              <a:pathLst>
                <a:path w="2443162" h="4114800">
                  <a:moveTo>
                    <a:pt x="0" y="0"/>
                  </a:moveTo>
                  <a:lnTo>
                    <a:pt x="2443162" y="0"/>
                  </a:lnTo>
                  <a:lnTo>
                    <a:pt x="244316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13845" y="-872406"/>
            <a:ext cx="3846287" cy="32356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3185" y="7481989"/>
            <a:ext cx="4336786" cy="29544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46985" y="335283"/>
            <a:ext cx="728523" cy="13126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43425">
            <a:off x="16643795" y="8348644"/>
            <a:ext cx="1318620" cy="142939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16C662-5508-AEAC-83AB-B4D5936B1A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38180" y="6203476"/>
            <a:ext cx="5659020" cy="40886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A560FD-3BD4-6BC2-3680-AD6F8578946F}"/>
              </a:ext>
            </a:extLst>
          </p:cNvPr>
          <p:cNvGrpSpPr/>
          <p:nvPr/>
        </p:nvGrpSpPr>
        <p:grpSpPr>
          <a:xfrm>
            <a:off x="16463063" y="4510747"/>
            <a:ext cx="1344587" cy="1312654"/>
            <a:chOff x="16463063" y="4510747"/>
            <a:chExt cx="1344587" cy="13126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66267" r="53690"/>
            <a:stretch>
              <a:fillRect/>
            </a:stretch>
          </p:blipFill>
          <p:spPr>
            <a:xfrm>
              <a:off x="16550109" y="4576982"/>
              <a:ext cx="863297" cy="1133036"/>
            </a:xfrm>
            <a:prstGeom prst="rect">
              <a:avLst/>
            </a:prstGeom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1DCDA6-A143-7CD8-0AF2-B1D4EEDFC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6463063" y="4510747"/>
              <a:ext cx="1344587" cy="1312654"/>
            </a:xfrm>
            <a:prstGeom prst="rect">
              <a:avLst/>
            </a:prstGeom>
          </p:spPr>
        </p:pic>
      </p:grp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671BE85E-5ACB-4C6B-B47C-F3197F24A2A7}"/>
              </a:ext>
            </a:extLst>
          </p:cNvPr>
          <p:cNvSpPr/>
          <p:nvPr/>
        </p:nvSpPr>
        <p:spPr>
          <a:xfrm>
            <a:off x="4152900" y="1923682"/>
            <a:ext cx="9982200" cy="3886200"/>
          </a:xfrm>
          <a:prstGeom prst="wedgeEllipseCallout">
            <a:avLst>
              <a:gd name="adj1" fmla="val 46597"/>
              <a:gd name="adj2" fmla="val 5792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KẾT QUẢ Ở HAI LẦN TÌM KIẾM ĐÓ, EM RÚT RA NHẬN XÉT GÌ?</a:t>
            </a:r>
            <a:endParaRPr lang="en-US" sz="4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4877F3-AB43-2244-81C6-C379B5D44B82}"/>
              </a:ext>
            </a:extLst>
          </p:cNvPr>
          <p:cNvGrpSpPr/>
          <p:nvPr/>
        </p:nvGrpSpPr>
        <p:grpSpPr>
          <a:xfrm>
            <a:off x="3810000" y="1823818"/>
            <a:ext cx="11529960" cy="2611758"/>
            <a:chOff x="2010190" y="1012720"/>
            <a:chExt cx="11529960" cy="229703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6031FD5-BBF3-51D7-97A8-374EB3DFF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010190" y="1012720"/>
              <a:ext cx="1692559" cy="13617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D391B7-A253-88B3-508A-084B9EAC21FD}"/>
                </a:ext>
              </a:extLst>
            </p:cNvPr>
            <p:cNvSpPr txBox="1"/>
            <p:nvPr/>
          </p:nvSpPr>
          <p:spPr>
            <a:xfrm>
              <a:off x="3032936" y="2374467"/>
              <a:ext cx="10507214" cy="93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01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701C54-B70E-2BE7-8092-1F0FC97D9EAD}"/>
              </a:ext>
            </a:extLst>
          </p:cNvPr>
          <p:cNvSpPr/>
          <p:nvPr/>
        </p:nvSpPr>
        <p:spPr>
          <a:xfrm>
            <a:off x="-609600" y="8953500"/>
            <a:ext cx="20345400" cy="3886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C167834-9033-E51E-6717-1EF5C1F93900}"/>
              </a:ext>
            </a:extLst>
          </p:cNvPr>
          <p:cNvSpPr/>
          <p:nvPr/>
        </p:nvSpPr>
        <p:spPr>
          <a:xfrm>
            <a:off x="12801600" y="3009900"/>
            <a:ext cx="4997886" cy="47625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D9491B-AC63-6086-79D0-4606AE07D3BB}"/>
              </a:ext>
            </a:extLst>
          </p:cNvPr>
          <p:cNvSpPr/>
          <p:nvPr/>
        </p:nvSpPr>
        <p:spPr>
          <a:xfrm>
            <a:off x="766760" y="971549"/>
            <a:ext cx="11496675" cy="2933699"/>
          </a:xfrm>
          <a:prstGeom prst="wedgeRoundRectCallout">
            <a:avLst>
              <a:gd name="adj1" fmla="val 57098"/>
              <a:gd name="adj2" fmla="val 49477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khóa có từ “</a:t>
            </a:r>
            <a:r>
              <a:rPr lang="vi-VN" sz="3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vi-VN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thì trên đầu danh sách sẽ hiện ra kết quả có nhiều hình ảnh và video. </a:t>
            </a:r>
            <a:r>
              <a:rPr lang="en-US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(Nội dung thông tin dạng chữ ở phía dưới).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C19D17F-F6BE-B96E-ED26-8A8D612F64C2}"/>
              </a:ext>
            </a:extLst>
          </p:cNvPr>
          <p:cNvSpPr/>
          <p:nvPr/>
        </p:nvSpPr>
        <p:spPr>
          <a:xfrm>
            <a:off x="766760" y="4746524"/>
            <a:ext cx="11496675" cy="2933699"/>
          </a:xfrm>
          <a:prstGeom prst="wedgeRoundRectCallout">
            <a:avLst>
              <a:gd name="adj1" fmla="val 56351"/>
              <a:gd name="adj2" fmla="val -29640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từ khóa không chứa từ “</a:t>
            </a:r>
            <a:r>
              <a:rPr lang="en-US" sz="3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trên đầu danh sách là những thông tin ở dạng chữ. (Nội dung video, hình ảnh ở phía dưới).</a:t>
            </a:r>
          </a:p>
        </p:txBody>
      </p:sp>
    </p:spTree>
    <p:extLst>
      <p:ext uri="{BB962C8B-B14F-4D97-AF65-F5344CB8AC3E}">
        <p14:creationId xmlns:p14="http://schemas.microsoft.com/office/powerpoint/2010/main" val="3077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121A0-F0DA-2B36-1A20-B38C9EE055DC}"/>
              </a:ext>
            </a:extLst>
          </p:cNvPr>
          <p:cNvSpPr/>
          <p:nvPr/>
        </p:nvSpPr>
        <p:spPr>
          <a:xfrm>
            <a:off x="2260025" y="2705100"/>
            <a:ext cx="13767949" cy="49277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D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flipH="1">
            <a:off x="14262045" y="5862274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4863142" y="0"/>
                </a:moveTo>
                <a:lnTo>
                  <a:pt x="0" y="0"/>
                </a:lnTo>
                <a:lnTo>
                  <a:pt x="0" y="4686854"/>
                </a:lnTo>
                <a:lnTo>
                  <a:pt x="4863142" y="4686854"/>
                </a:lnTo>
                <a:lnTo>
                  <a:pt x="4863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81629">
            <a:off x="15584700" y="7284914"/>
            <a:ext cx="2217831" cy="2410686"/>
          </a:xfrm>
          <a:custGeom>
            <a:avLst/>
            <a:gdLst/>
            <a:ahLst/>
            <a:cxnLst/>
            <a:rect l="l" t="t" r="r" b="b"/>
            <a:pathLst>
              <a:path w="2217831" h="2410686">
                <a:moveTo>
                  <a:pt x="0" y="0"/>
                </a:moveTo>
                <a:lnTo>
                  <a:pt x="2217832" y="0"/>
                </a:lnTo>
                <a:lnTo>
                  <a:pt x="2217832" y="2410686"/>
                </a:lnTo>
                <a:lnTo>
                  <a:pt x="0" y="2410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55415">
            <a:off x="14452435" y="1358138"/>
            <a:ext cx="2223302" cy="1661918"/>
          </a:xfrm>
          <a:custGeom>
            <a:avLst/>
            <a:gdLst/>
            <a:ahLst/>
            <a:cxnLst/>
            <a:rect l="l" t="t" r="r" b="b"/>
            <a:pathLst>
              <a:path w="2223302" h="1661918">
                <a:moveTo>
                  <a:pt x="0" y="0"/>
                </a:moveTo>
                <a:lnTo>
                  <a:pt x="2223302" y="0"/>
                </a:lnTo>
                <a:lnTo>
                  <a:pt x="2223302" y="1661918"/>
                </a:lnTo>
                <a:lnTo>
                  <a:pt x="0" y="166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9372283" flipH="1" flipV="1">
            <a:off x="1211146" y="4159813"/>
            <a:ext cx="436192" cy="586476"/>
          </a:xfrm>
          <a:custGeom>
            <a:avLst/>
            <a:gdLst/>
            <a:ahLst/>
            <a:cxnLst/>
            <a:rect l="l" t="t" r="r" b="b"/>
            <a:pathLst>
              <a:path w="436192" h="586476">
                <a:moveTo>
                  <a:pt x="436191" y="586476"/>
                </a:moveTo>
                <a:lnTo>
                  <a:pt x="0" y="586476"/>
                </a:lnTo>
                <a:lnTo>
                  <a:pt x="0" y="0"/>
                </a:lnTo>
                <a:lnTo>
                  <a:pt x="436191" y="0"/>
                </a:lnTo>
                <a:lnTo>
                  <a:pt x="436191" y="58647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749689" y="-622681"/>
            <a:ext cx="4653699" cy="4147206"/>
          </a:xfrm>
          <a:custGeom>
            <a:avLst/>
            <a:gdLst/>
            <a:ahLst/>
            <a:cxnLst/>
            <a:rect l="l" t="t" r="r" b="b"/>
            <a:pathLst>
              <a:path w="4653699" h="4147206">
                <a:moveTo>
                  <a:pt x="0" y="0"/>
                </a:moveTo>
                <a:lnTo>
                  <a:pt x="4653700" y="0"/>
                </a:lnTo>
                <a:lnTo>
                  <a:pt x="4653700" y="4147206"/>
                </a:lnTo>
                <a:lnTo>
                  <a:pt x="0" y="4147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9808" y="8784512"/>
            <a:ext cx="3240620" cy="1078856"/>
          </a:xfrm>
          <a:custGeom>
            <a:avLst/>
            <a:gdLst/>
            <a:ahLst/>
            <a:cxnLst/>
            <a:rect l="l" t="t" r="r" b="b"/>
            <a:pathLst>
              <a:path w="3240620" h="1078856">
                <a:moveTo>
                  <a:pt x="0" y="0"/>
                </a:moveTo>
                <a:lnTo>
                  <a:pt x="3240620" y="0"/>
                </a:lnTo>
                <a:lnTo>
                  <a:pt x="3240620" y="1078857"/>
                </a:lnTo>
                <a:lnTo>
                  <a:pt x="0" y="1078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19603">
            <a:off x="616052" y="6582791"/>
            <a:ext cx="2609292" cy="2625703"/>
          </a:xfrm>
          <a:custGeom>
            <a:avLst/>
            <a:gdLst/>
            <a:ahLst/>
            <a:cxnLst/>
            <a:rect l="l" t="t" r="r" b="b"/>
            <a:pathLst>
              <a:path w="2609292" h="2625703">
                <a:moveTo>
                  <a:pt x="0" y="0"/>
                </a:moveTo>
                <a:lnTo>
                  <a:pt x="2609292" y="0"/>
                </a:lnTo>
                <a:lnTo>
                  <a:pt x="2609292" y="2625702"/>
                </a:lnTo>
                <a:lnTo>
                  <a:pt x="0" y="262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372283" flipH="1" flipV="1">
            <a:off x="16803443" y="1201512"/>
            <a:ext cx="370996" cy="498818"/>
          </a:xfrm>
          <a:custGeom>
            <a:avLst/>
            <a:gdLst/>
            <a:ahLst/>
            <a:cxnLst/>
            <a:rect l="l" t="t" r="r" b="b"/>
            <a:pathLst>
              <a:path w="370996" h="498818">
                <a:moveTo>
                  <a:pt x="370997" y="498819"/>
                </a:moveTo>
                <a:lnTo>
                  <a:pt x="0" y="498819"/>
                </a:lnTo>
                <a:lnTo>
                  <a:pt x="0" y="0"/>
                </a:lnTo>
                <a:lnTo>
                  <a:pt x="370997" y="0"/>
                </a:lnTo>
                <a:lnTo>
                  <a:pt x="370997" y="4988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DA59E-EE25-794D-7449-D46FE8B78772}"/>
              </a:ext>
            </a:extLst>
          </p:cNvPr>
          <p:cNvSpPr txBox="1"/>
          <p:nvPr/>
        </p:nvSpPr>
        <p:spPr>
          <a:xfrm>
            <a:off x="2800805" y="2885055"/>
            <a:ext cx="12686385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Phải chọn từ khóa đúng và nên chọn từ khóa ngắn gọn, không thừa ý để tìm kiếm thông tin.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Với một từ khóa, máy tìm kiếm có thể đưa ra nhiều kết quả, mỗi kết quả là một trang web có chứa thông tin liên quan đến từ khóa.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619E3C-5B2E-471C-B926-27F5ABF74E39}"/>
              </a:ext>
            </a:extLst>
          </p:cNvPr>
          <p:cNvSpPr/>
          <p:nvPr/>
        </p:nvSpPr>
        <p:spPr>
          <a:xfrm>
            <a:off x="3745345" y="7979075"/>
            <a:ext cx="11461239" cy="19391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D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chọn từ khoá rất quan trọng trong tìm kiếm thông tin. Từ khoá phải thể hiện nội dung thông tin muốn tìm.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A0104EC-5BFD-4A33-83BF-A00C9688DE29}"/>
              </a:ext>
            </a:extLst>
          </p:cNvPr>
          <p:cNvSpPr/>
          <p:nvPr/>
        </p:nvSpPr>
        <p:spPr>
          <a:xfrm>
            <a:off x="4648197" y="952489"/>
            <a:ext cx="8991600" cy="1406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D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PHẢI CHỌN TỪ KHOÁ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020671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701C54-B70E-2BE7-8092-1F0FC97D9EAD}"/>
              </a:ext>
            </a:extLst>
          </p:cNvPr>
          <p:cNvSpPr/>
          <p:nvPr/>
        </p:nvSpPr>
        <p:spPr>
          <a:xfrm>
            <a:off x="-609600" y="8953500"/>
            <a:ext cx="20345400" cy="3886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41C59-CFED-8D14-C8C7-9B79B0CF4172}"/>
              </a:ext>
            </a:extLst>
          </p:cNvPr>
          <p:cNvSpPr txBox="1"/>
          <p:nvPr/>
        </p:nvSpPr>
        <p:spPr>
          <a:xfrm>
            <a:off x="4838700" y="3429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102288-83DE-ED19-4CB9-135576610527}"/>
              </a:ext>
            </a:extLst>
          </p:cNvPr>
          <p:cNvSpPr/>
          <p:nvPr/>
        </p:nvSpPr>
        <p:spPr>
          <a:xfrm>
            <a:off x="533400" y="1892380"/>
            <a:ext cx="17221200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sử dụng máy tìm kiếm để tìm thông tin với từ khóa “Quốc ca Việt Nam”.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B6A7A59-18A1-E4A9-1AC9-8A2A7C20CBC9}"/>
              </a:ext>
            </a:extLst>
          </p:cNvPr>
          <p:cNvSpPr/>
          <p:nvPr/>
        </p:nvSpPr>
        <p:spPr>
          <a:xfrm>
            <a:off x="533400" y="4686300"/>
            <a:ext cx="4572000" cy="4240983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5" y="0"/>
                </a:lnTo>
                <a:lnTo>
                  <a:pt x="4484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B79B9F8-EEFF-4702-9764-46B7AB7A8F80}"/>
              </a:ext>
            </a:extLst>
          </p:cNvPr>
          <p:cNvSpPr/>
          <p:nvPr/>
        </p:nvSpPr>
        <p:spPr>
          <a:xfrm flipH="1">
            <a:off x="13049866" y="4686300"/>
            <a:ext cx="4724399" cy="4240983"/>
          </a:xfrm>
          <a:custGeom>
            <a:avLst/>
            <a:gdLst/>
            <a:ahLst/>
            <a:cxnLst/>
            <a:rect l="l" t="t" r="r" b="b"/>
            <a:pathLst>
              <a:path w="6304011" h="4114800">
                <a:moveTo>
                  <a:pt x="0" y="0"/>
                </a:moveTo>
                <a:lnTo>
                  <a:pt x="6304011" y="0"/>
                </a:lnTo>
                <a:lnTo>
                  <a:pt x="6304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6D9E4-2EEA-484F-BF2E-3A15E09B2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117" y="4038183"/>
            <a:ext cx="7195031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FE2FF793-48C9-4A3E-93B5-8DE1518E03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0" end="54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7700" y="8953500"/>
            <a:ext cx="1992599" cy="11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141C59-CFED-8D14-C8C7-9B79B0CF4172}"/>
              </a:ext>
            </a:extLst>
          </p:cNvPr>
          <p:cNvSpPr txBox="1"/>
          <p:nvPr/>
        </p:nvSpPr>
        <p:spPr>
          <a:xfrm>
            <a:off x="4838700" y="263082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3ACD5A-353F-C652-E491-18451D55381E}"/>
              </a:ext>
            </a:extLst>
          </p:cNvPr>
          <p:cNvGrpSpPr/>
          <p:nvPr/>
        </p:nvGrpSpPr>
        <p:grpSpPr>
          <a:xfrm>
            <a:off x="531019" y="1562100"/>
            <a:ext cx="17225962" cy="1828800"/>
            <a:chOff x="609600" y="1790700"/>
            <a:chExt cx="17225962" cy="53103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257066E-5C66-DA5C-2CDA-329FA5029862}"/>
                </a:ext>
              </a:extLst>
            </p:cNvPr>
            <p:cNvSpPr/>
            <p:nvPr/>
          </p:nvSpPr>
          <p:spPr>
            <a:xfrm>
              <a:off x="609600" y="1790700"/>
              <a:ext cx="17068800" cy="51579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377443-E854-EFA0-4477-BB3BFE550211}"/>
                </a:ext>
              </a:extLst>
            </p:cNvPr>
            <p:cNvSpPr/>
            <p:nvPr/>
          </p:nvSpPr>
          <p:spPr>
            <a:xfrm>
              <a:off x="766762" y="1943099"/>
              <a:ext cx="17068800" cy="51579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02C8D3-3B2F-1750-A191-7190804DF38A}"/>
                </a:ext>
              </a:extLst>
            </p:cNvPr>
            <p:cNvSpPr txBox="1"/>
            <p:nvPr/>
          </p:nvSpPr>
          <p:spPr>
            <a:xfrm>
              <a:off x="916781" y="1801958"/>
              <a:ext cx="16611600" cy="529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lịch sử Việt Nam, có một người đỗ Trạng nguyên khi còn rất nhỏ tuổi. Đó là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F2ED64-4248-4F0B-9DFE-DECAB0FC0D18}"/>
              </a:ext>
            </a:extLst>
          </p:cNvPr>
          <p:cNvGrpSpPr/>
          <p:nvPr/>
        </p:nvGrpSpPr>
        <p:grpSpPr>
          <a:xfrm>
            <a:off x="531019" y="8089058"/>
            <a:ext cx="17225962" cy="1776316"/>
            <a:chOff x="609600" y="1790700"/>
            <a:chExt cx="17225962" cy="53103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68EDF4-75E6-4E77-9EF9-06AD70E3ACB3}"/>
                </a:ext>
              </a:extLst>
            </p:cNvPr>
            <p:cNvSpPr/>
            <p:nvPr/>
          </p:nvSpPr>
          <p:spPr>
            <a:xfrm>
              <a:off x="609600" y="1790700"/>
              <a:ext cx="17068800" cy="51579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029C10F-59D7-4329-A1A6-6F60A734A6C3}"/>
                </a:ext>
              </a:extLst>
            </p:cNvPr>
            <p:cNvSpPr/>
            <p:nvPr/>
          </p:nvSpPr>
          <p:spPr>
            <a:xfrm>
              <a:off x="766762" y="1943099"/>
              <a:ext cx="17068800" cy="51579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64FBBB-EE63-4664-95D7-ECC0AA795848}"/>
                </a:ext>
              </a:extLst>
            </p:cNvPr>
            <p:cNvSpPr txBox="1"/>
            <p:nvPr/>
          </p:nvSpPr>
          <p:spPr>
            <a:xfrm>
              <a:off x="995362" y="2103746"/>
              <a:ext cx="16611600" cy="3231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sử dụng ông cụ tìm kiếm thông tin trên Internet để tìm hiểu về ông.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0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từ khóa tìm kiếm: ông Trạng Nguyễn Hiền, Nguyễn Hiền, Trạng nguyên Nguyễn Hiền….</a:t>
              </a:r>
            </a:p>
          </p:txBody>
        </p:sp>
      </p:grpSp>
      <p:pic>
        <p:nvPicPr>
          <p:cNvPr id="2050" name="Picture 2" descr="Sự tích cậu bé thần đồng - Giai thoại về trạng nguyên trẻ nhất lịch sử Việt Nam">
            <a:extLst>
              <a:ext uri="{FF2B5EF4-FFF2-40B4-BE49-F238E27FC236}">
                <a16:creationId xmlns:a16="http://schemas.microsoft.com/office/drawing/2014/main" id="{DF077830-DA58-4DAC-93D8-223653721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61" y="3809482"/>
            <a:ext cx="5830140" cy="3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E0FB2-63F6-464A-B30D-87FF88AB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3831338"/>
            <a:ext cx="5830140" cy="3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6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954" y="-5165"/>
            <a:ext cx="9827056" cy="10292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10242290" y="2297964"/>
            <a:ext cx="6264384" cy="1870191"/>
          </a:xfrm>
          <a:prstGeom prst="rect">
            <a:avLst/>
          </a:prstGeom>
          <a:noFill/>
          <a:ln w="9525">
            <a:noFill/>
          </a:ln>
        </p:spPr>
        <p:txBody>
          <a:bodyPr wrap="square" lIns="99506" tIns="49752" rIns="99506" bIns="49752">
            <a:spAutoFit/>
          </a:bodyPr>
          <a:lstStyle/>
          <a:p>
            <a:pPr algn="ctr" defTabSz="1632886">
              <a:spcBef>
                <a:spcPct val="50000"/>
              </a:spcBef>
            </a:pPr>
            <a:r>
              <a:rPr lang="en-US" altLang="zh-CN" sz="1150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Chia sẻ</a:t>
            </a:r>
            <a:endParaRPr lang="zh-CN" altLang="en-US" sz="80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307777"/>
            <a:ext cx="36939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371028"/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85812" y="2430121"/>
            <a:ext cx="1850132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371028"/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FCEE2D7C-A7F3-44FA-B5C6-CB42F242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2" y="3233060"/>
            <a:ext cx="858386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88920"/>
      </p:ext>
    </p:extLst>
  </p:cSld>
  <p:clrMapOvr>
    <a:masterClrMapping/>
  </p:clrMapOvr>
  <p:transition spd="med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4">
            <a:extLst>
              <a:ext uri="{FF2B5EF4-FFF2-40B4-BE49-F238E27FC236}">
                <a16:creationId xmlns:a16="http://schemas.microsoft.com/office/drawing/2014/main" id="{6C3383B8-31C7-4898-637C-F217C7792C2C}"/>
              </a:ext>
            </a:extLst>
          </p:cNvPr>
          <p:cNvSpPr/>
          <p:nvPr/>
        </p:nvSpPr>
        <p:spPr>
          <a:xfrm rot="-9372283" flipH="1" flipV="1">
            <a:off x="141417" y="6200179"/>
            <a:ext cx="436192" cy="586476"/>
          </a:xfrm>
          <a:custGeom>
            <a:avLst/>
            <a:gdLst/>
            <a:ahLst/>
            <a:cxnLst/>
            <a:rect l="l" t="t" r="r" b="b"/>
            <a:pathLst>
              <a:path w="436192" h="586476">
                <a:moveTo>
                  <a:pt x="436191" y="586476"/>
                </a:moveTo>
                <a:lnTo>
                  <a:pt x="0" y="586476"/>
                </a:lnTo>
                <a:lnTo>
                  <a:pt x="0" y="0"/>
                </a:lnTo>
                <a:lnTo>
                  <a:pt x="436191" y="0"/>
                </a:lnTo>
                <a:lnTo>
                  <a:pt x="436191" y="5864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34B1BEB1-AE01-BBDB-D0D8-441009A1760D}"/>
              </a:ext>
            </a:extLst>
          </p:cNvPr>
          <p:cNvSpPr/>
          <p:nvPr/>
        </p:nvSpPr>
        <p:spPr>
          <a:xfrm rot="-9372283" flipH="1" flipV="1">
            <a:off x="17534661" y="4610091"/>
            <a:ext cx="370996" cy="498818"/>
          </a:xfrm>
          <a:custGeom>
            <a:avLst/>
            <a:gdLst/>
            <a:ahLst/>
            <a:cxnLst/>
            <a:rect l="l" t="t" r="r" b="b"/>
            <a:pathLst>
              <a:path w="370996" h="498818">
                <a:moveTo>
                  <a:pt x="370997" y="498819"/>
                </a:moveTo>
                <a:lnTo>
                  <a:pt x="0" y="498819"/>
                </a:lnTo>
                <a:lnTo>
                  <a:pt x="0" y="0"/>
                </a:lnTo>
                <a:lnTo>
                  <a:pt x="370997" y="0"/>
                </a:lnTo>
                <a:lnTo>
                  <a:pt x="370997" y="4988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572098-2C2A-6500-EA1D-8BC1442B7086}"/>
              </a:ext>
            </a:extLst>
          </p:cNvPr>
          <p:cNvSpPr/>
          <p:nvPr/>
        </p:nvSpPr>
        <p:spPr>
          <a:xfrm>
            <a:off x="-685800" y="9486900"/>
            <a:ext cx="19735800" cy="1447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26C9F29E-4815-F330-D8D8-527E6564DB8F}"/>
              </a:ext>
            </a:extLst>
          </p:cNvPr>
          <p:cNvSpPr/>
          <p:nvPr/>
        </p:nvSpPr>
        <p:spPr>
          <a:xfrm>
            <a:off x="15607484" y="485700"/>
            <a:ext cx="2389231" cy="1750785"/>
          </a:xfrm>
          <a:custGeom>
            <a:avLst/>
            <a:gdLst/>
            <a:ahLst/>
            <a:cxnLst/>
            <a:rect l="l" t="t" r="r" b="b"/>
            <a:pathLst>
              <a:path w="2301155" h="1590673">
                <a:moveTo>
                  <a:pt x="0" y="0"/>
                </a:moveTo>
                <a:lnTo>
                  <a:pt x="2301155" y="0"/>
                </a:lnTo>
                <a:lnTo>
                  <a:pt x="2301155" y="1590674"/>
                </a:lnTo>
                <a:lnTo>
                  <a:pt x="0" y="1590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0BEF0924-6D0E-5112-E1BA-362E6D66078E}"/>
              </a:ext>
            </a:extLst>
          </p:cNvPr>
          <p:cNvSpPr/>
          <p:nvPr/>
        </p:nvSpPr>
        <p:spPr>
          <a:xfrm>
            <a:off x="0" y="7892226"/>
            <a:ext cx="1934315" cy="2229288"/>
          </a:xfrm>
          <a:custGeom>
            <a:avLst/>
            <a:gdLst/>
            <a:ahLst/>
            <a:cxnLst/>
            <a:rect l="l" t="t" r="r" b="b"/>
            <a:pathLst>
              <a:path w="2352916" h="3070689">
                <a:moveTo>
                  <a:pt x="0" y="0"/>
                </a:moveTo>
                <a:lnTo>
                  <a:pt x="2352916" y="0"/>
                </a:lnTo>
                <a:lnTo>
                  <a:pt x="2352916" y="3070689"/>
                </a:lnTo>
                <a:lnTo>
                  <a:pt x="0" y="3070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6FD52-F376-40E1-B6BC-2DC7B6D2ACC0}"/>
              </a:ext>
            </a:extLst>
          </p:cNvPr>
          <p:cNvGrpSpPr/>
          <p:nvPr/>
        </p:nvGrpSpPr>
        <p:grpSpPr>
          <a:xfrm>
            <a:off x="1752600" y="700837"/>
            <a:ext cx="14249399" cy="7711224"/>
            <a:chOff x="-113416" y="656520"/>
            <a:chExt cx="7468320" cy="44335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B48DC6-81EE-4167-AB01-028B81E7F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1BCC50-689B-4ADA-B74C-760710F54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48156B-FCF0-4B43-B82B-B95FCBF63BF1}"/>
                </a:ext>
              </a:extLst>
            </p:cNvPr>
            <p:cNvSpPr txBox="1"/>
            <p:nvPr/>
          </p:nvSpPr>
          <p:spPr>
            <a:xfrm>
              <a:off x="2251266" y="869462"/>
              <a:ext cx="2738955" cy="583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Trò chơi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CF9682-6684-4CD7-8CB4-0E4B65A72CCF}"/>
              </a:ext>
            </a:extLst>
          </p:cNvPr>
          <p:cNvSpPr txBox="1"/>
          <p:nvPr/>
        </p:nvSpPr>
        <p:spPr>
          <a:xfrm>
            <a:off x="2772911" y="2665161"/>
            <a:ext cx="12208773" cy="4956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 chơi: Trò chơi sẽ có 4 câu hỏi trắc nghiệm được chơi trên phần mềm Quizizz.</a:t>
            </a:r>
          </a:p>
          <a:p>
            <a:pPr algn="just" defTabSz="1219170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 Mở trình duyệt Web, truy cập vào: Joinmyquiz.com</a:t>
            </a:r>
          </a:p>
          <a:p>
            <a:pPr marL="457200" indent="-457200" algn="just" defTabSz="121917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họ tên</a:t>
            </a:r>
          </a:p>
          <a:p>
            <a:pPr marL="457200" indent="-457200" algn="just" defTabSz="121917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 bắt đầu (Start)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5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262045" y="5862274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4863142" y="0"/>
                </a:moveTo>
                <a:lnTo>
                  <a:pt x="0" y="0"/>
                </a:lnTo>
                <a:lnTo>
                  <a:pt x="0" y="4686854"/>
                </a:lnTo>
                <a:lnTo>
                  <a:pt x="4863142" y="4686854"/>
                </a:lnTo>
                <a:lnTo>
                  <a:pt x="4863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755935" y="3446034"/>
            <a:ext cx="12022959" cy="3669367"/>
            <a:chOff x="0" y="0"/>
            <a:chExt cx="2050891" cy="5447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50891" cy="544741"/>
            </a:xfrm>
            <a:custGeom>
              <a:avLst/>
              <a:gdLst/>
              <a:ahLst/>
              <a:cxnLst/>
              <a:rect l="l" t="t" r="r" b="b"/>
              <a:pathLst>
                <a:path w="2050891" h="544741">
                  <a:moveTo>
                    <a:pt x="95101" y="0"/>
                  </a:moveTo>
                  <a:lnTo>
                    <a:pt x="1955790" y="0"/>
                  </a:lnTo>
                  <a:cubicBezTo>
                    <a:pt x="2008313" y="0"/>
                    <a:pt x="2050891" y="42578"/>
                    <a:pt x="2050891" y="95101"/>
                  </a:cubicBezTo>
                  <a:lnTo>
                    <a:pt x="2050891" y="449640"/>
                  </a:lnTo>
                  <a:cubicBezTo>
                    <a:pt x="2050891" y="474862"/>
                    <a:pt x="2040872" y="499052"/>
                    <a:pt x="2023037" y="516886"/>
                  </a:cubicBezTo>
                  <a:cubicBezTo>
                    <a:pt x="2005202" y="534721"/>
                    <a:pt x="1981012" y="544741"/>
                    <a:pt x="1955790" y="544741"/>
                  </a:cubicBezTo>
                  <a:lnTo>
                    <a:pt x="95101" y="544741"/>
                  </a:lnTo>
                  <a:cubicBezTo>
                    <a:pt x="42578" y="544741"/>
                    <a:pt x="0" y="502163"/>
                    <a:pt x="0" y="449640"/>
                  </a:cubicBezTo>
                  <a:lnTo>
                    <a:pt x="0" y="95101"/>
                  </a:lnTo>
                  <a:cubicBezTo>
                    <a:pt x="0" y="42578"/>
                    <a:pt x="42578" y="0"/>
                    <a:pt x="9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49585" y="3625034"/>
            <a:ext cx="11235191" cy="298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học. </a:t>
            </a:r>
          </a:p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mới, </a:t>
            </a:r>
            <a:r>
              <a:rPr lang="en-US" sz="4500" b="1" i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Em tập tìm thông tin trên internet</a:t>
            </a:r>
          </a:p>
        </p:txBody>
      </p:sp>
      <p:grpSp>
        <p:nvGrpSpPr>
          <p:cNvPr id="8" name="Group 8"/>
          <p:cNvGrpSpPr/>
          <p:nvPr/>
        </p:nvGrpSpPr>
        <p:grpSpPr>
          <a:xfrm rot="-199624">
            <a:off x="3420906" y="1095863"/>
            <a:ext cx="12028942" cy="1645377"/>
            <a:chOff x="0" y="0"/>
            <a:chExt cx="3030456" cy="554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30456" cy="554889"/>
            </a:xfrm>
            <a:custGeom>
              <a:avLst/>
              <a:gdLst/>
              <a:ahLst/>
              <a:cxnLst/>
              <a:rect l="l" t="t" r="r" b="b"/>
              <a:pathLst>
                <a:path w="3030456" h="554889">
                  <a:moveTo>
                    <a:pt x="64361" y="0"/>
                  </a:moveTo>
                  <a:lnTo>
                    <a:pt x="2966095" y="0"/>
                  </a:lnTo>
                  <a:cubicBezTo>
                    <a:pt x="3001641" y="0"/>
                    <a:pt x="3030456" y="28815"/>
                    <a:pt x="3030456" y="64361"/>
                  </a:cubicBezTo>
                  <a:lnTo>
                    <a:pt x="3030456" y="490528"/>
                  </a:lnTo>
                  <a:cubicBezTo>
                    <a:pt x="3030456" y="526074"/>
                    <a:pt x="3001641" y="554889"/>
                    <a:pt x="2966095" y="554889"/>
                  </a:cubicBezTo>
                  <a:lnTo>
                    <a:pt x="64361" y="554889"/>
                  </a:lnTo>
                  <a:cubicBezTo>
                    <a:pt x="28815" y="554889"/>
                    <a:pt x="0" y="526074"/>
                    <a:pt x="0" y="490528"/>
                  </a:cubicBezTo>
                  <a:lnTo>
                    <a:pt x="0" y="64361"/>
                  </a:lnTo>
                  <a:cubicBezTo>
                    <a:pt x="0" y="28815"/>
                    <a:pt x="28815" y="0"/>
                    <a:pt x="64361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99624">
            <a:off x="4047126" y="1145868"/>
            <a:ext cx="10942707" cy="133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72"/>
              </a:lnSpc>
            </a:pPr>
            <a:r>
              <a:rPr lang="en-US" sz="6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Freeform 12"/>
          <p:cNvSpPr/>
          <p:nvPr/>
        </p:nvSpPr>
        <p:spPr>
          <a:xfrm rot="-581629">
            <a:off x="15584700" y="7284914"/>
            <a:ext cx="2217831" cy="2410686"/>
          </a:xfrm>
          <a:custGeom>
            <a:avLst/>
            <a:gdLst/>
            <a:ahLst/>
            <a:cxnLst/>
            <a:rect l="l" t="t" r="r" b="b"/>
            <a:pathLst>
              <a:path w="2217831" h="2410686">
                <a:moveTo>
                  <a:pt x="0" y="0"/>
                </a:moveTo>
                <a:lnTo>
                  <a:pt x="2217832" y="0"/>
                </a:lnTo>
                <a:lnTo>
                  <a:pt x="2217832" y="2410686"/>
                </a:lnTo>
                <a:lnTo>
                  <a:pt x="0" y="2410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55415">
            <a:off x="14100596" y="1313895"/>
            <a:ext cx="2223302" cy="1661918"/>
          </a:xfrm>
          <a:custGeom>
            <a:avLst/>
            <a:gdLst/>
            <a:ahLst/>
            <a:cxnLst/>
            <a:rect l="l" t="t" r="r" b="b"/>
            <a:pathLst>
              <a:path w="2223302" h="1661918">
                <a:moveTo>
                  <a:pt x="0" y="0"/>
                </a:moveTo>
                <a:lnTo>
                  <a:pt x="2223302" y="0"/>
                </a:lnTo>
                <a:lnTo>
                  <a:pt x="2223302" y="1661918"/>
                </a:lnTo>
                <a:lnTo>
                  <a:pt x="0" y="166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9372283" flipH="1" flipV="1">
            <a:off x="1211146" y="4159813"/>
            <a:ext cx="436192" cy="586476"/>
          </a:xfrm>
          <a:custGeom>
            <a:avLst/>
            <a:gdLst/>
            <a:ahLst/>
            <a:cxnLst/>
            <a:rect l="l" t="t" r="r" b="b"/>
            <a:pathLst>
              <a:path w="436192" h="586476">
                <a:moveTo>
                  <a:pt x="436191" y="586476"/>
                </a:moveTo>
                <a:lnTo>
                  <a:pt x="0" y="586476"/>
                </a:lnTo>
                <a:lnTo>
                  <a:pt x="0" y="0"/>
                </a:lnTo>
                <a:lnTo>
                  <a:pt x="436191" y="0"/>
                </a:lnTo>
                <a:lnTo>
                  <a:pt x="436191" y="58647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749689" y="-622681"/>
            <a:ext cx="4653699" cy="4147206"/>
          </a:xfrm>
          <a:custGeom>
            <a:avLst/>
            <a:gdLst/>
            <a:ahLst/>
            <a:cxnLst/>
            <a:rect l="l" t="t" r="r" b="b"/>
            <a:pathLst>
              <a:path w="4653699" h="4147206">
                <a:moveTo>
                  <a:pt x="0" y="0"/>
                </a:moveTo>
                <a:lnTo>
                  <a:pt x="4653700" y="0"/>
                </a:lnTo>
                <a:lnTo>
                  <a:pt x="4653700" y="4147206"/>
                </a:lnTo>
                <a:lnTo>
                  <a:pt x="0" y="4147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9808" y="8784512"/>
            <a:ext cx="3240620" cy="1078856"/>
          </a:xfrm>
          <a:custGeom>
            <a:avLst/>
            <a:gdLst/>
            <a:ahLst/>
            <a:cxnLst/>
            <a:rect l="l" t="t" r="r" b="b"/>
            <a:pathLst>
              <a:path w="3240620" h="1078856">
                <a:moveTo>
                  <a:pt x="0" y="0"/>
                </a:moveTo>
                <a:lnTo>
                  <a:pt x="3240620" y="0"/>
                </a:lnTo>
                <a:lnTo>
                  <a:pt x="3240620" y="1078857"/>
                </a:lnTo>
                <a:lnTo>
                  <a:pt x="0" y="1078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19603">
            <a:off x="616052" y="6582791"/>
            <a:ext cx="2609292" cy="2625703"/>
          </a:xfrm>
          <a:custGeom>
            <a:avLst/>
            <a:gdLst/>
            <a:ahLst/>
            <a:cxnLst/>
            <a:rect l="l" t="t" r="r" b="b"/>
            <a:pathLst>
              <a:path w="2609292" h="2625703">
                <a:moveTo>
                  <a:pt x="0" y="0"/>
                </a:moveTo>
                <a:lnTo>
                  <a:pt x="2609292" y="0"/>
                </a:lnTo>
                <a:lnTo>
                  <a:pt x="2609292" y="2625702"/>
                </a:lnTo>
                <a:lnTo>
                  <a:pt x="0" y="262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372283" flipH="1" flipV="1">
            <a:off x="16803443" y="1201512"/>
            <a:ext cx="370996" cy="498818"/>
          </a:xfrm>
          <a:custGeom>
            <a:avLst/>
            <a:gdLst/>
            <a:ahLst/>
            <a:cxnLst/>
            <a:rect l="l" t="t" r="r" b="b"/>
            <a:pathLst>
              <a:path w="370996" h="498818">
                <a:moveTo>
                  <a:pt x="370997" y="498819"/>
                </a:moveTo>
                <a:lnTo>
                  <a:pt x="0" y="498819"/>
                </a:lnTo>
                <a:lnTo>
                  <a:pt x="0" y="0"/>
                </a:lnTo>
                <a:lnTo>
                  <a:pt x="370997" y="0"/>
                </a:lnTo>
                <a:lnTo>
                  <a:pt x="370997" y="4988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26068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315267" y="425334"/>
            <a:ext cx="13692488" cy="4188498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699793" y="755617"/>
            <a:ext cx="12838069" cy="319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66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QUÝ THẦY CÔ VÀ CẢM ƠN CÁC EM!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00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62E3780-BF33-F2ED-C815-411B61551D26}"/>
              </a:ext>
            </a:extLst>
          </p:cNvPr>
          <p:cNvSpPr/>
          <p:nvPr/>
        </p:nvSpPr>
        <p:spPr>
          <a:xfrm>
            <a:off x="-1066800" y="9334500"/>
            <a:ext cx="20802600" cy="2743200"/>
          </a:xfrm>
          <a:prstGeom prst="rect">
            <a:avLst/>
          </a:prstGeom>
          <a:solidFill>
            <a:srgbClr val="FAD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08CCD-F4D1-E911-A833-14F189771ADA}"/>
              </a:ext>
            </a:extLst>
          </p:cNvPr>
          <p:cNvSpPr txBox="1"/>
          <p:nvPr/>
        </p:nvSpPr>
        <p:spPr>
          <a:xfrm>
            <a:off x="2343150" y="512625"/>
            <a:ext cx="13982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THÔNG TIN TỪ INTERNET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2EB735-9374-586F-C25C-910C17FED0CC}"/>
              </a:ext>
            </a:extLst>
          </p:cNvPr>
          <p:cNvGrpSpPr/>
          <p:nvPr/>
        </p:nvGrpSpPr>
        <p:grpSpPr>
          <a:xfrm>
            <a:off x="635663" y="1794217"/>
            <a:ext cx="8722649" cy="6698566"/>
            <a:chOff x="824626" y="1855706"/>
            <a:chExt cx="8722649" cy="66985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22D52B-ED85-7E24-C452-E212CD304365}"/>
                </a:ext>
              </a:extLst>
            </p:cNvPr>
            <p:cNvGrpSpPr/>
            <p:nvPr/>
          </p:nvGrpSpPr>
          <p:grpSpPr>
            <a:xfrm>
              <a:off x="824626" y="1855706"/>
              <a:ext cx="8722649" cy="5493066"/>
              <a:chOff x="884772" y="1619097"/>
              <a:chExt cx="8722649" cy="549306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C78C7BB-F091-B8AD-D77E-7F449BFF0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28786">
                <a:off x="884772" y="2205673"/>
                <a:ext cx="8722649" cy="490649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4D19AD22-9F60-60F6-8867-50ECAEC20C44}"/>
                  </a:ext>
                </a:extLst>
              </p:cNvPr>
              <p:cNvSpPr/>
              <p:nvPr/>
            </p:nvSpPr>
            <p:spPr>
              <a:xfrm rot="1345316">
                <a:off x="4777074" y="1619097"/>
                <a:ext cx="938044" cy="1261235"/>
              </a:xfrm>
              <a:custGeom>
                <a:avLst/>
                <a:gdLst/>
                <a:ahLst/>
                <a:cxnLst/>
                <a:rect l="l" t="t" r="r" b="b"/>
                <a:pathLst>
                  <a:path w="578425" h="777714">
                    <a:moveTo>
                      <a:pt x="0" y="0"/>
                    </a:moveTo>
                    <a:lnTo>
                      <a:pt x="578424" y="0"/>
                    </a:lnTo>
                    <a:lnTo>
                      <a:pt x="578424" y="777714"/>
                    </a:lnTo>
                    <a:lnTo>
                      <a:pt x="0" y="777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9E0D5A-9763-AE15-E36A-0D3974747194}"/>
                </a:ext>
              </a:extLst>
            </p:cNvPr>
            <p:cNvSpPr txBox="1"/>
            <p:nvPr/>
          </p:nvSpPr>
          <p:spPr>
            <a:xfrm>
              <a:off x="2230724" y="7846386"/>
              <a:ext cx="541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thời tiết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BD8AF9-E3EC-6436-5785-FDDC8243C0E0}"/>
              </a:ext>
            </a:extLst>
          </p:cNvPr>
          <p:cNvGrpSpPr/>
          <p:nvPr/>
        </p:nvGrpSpPr>
        <p:grpSpPr>
          <a:xfrm>
            <a:off x="10022399" y="1830304"/>
            <a:ext cx="7343775" cy="6971346"/>
            <a:chOff x="10368855" y="1619097"/>
            <a:chExt cx="7343775" cy="69713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A5300D-B027-A0E3-2AE7-9B9340014FBC}"/>
                </a:ext>
              </a:extLst>
            </p:cNvPr>
            <p:cNvGrpSpPr/>
            <p:nvPr/>
          </p:nvGrpSpPr>
          <p:grpSpPr>
            <a:xfrm>
              <a:off x="11030843" y="1619097"/>
              <a:ext cx="6019800" cy="5815451"/>
              <a:chOff x="11030843" y="1619097"/>
              <a:chExt cx="6019800" cy="581545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4DFEF83-DF3E-EE2A-E0FC-45EE5FE91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99935">
                <a:off x="11030843" y="2341590"/>
                <a:ext cx="6019800" cy="509295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79C4C02E-4313-7604-C03C-604471A18A81}"/>
                  </a:ext>
                </a:extLst>
              </p:cNvPr>
              <p:cNvSpPr/>
              <p:nvPr/>
            </p:nvSpPr>
            <p:spPr>
              <a:xfrm rot="1345316">
                <a:off x="13571721" y="1619097"/>
                <a:ext cx="938044" cy="1261235"/>
              </a:xfrm>
              <a:custGeom>
                <a:avLst/>
                <a:gdLst/>
                <a:ahLst/>
                <a:cxnLst/>
                <a:rect l="l" t="t" r="r" b="b"/>
                <a:pathLst>
                  <a:path w="578425" h="777714">
                    <a:moveTo>
                      <a:pt x="0" y="0"/>
                    </a:moveTo>
                    <a:lnTo>
                      <a:pt x="578424" y="0"/>
                    </a:lnTo>
                    <a:lnTo>
                      <a:pt x="578424" y="777714"/>
                    </a:lnTo>
                    <a:lnTo>
                      <a:pt x="0" y="777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C000B9-8314-B7FD-B99A-C4B00F6D2A05}"/>
                </a:ext>
              </a:extLst>
            </p:cNvPr>
            <p:cNvSpPr txBox="1"/>
            <p:nvPr/>
          </p:nvSpPr>
          <p:spPr>
            <a:xfrm>
              <a:off x="10368855" y="7882557"/>
              <a:ext cx="73437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về một cuốn sách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5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62E3780-BF33-F2ED-C815-411B61551D26}"/>
              </a:ext>
            </a:extLst>
          </p:cNvPr>
          <p:cNvSpPr/>
          <p:nvPr/>
        </p:nvSpPr>
        <p:spPr>
          <a:xfrm>
            <a:off x="-1066800" y="9334500"/>
            <a:ext cx="20802600" cy="2743200"/>
          </a:xfrm>
          <a:prstGeom prst="rect">
            <a:avLst/>
          </a:prstGeom>
          <a:solidFill>
            <a:srgbClr val="FAD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08CCD-F4D1-E911-A833-14F189771ADA}"/>
              </a:ext>
            </a:extLst>
          </p:cNvPr>
          <p:cNvSpPr txBox="1"/>
          <p:nvPr/>
        </p:nvSpPr>
        <p:spPr>
          <a:xfrm>
            <a:off x="2343150" y="512625"/>
            <a:ext cx="13982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THÔNG TIN TỪ INTERNET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98293A-8996-4AC9-DA1C-CDB584AE0B43}"/>
              </a:ext>
            </a:extLst>
          </p:cNvPr>
          <p:cNvGrpSpPr/>
          <p:nvPr/>
        </p:nvGrpSpPr>
        <p:grpSpPr>
          <a:xfrm>
            <a:off x="523086" y="1814744"/>
            <a:ext cx="7741048" cy="6657511"/>
            <a:chOff x="537373" y="1627140"/>
            <a:chExt cx="7741048" cy="66575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362EB5-5FF5-445E-6683-08231168C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373" y="2218044"/>
              <a:ext cx="7741048" cy="5016758"/>
            </a:xfrm>
            <a:prstGeom prst="rect">
              <a:avLst/>
            </a:prstGeom>
          </p:spPr>
        </p:pic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663F7A9D-193A-4622-610B-6D9B6B27A813}"/>
                </a:ext>
              </a:extLst>
            </p:cNvPr>
            <p:cNvSpPr/>
            <p:nvPr/>
          </p:nvSpPr>
          <p:spPr>
            <a:xfrm rot="1345316">
              <a:off x="3938875" y="1627140"/>
              <a:ext cx="938044" cy="1261235"/>
            </a:xfrm>
            <a:custGeom>
              <a:avLst/>
              <a:gdLst/>
              <a:ahLst/>
              <a:cxnLst/>
              <a:rect l="l" t="t" r="r" b="b"/>
              <a:pathLst>
                <a:path w="578425" h="777714">
                  <a:moveTo>
                    <a:pt x="0" y="0"/>
                  </a:moveTo>
                  <a:lnTo>
                    <a:pt x="578424" y="0"/>
                  </a:lnTo>
                  <a:lnTo>
                    <a:pt x="578424" y="777714"/>
                  </a:lnTo>
                  <a:lnTo>
                    <a:pt x="0" y="77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964DE8-C716-85DC-B2A7-71375CDF14BB}"/>
                </a:ext>
              </a:extLst>
            </p:cNvPr>
            <p:cNvSpPr txBox="1"/>
            <p:nvPr/>
          </p:nvSpPr>
          <p:spPr>
            <a:xfrm>
              <a:off x="1702797" y="7576765"/>
              <a:ext cx="541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video ca nhạc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FF225-FA5B-A5C7-494A-C55B259CD8B8}"/>
              </a:ext>
            </a:extLst>
          </p:cNvPr>
          <p:cNvGrpSpPr/>
          <p:nvPr/>
        </p:nvGrpSpPr>
        <p:grpSpPr>
          <a:xfrm>
            <a:off x="9144000" y="2739261"/>
            <a:ext cx="8547894" cy="5379051"/>
            <a:chOff x="9217020" y="2388980"/>
            <a:chExt cx="8547894" cy="5379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A09DDC-5F58-E05B-11CF-90964FCCA0BA}"/>
                </a:ext>
              </a:extLst>
            </p:cNvPr>
            <p:cNvGrpSpPr/>
            <p:nvPr/>
          </p:nvGrpSpPr>
          <p:grpSpPr>
            <a:xfrm>
              <a:off x="9217020" y="3019597"/>
              <a:ext cx="8547894" cy="3273296"/>
              <a:chOff x="11887200" y="2635121"/>
              <a:chExt cx="5105400" cy="15051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44CA56C-80B6-7F1D-D68C-0B4F8705C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092" t="4932"/>
              <a:stretch/>
            </p:blipFill>
            <p:spPr>
              <a:xfrm>
                <a:off x="11887200" y="3355412"/>
                <a:ext cx="5105400" cy="78483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DCB3B97-4958-2D73-72C5-F7215A3C63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091" r="40092" b="3841"/>
              <a:stretch/>
            </p:blipFill>
            <p:spPr>
              <a:xfrm>
                <a:off x="11887200" y="2635121"/>
                <a:ext cx="5105400" cy="784830"/>
              </a:xfrm>
              <a:prstGeom prst="rect">
                <a:avLst/>
              </a:prstGeom>
            </p:spPr>
          </p:pic>
        </p:grp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58556723-BF08-AC12-286E-556D74EA8664}"/>
                </a:ext>
              </a:extLst>
            </p:cNvPr>
            <p:cNvSpPr/>
            <p:nvPr/>
          </p:nvSpPr>
          <p:spPr>
            <a:xfrm rot="1345316">
              <a:off x="12778075" y="2388980"/>
              <a:ext cx="938044" cy="1261235"/>
            </a:xfrm>
            <a:custGeom>
              <a:avLst/>
              <a:gdLst/>
              <a:ahLst/>
              <a:cxnLst/>
              <a:rect l="l" t="t" r="r" b="b"/>
              <a:pathLst>
                <a:path w="578425" h="777714">
                  <a:moveTo>
                    <a:pt x="0" y="0"/>
                  </a:moveTo>
                  <a:lnTo>
                    <a:pt x="578424" y="0"/>
                  </a:lnTo>
                  <a:lnTo>
                    <a:pt x="578424" y="777714"/>
                  </a:lnTo>
                  <a:lnTo>
                    <a:pt x="0" y="77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B62C3E-47B6-B40D-EB6A-99A97138FE93}"/>
                </a:ext>
              </a:extLst>
            </p:cNvPr>
            <p:cNvSpPr txBox="1"/>
            <p:nvPr/>
          </p:nvSpPr>
          <p:spPr>
            <a:xfrm>
              <a:off x="10541997" y="7060145"/>
              <a:ext cx="541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bài hát thiếu nhi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7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2600" y="4716556"/>
            <a:ext cx="16022797" cy="4270983"/>
            <a:chOff x="0" y="0"/>
            <a:chExt cx="1950449" cy="54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449" cy="544741"/>
            </a:xfrm>
            <a:custGeom>
              <a:avLst/>
              <a:gdLst/>
              <a:ahLst/>
              <a:cxnLst/>
              <a:rect l="l" t="t" r="r" b="b"/>
              <a:pathLst>
                <a:path w="1950449" h="544741">
                  <a:moveTo>
                    <a:pt x="90213" y="0"/>
                  </a:moveTo>
                  <a:lnTo>
                    <a:pt x="1860236" y="0"/>
                  </a:lnTo>
                  <a:cubicBezTo>
                    <a:pt x="1884162" y="0"/>
                    <a:pt x="1907108" y="9505"/>
                    <a:pt x="1924026" y="26423"/>
                  </a:cubicBezTo>
                  <a:cubicBezTo>
                    <a:pt x="1940945" y="43341"/>
                    <a:pt x="1950449" y="66287"/>
                    <a:pt x="1950449" y="90213"/>
                  </a:cubicBezTo>
                  <a:lnTo>
                    <a:pt x="1950449" y="454528"/>
                  </a:lnTo>
                  <a:cubicBezTo>
                    <a:pt x="1950449" y="478454"/>
                    <a:pt x="1940945" y="501400"/>
                    <a:pt x="1924026" y="518318"/>
                  </a:cubicBezTo>
                  <a:cubicBezTo>
                    <a:pt x="1907108" y="535236"/>
                    <a:pt x="1884162" y="544741"/>
                    <a:pt x="1860236" y="544741"/>
                  </a:cubicBezTo>
                  <a:lnTo>
                    <a:pt x="90213" y="544741"/>
                  </a:lnTo>
                  <a:cubicBezTo>
                    <a:pt x="66287" y="544741"/>
                    <a:pt x="43341" y="535236"/>
                    <a:pt x="26423" y="518318"/>
                  </a:cubicBezTo>
                  <a:cubicBezTo>
                    <a:pt x="9505" y="501400"/>
                    <a:pt x="0" y="478454"/>
                    <a:pt x="0" y="454528"/>
                  </a:cubicBezTo>
                  <a:lnTo>
                    <a:pt x="0" y="90213"/>
                  </a:lnTo>
                  <a:cubicBezTo>
                    <a:pt x="0" y="66287"/>
                    <a:pt x="9505" y="43341"/>
                    <a:pt x="26423" y="26423"/>
                  </a:cubicBezTo>
                  <a:cubicBezTo>
                    <a:pt x="43341" y="9505"/>
                    <a:pt x="66287" y="0"/>
                    <a:pt x="90213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98738" y="5234950"/>
            <a:ext cx="147828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TÌM KIẾM THÔNG TIN TRÊN INTERNET </a:t>
            </a:r>
            <a:endParaRPr lang="en-US" sz="8000" b="1" u="none" strike="noStrike">
              <a:solidFill>
                <a:srgbClr val="FFFC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4773" y="1598039"/>
            <a:ext cx="17926050" cy="2470711"/>
            <a:chOff x="0" y="0"/>
            <a:chExt cx="2239261" cy="5548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578" y="0"/>
                  </a:moveTo>
                  <a:lnTo>
                    <a:pt x="2160684" y="0"/>
                  </a:lnTo>
                  <a:cubicBezTo>
                    <a:pt x="2204081" y="0"/>
                    <a:pt x="2239261" y="35181"/>
                    <a:pt x="2239261" y="78578"/>
                  </a:cubicBezTo>
                  <a:lnTo>
                    <a:pt x="2239261" y="476311"/>
                  </a:lnTo>
                  <a:cubicBezTo>
                    <a:pt x="2239261" y="519708"/>
                    <a:pt x="2204081" y="554889"/>
                    <a:pt x="2160684" y="554889"/>
                  </a:cubicBezTo>
                  <a:lnTo>
                    <a:pt x="78578" y="554889"/>
                  </a:lnTo>
                  <a:cubicBezTo>
                    <a:pt x="57738" y="554889"/>
                    <a:pt x="37751" y="546610"/>
                    <a:pt x="23015" y="531874"/>
                  </a:cubicBezTo>
                  <a:cubicBezTo>
                    <a:pt x="8279" y="517138"/>
                    <a:pt x="0" y="497151"/>
                    <a:pt x="0" y="476311"/>
                  </a:cubicBezTo>
                  <a:lnTo>
                    <a:pt x="0" y="78578"/>
                  </a:lnTo>
                  <a:cubicBezTo>
                    <a:pt x="0" y="57738"/>
                    <a:pt x="8279" y="37751"/>
                    <a:pt x="23015" y="23015"/>
                  </a:cubicBezTo>
                  <a:cubicBezTo>
                    <a:pt x="37751" y="8279"/>
                    <a:pt x="57738" y="0"/>
                    <a:pt x="78578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87723" flipH="1" flipV="1">
            <a:off x="367575" y="5523212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578425" y="777714"/>
                </a:moveTo>
                <a:lnTo>
                  <a:pt x="0" y="777714"/>
                </a:lnTo>
                <a:lnTo>
                  <a:pt x="0" y="0"/>
                </a:lnTo>
                <a:lnTo>
                  <a:pt x="578425" y="0"/>
                </a:lnTo>
                <a:lnTo>
                  <a:pt x="578425" y="7777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87723" flipH="1" flipV="1">
            <a:off x="17485938" y="528902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7" y="507518"/>
                </a:moveTo>
                <a:lnTo>
                  <a:pt x="0" y="507518"/>
                </a:lnTo>
                <a:lnTo>
                  <a:pt x="0" y="0"/>
                </a:lnTo>
                <a:lnTo>
                  <a:pt x="377467" y="0"/>
                </a:lnTo>
                <a:lnTo>
                  <a:pt x="377467" y="5075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455783" y="7383334"/>
            <a:ext cx="2832217" cy="2923579"/>
          </a:xfrm>
          <a:custGeom>
            <a:avLst/>
            <a:gdLst/>
            <a:ahLst/>
            <a:cxnLst/>
            <a:rect l="l" t="t" r="r" b="b"/>
            <a:pathLst>
              <a:path w="2832217" h="2923579">
                <a:moveTo>
                  <a:pt x="0" y="0"/>
                </a:moveTo>
                <a:lnTo>
                  <a:pt x="2832217" y="0"/>
                </a:lnTo>
                <a:lnTo>
                  <a:pt x="2832217" y="2923579"/>
                </a:lnTo>
                <a:lnTo>
                  <a:pt x="0" y="2923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5943" y="1908504"/>
            <a:ext cx="17763710" cy="193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4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C: TỔ CHỨC LƯU TRỮ, TÌM KIẾM VÀ TRAO ĐỔI THÔNG TIN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5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C1. BƯỚC ĐẦU TÌM KIẾM THÔNG TIN TRÊN INTERNET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60CA65FC-3CCE-A648-65C8-E5515B76755F}"/>
              </a:ext>
            </a:extLst>
          </p:cNvPr>
          <p:cNvSpPr/>
          <p:nvPr/>
        </p:nvSpPr>
        <p:spPr>
          <a:xfrm rot="1179803">
            <a:off x="315152" y="7978704"/>
            <a:ext cx="2582620" cy="2017672"/>
          </a:xfrm>
          <a:custGeom>
            <a:avLst/>
            <a:gdLst/>
            <a:ahLst/>
            <a:cxnLst/>
            <a:rect l="l" t="t" r="r" b="b"/>
            <a:pathLst>
              <a:path w="2582620" h="2017672">
                <a:moveTo>
                  <a:pt x="0" y="0"/>
                </a:moveTo>
                <a:lnTo>
                  <a:pt x="2582620" y="0"/>
                </a:lnTo>
                <a:lnTo>
                  <a:pt x="2582620" y="2017672"/>
                </a:lnTo>
                <a:lnTo>
                  <a:pt x="0" y="2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3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189090">
            <a:off x="-703716" y="6001359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0" y="0"/>
                </a:moveTo>
                <a:lnTo>
                  <a:pt x="4863143" y="0"/>
                </a:lnTo>
                <a:lnTo>
                  <a:pt x="4863143" y="4686854"/>
                </a:lnTo>
                <a:lnTo>
                  <a:pt x="0" y="468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3252" y="5871224"/>
            <a:ext cx="2770129" cy="3768883"/>
          </a:xfrm>
          <a:custGeom>
            <a:avLst/>
            <a:gdLst/>
            <a:ahLst/>
            <a:cxnLst/>
            <a:rect l="l" t="t" r="r" b="b"/>
            <a:pathLst>
              <a:path w="2515497" h="3422445">
                <a:moveTo>
                  <a:pt x="0" y="0"/>
                </a:moveTo>
                <a:lnTo>
                  <a:pt x="2515497" y="0"/>
                </a:lnTo>
                <a:lnTo>
                  <a:pt x="2515497" y="3422446"/>
                </a:lnTo>
                <a:lnTo>
                  <a:pt x="0" y="342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79CF42-6862-53AA-908C-284DD2755CC9}"/>
              </a:ext>
            </a:extLst>
          </p:cNvPr>
          <p:cNvGrpSpPr/>
          <p:nvPr/>
        </p:nvGrpSpPr>
        <p:grpSpPr>
          <a:xfrm>
            <a:off x="248846" y="-17811"/>
            <a:ext cx="8742754" cy="2610832"/>
            <a:chOff x="1628646" y="788527"/>
            <a:chExt cx="9924420" cy="3857831"/>
          </a:xfrm>
        </p:grpSpPr>
        <p:grpSp>
          <p:nvGrpSpPr>
            <p:cNvPr id="6" name="Group 6"/>
            <p:cNvGrpSpPr/>
            <p:nvPr/>
          </p:nvGrpSpPr>
          <p:grpSpPr>
            <a:xfrm rot="-199624">
              <a:off x="1628646" y="1216467"/>
              <a:ext cx="9774628" cy="3429891"/>
              <a:chOff x="0" y="0"/>
              <a:chExt cx="2316345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16345" cy="461323"/>
              </a:xfrm>
              <a:custGeom>
                <a:avLst/>
                <a:gdLst/>
                <a:ahLst/>
                <a:cxnLst/>
                <a:rect l="l" t="t" r="r" b="b"/>
                <a:pathLst>
                  <a:path w="2266466" h="461323">
                    <a:moveTo>
                      <a:pt x="80947" y="0"/>
                    </a:moveTo>
                    <a:lnTo>
                      <a:pt x="2185519" y="0"/>
                    </a:lnTo>
                    <a:cubicBezTo>
                      <a:pt x="2230225" y="0"/>
                      <a:pt x="2266466" y="36241"/>
                      <a:pt x="2266466" y="80947"/>
                    </a:cubicBezTo>
                    <a:lnTo>
                      <a:pt x="2266466" y="380375"/>
                    </a:lnTo>
                    <a:cubicBezTo>
                      <a:pt x="2266466" y="401844"/>
                      <a:pt x="2257938" y="422433"/>
                      <a:pt x="2242757" y="437614"/>
                    </a:cubicBezTo>
                    <a:cubicBezTo>
                      <a:pt x="2227577" y="452794"/>
                      <a:pt x="2206987" y="461323"/>
                      <a:pt x="2185519" y="461323"/>
                    </a:cubicBezTo>
                    <a:lnTo>
                      <a:pt x="80947" y="461323"/>
                    </a:lnTo>
                    <a:cubicBezTo>
                      <a:pt x="36241" y="461323"/>
                      <a:pt x="0" y="425081"/>
                      <a:pt x="0" y="380375"/>
                    </a:cubicBezTo>
                    <a:lnTo>
                      <a:pt x="0" y="80947"/>
                    </a:lnTo>
                    <a:cubicBezTo>
                      <a:pt x="0" y="59479"/>
                      <a:pt x="8528" y="38889"/>
                      <a:pt x="23709" y="23709"/>
                    </a:cubicBezTo>
                    <a:cubicBezTo>
                      <a:pt x="38889" y="8528"/>
                      <a:pt x="59479" y="0"/>
                      <a:pt x="80947" y="0"/>
                    </a:cubicBezTo>
                    <a:close/>
                  </a:path>
                </a:pathLst>
              </a:custGeom>
              <a:solidFill>
                <a:srgbClr val="FFD6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795358">
              <a:off x="8893478" y="788527"/>
              <a:ext cx="2659588" cy="885421"/>
            </a:xfrm>
            <a:custGeom>
              <a:avLst/>
              <a:gdLst/>
              <a:ahLst/>
              <a:cxnLst/>
              <a:rect l="l" t="t" r="r" b="b"/>
              <a:pathLst>
                <a:path w="2659588" h="885421">
                  <a:moveTo>
                    <a:pt x="0" y="0"/>
                  </a:moveTo>
                  <a:lnTo>
                    <a:pt x="2659587" y="0"/>
                  </a:lnTo>
                  <a:lnTo>
                    <a:pt x="2659587" y="885421"/>
                  </a:lnTo>
                  <a:lnTo>
                    <a:pt x="0" y="885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 rot="21365610">
              <a:off x="1943608" y="1343321"/>
              <a:ext cx="9078572" cy="11850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28"/>
                </a:lnSpc>
                <a:spcBef>
                  <a:spcPct val="0"/>
                </a:spcBef>
              </a:pPr>
              <a:r>
                <a:rPr lang="en-US" sz="5400" b="1" u="none" strike="noStrike">
                  <a:solidFill>
                    <a:srgbClr val="465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 giáo khoa trang 16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780027">
            <a:off x="13935725" y="784047"/>
            <a:ext cx="615903" cy="828105"/>
          </a:xfrm>
          <a:custGeom>
            <a:avLst/>
            <a:gdLst/>
            <a:ahLst/>
            <a:cxnLst/>
            <a:rect l="l" t="t" r="r" b="b"/>
            <a:pathLst>
              <a:path w="615903" h="828105">
                <a:moveTo>
                  <a:pt x="0" y="0"/>
                </a:moveTo>
                <a:lnTo>
                  <a:pt x="615903" y="0"/>
                </a:lnTo>
                <a:lnTo>
                  <a:pt x="615903" y="828105"/>
                </a:lnTo>
                <a:lnTo>
                  <a:pt x="0" y="82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500468">
            <a:off x="15626063" y="750109"/>
            <a:ext cx="2134373" cy="1595444"/>
          </a:xfrm>
          <a:custGeom>
            <a:avLst/>
            <a:gdLst/>
            <a:ahLst/>
            <a:cxnLst/>
            <a:rect l="l" t="t" r="r" b="b"/>
            <a:pathLst>
              <a:path w="2134373" h="1595444">
                <a:moveTo>
                  <a:pt x="0" y="0"/>
                </a:moveTo>
                <a:lnTo>
                  <a:pt x="2134373" y="0"/>
                </a:lnTo>
                <a:lnTo>
                  <a:pt x="2134373" y="1595444"/>
                </a:lnTo>
                <a:lnTo>
                  <a:pt x="0" y="1595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B9E1C3-56C6-446A-8FBF-2C6B1A8EF9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3244" y="1835178"/>
            <a:ext cx="11833551" cy="8248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470C7FE-425F-E487-4753-4595B6D4B902}"/>
              </a:ext>
            </a:extLst>
          </p:cNvPr>
          <p:cNvSpPr/>
          <p:nvPr/>
        </p:nvSpPr>
        <p:spPr>
          <a:xfrm>
            <a:off x="990601" y="1813709"/>
            <a:ext cx="16306800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91630" y="5513806"/>
            <a:ext cx="4119894" cy="4444620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9803">
            <a:off x="14989618" y="537954"/>
            <a:ext cx="2582620" cy="2017672"/>
          </a:xfrm>
          <a:custGeom>
            <a:avLst/>
            <a:gdLst/>
            <a:ahLst/>
            <a:cxnLst/>
            <a:rect l="l" t="t" r="r" b="b"/>
            <a:pathLst>
              <a:path w="2582620" h="2017672">
                <a:moveTo>
                  <a:pt x="0" y="0"/>
                </a:moveTo>
                <a:lnTo>
                  <a:pt x="2582620" y="0"/>
                </a:lnTo>
                <a:lnTo>
                  <a:pt x="2582620" y="2017672"/>
                </a:lnTo>
                <a:lnTo>
                  <a:pt x="0" y="2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45316">
            <a:off x="17131524" y="4811791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0" y="0"/>
                </a:moveTo>
                <a:lnTo>
                  <a:pt x="578424" y="0"/>
                </a:lnTo>
                <a:lnTo>
                  <a:pt x="578424" y="777714"/>
                </a:lnTo>
                <a:lnTo>
                  <a:pt x="0" y="77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5444">
            <a:off x="14916067" y="6377332"/>
            <a:ext cx="3135344" cy="3583250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96290" y="-510610"/>
            <a:ext cx="4617336" cy="4114800"/>
          </a:xfrm>
          <a:custGeom>
            <a:avLst/>
            <a:gdLst/>
            <a:ahLst/>
            <a:cxnLst/>
            <a:rect l="l" t="t" r="r" b="b"/>
            <a:pathLst>
              <a:path w="4617336" h="4114800">
                <a:moveTo>
                  <a:pt x="0" y="0"/>
                </a:moveTo>
                <a:lnTo>
                  <a:pt x="4617336" y="0"/>
                </a:lnTo>
                <a:lnTo>
                  <a:pt x="46173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8" name="Freeform 128"/>
          <p:cNvSpPr/>
          <p:nvPr/>
        </p:nvSpPr>
        <p:spPr>
          <a:xfrm rot="-787723" flipH="1" flipV="1">
            <a:off x="560429" y="420535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6" y="507517"/>
                </a:moveTo>
                <a:lnTo>
                  <a:pt x="0" y="507517"/>
                </a:lnTo>
                <a:lnTo>
                  <a:pt x="0" y="0"/>
                </a:lnTo>
                <a:lnTo>
                  <a:pt x="377466" y="0"/>
                </a:lnTo>
                <a:lnTo>
                  <a:pt x="377466" y="5075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52A67CF-E95E-2F0A-0106-D8605B829BD2}"/>
              </a:ext>
            </a:extLst>
          </p:cNvPr>
          <p:cNvSpPr txBox="1"/>
          <p:nvPr/>
        </p:nvSpPr>
        <p:spPr>
          <a:xfrm>
            <a:off x="4114801" y="2850734"/>
            <a:ext cx="10058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CFAC2DE-47ED-EA2A-2AA1-11BAF86471ED}"/>
              </a:ext>
            </a:extLst>
          </p:cNvPr>
          <p:cNvSpPr txBox="1"/>
          <p:nvPr/>
        </p:nvSpPr>
        <p:spPr>
          <a:xfrm>
            <a:off x="2816877" y="4169113"/>
            <a:ext cx="12654246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SỬ DỤNG MÁY TÍNH 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TÌM KIẾM THÔNG TIN </a:t>
            </a:r>
          </a:p>
        </p:txBody>
      </p:sp>
    </p:spTree>
    <p:extLst>
      <p:ext uri="{BB962C8B-B14F-4D97-AF65-F5344CB8AC3E}">
        <p14:creationId xmlns:p14="http://schemas.microsoft.com/office/powerpoint/2010/main" val="35303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954" y="-5165"/>
            <a:ext cx="9827056" cy="10292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9829800" y="1866900"/>
            <a:ext cx="7391400" cy="1913985"/>
          </a:xfrm>
          <a:prstGeom prst="rect">
            <a:avLst/>
          </a:prstGeom>
          <a:noFill/>
          <a:ln w="9525">
            <a:noFill/>
          </a:ln>
        </p:spPr>
        <p:txBody>
          <a:bodyPr wrap="square" lIns="99506" tIns="49752" rIns="99506" bIns="497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 tìm kiếm là gì?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307777"/>
            <a:ext cx="36939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371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85812" y="2430121"/>
            <a:ext cx="1850132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371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FCEE2D7C-A7F3-44FA-B5C6-CB42F242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2" y="3233060"/>
            <a:ext cx="858386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1D0C9C4-C8B9-490B-9D19-7B9C2FFC94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0" end="54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7084" y="6608023"/>
            <a:ext cx="1992599" cy="11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446E038-2C82-ADB7-6E74-C3DE7019EE73}"/>
              </a:ext>
            </a:extLst>
          </p:cNvPr>
          <p:cNvGrpSpPr/>
          <p:nvPr/>
        </p:nvGrpSpPr>
        <p:grpSpPr>
          <a:xfrm>
            <a:off x="533400" y="472698"/>
            <a:ext cx="17373600" cy="4011869"/>
            <a:chOff x="609600" y="1028699"/>
            <a:chExt cx="17373600" cy="401186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D7DC7B-57C5-7AEA-1CCB-7AA2FC2B7C8C}"/>
                </a:ext>
              </a:extLst>
            </p:cNvPr>
            <p:cNvSpPr/>
            <p:nvPr/>
          </p:nvSpPr>
          <p:spPr>
            <a:xfrm>
              <a:off x="609600" y="1028699"/>
              <a:ext cx="17373600" cy="40118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765347-07C5-9209-D1A6-C6C2DEDA56FB}"/>
                </a:ext>
              </a:extLst>
            </p:cNvPr>
            <p:cNvSpPr/>
            <p:nvPr/>
          </p:nvSpPr>
          <p:spPr>
            <a:xfrm>
              <a:off x="762000" y="1181099"/>
              <a:ext cx="17068800" cy="36944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9F7B36-1363-1ADC-7120-DEF9C15FD1C7}"/>
                </a:ext>
              </a:extLst>
            </p:cNvPr>
            <p:cNvSpPr txBox="1"/>
            <p:nvPr/>
          </p:nvSpPr>
          <p:spPr>
            <a:xfrm>
              <a:off x="914401" y="1174218"/>
              <a:ext cx="16752896" cy="369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Khái niệm: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Máy tìm kiếm là công cụ hay một trang web đặc biệt để tìm thông tin trên Internet. Tên máy tìm kiếm thường trùng với tên trang web.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Trang web Google có máy tìm kiếm Google, địa chỉ của trang web này là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google.com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Trang web Bing có địa chỉ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bing.com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cũng có máy tìm kiếm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D8A44B-2D53-407D-B1E3-74EA5C92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4794096"/>
            <a:ext cx="8418843" cy="5020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78880-9989-43AC-B1E5-0B719233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794096"/>
            <a:ext cx="8121417" cy="5020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31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863</Words>
  <Application>Microsoft Office PowerPoint</Application>
  <PresentationFormat>Custom</PresentationFormat>
  <Paragraphs>80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Times New Roman</vt:lpstr>
      <vt:lpstr>Wingdings</vt:lpstr>
      <vt:lpstr>iCiel Cadena</vt:lpstr>
      <vt:lpstr>Arial</vt:lpstr>
      <vt:lpstr>Calibri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Cute Illustrative Bingo Game Presentation</dc:title>
  <cp:lastModifiedBy>ADMIN</cp:lastModifiedBy>
  <cp:revision>87</cp:revision>
  <dcterms:created xsi:type="dcterms:W3CDTF">2006-08-16T00:00:00Z</dcterms:created>
  <dcterms:modified xsi:type="dcterms:W3CDTF">2023-10-13T08:30:03Z</dcterms:modified>
  <dc:identifier>DAFpWbCrkVU</dc:identifier>
</cp:coreProperties>
</file>