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6" r:id="rId3"/>
    <p:sldId id="258" r:id="rId4"/>
    <p:sldId id="306" r:id="rId5"/>
    <p:sldId id="270" r:id="rId6"/>
    <p:sldId id="275" r:id="rId7"/>
    <p:sldId id="260" r:id="rId8"/>
    <p:sldId id="307" r:id="rId9"/>
    <p:sldId id="308" r:id="rId10"/>
    <p:sldId id="309" r:id="rId11"/>
    <p:sldId id="310" r:id="rId12"/>
    <p:sldId id="313" r:id="rId13"/>
    <p:sldId id="312" r:id="rId14"/>
    <p:sldId id="314" r:id="rId15"/>
    <p:sldId id="315" r:id="rId16"/>
    <p:sldId id="316" r:id="rId17"/>
    <p:sldId id="317" r:id="rId18"/>
    <p:sldId id="318" r:id="rId19"/>
    <p:sldId id="319" r:id="rId20"/>
    <p:sldId id="320" r:id="rId21"/>
    <p:sldId id="321" r:id="rId22"/>
    <p:sldId id="304" r:id="rId23"/>
    <p:sldId id="30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13141AE-A333-4525-BA42-22B0BFC27B78}">
          <p14:sldIdLst>
            <p14:sldId id="256"/>
            <p14:sldId id="258"/>
            <p14:sldId id="306"/>
            <p14:sldId id="270"/>
            <p14:sldId id="275"/>
            <p14:sldId id="260"/>
            <p14:sldId id="307"/>
            <p14:sldId id="308"/>
            <p14:sldId id="309"/>
            <p14:sldId id="310"/>
            <p14:sldId id="313"/>
            <p14:sldId id="312"/>
            <p14:sldId id="314"/>
            <p14:sldId id="315"/>
            <p14:sldId id="316"/>
            <p14:sldId id="317"/>
            <p14:sldId id="318"/>
            <p14:sldId id="319"/>
            <p14:sldId id="320"/>
            <p14:sldId id="321"/>
            <p14:sldId id="304"/>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C53"/>
    <a:srgbClr val="EAF3D4"/>
    <a:srgbClr val="D8E9E7"/>
    <a:srgbClr val="FFFBD6"/>
    <a:srgbClr val="FEFFF5"/>
    <a:srgbClr val="6455A5"/>
    <a:srgbClr val="FF9900"/>
    <a:srgbClr val="FF9933"/>
    <a:srgbClr val="FF9999"/>
    <a:srgbClr val="E3E0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6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2CEC1-F78A-435D-88DD-2C73A9CA1915}" type="datetimeFigureOut">
              <a:rPr lang="en-US" smtClean="0"/>
              <a:t>17/9/2024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D0D26-914B-473E-8996-0DA5F98A7FDC}" type="slidenum">
              <a:rPr lang="en-US" smtClean="0"/>
              <a:t>‹#›</a:t>
            </a:fld>
            <a:endParaRPr lang="en-US"/>
          </a:p>
        </p:txBody>
      </p:sp>
    </p:spTree>
    <p:extLst>
      <p:ext uri="{BB962C8B-B14F-4D97-AF65-F5344CB8AC3E}">
        <p14:creationId xmlns:p14="http://schemas.microsoft.com/office/powerpoint/2010/main" val="358879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g126147ad10a_0_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7" name="Google Shape;1047;g126147ad10a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5872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25f5467e0f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25f5467e0f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g126147ad10a_0_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7" name="Google Shape;1047;g126147ad10a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g126147ad10a_0_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7" name="Google Shape;1047;g126147ad10a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4861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25f5467e0f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25f5467e0f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3274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E357A-0242-D53E-2E4F-EE9BAEECE0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A8EA04-F967-7461-CE6C-0B7F481A77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84088C-ED1C-070C-D861-69668BFC2F40}"/>
              </a:ext>
            </a:extLst>
          </p:cNvPr>
          <p:cNvSpPr>
            <a:spLocks noGrp="1"/>
          </p:cNvSpPr>
          <p:nvPr>
            <p:ph type="dt" sz="half" idx="10"/>
          </p:nvPr>
        </p:nvSpPr>
        <p:spPr/>
        <p:txBody>
          <a:bodyPr/>
          <a:lstStyle/>
          <a:p>
            <a:fld id="{A513A338-D67D-45B5-8D61-78596B189C38}" type="datetimeFigureOut">
              <a:rPr lang="en-US" smtClean="0"/>
              <a:t>17/9/2024</a:t>
            </a:fld>
            <a:endParaRPr lang="en-US"/>
          </a:p>
        </p:txBody>
      </p:sp>
      <p:sp>
        <p:nvSpPr>
          <p:cNvPr id="5" name="Footer Placeholder 4">
            <a:extLst>
              <a:ext uri="{FF2B5EF4-FFF2-40B4-BE49-F238E27FC236}">
                <a16:creationId xmlns:a16="http://schemas.microsoft.com/office/drawing/2014/main" id="{F55C4FFA-61F8-96DF-E8C4-A064EDC0CB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4ECC64-64FA-6475-1A83-AACD27F986AB}"/>
              </a:ext>
            </a:extLst>
          </p:cNvPr>
          <p:cNvSpPr>
            <a:spLocks noGrp="1"/>
          </p:cNvSpPr>
          <p:nvPr>
            <p:ph type="sldNum" sz="quarter" idx="12"/>
          </p:nvPr>
        </p:nvSpPr>
        <p:spPr/>
        <p:txBody>
          <a:bodyPr/>
          <a:lstStyle/>
          <a:p>
            <a:fld id="{1AFA5FAA-F5EE-4C75-8004-D5E0EA1F3094}" type="slidenum">
              <a:rPr lang="en-US" smtClean="0"/>
              <a:t>‹#›</a:t>
            </a:fld>
            <a:endParaRPr lang="en-US"/>
          </a:p>
        </p:txBody>
      </p:sp>
    </p:spTree>
    <p:extLst>
      <p:ext uri="{BB962C8B-B14F-4D97-AF65-F5344CB8AC3E}">
        <p14:creationId xmlns:p14="http://schemas.microsoft.com/office/powerpoint/2010/main" val="170860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FCF3C-11BB-72EA-869A-9920B5552B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4A820A-7E13-2A2B-5034-BC6DD05772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9603B-D21A-A3F9-8C1B-62892D754D86}"/>
              </a:ext>
            </a:extLst>
          </p:cNvPr>
          <p:cNvSpPr>
            <a:spLocks noGrp="1"/>
          </p:cNvSpPr>
          <p:nvPr>
            <p:ph type="dt" sz="half" idx="10"/>
          </p:nvPr>
        </p:nvSpPr>
        <p:spPr/>
        <p:txBody>
          <a:bodyPr/>
          <a:lstStyle/>
          <a:p>
            <a:fld id="{A513A338-D67D-45B5-8D61-78596B189C38}" type="datetimeFigureOut">
              <a:rPr lang="en-US" smtClean="0"/>
              <a:t>17/9/2024</a:t>
            </a:fld>
            <a:endParaRPr lang="en-US"/>
          </a:p>
        </p:txBody>
      </p:sp>
      <p:sp>
        <p:nvSpPr>
          <p:cNvPr id="5" name="Footer Placeholder 4">
            <a:extLst>
              <a:ext uri="{FF2B5EF4-FFF2-40B4-BE49-F238E27FC236}">
                <a16:creationId xmlns:a16="http://schemas.microsoft.com/office/drawing/2014/main" id="{1D6A7397-FAF6-7719-33A5-8CC9C11738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551068-6881-F25B-D75C-F7985D2E875A}"/>
              </a:ext>
            </a:extLst>
          </p:cNvPr>
          <p:cNvSpPr>
            <a:spLocks noGrp="1"/>
          </p:cNvSpPr>
          <p:nvPr>
            <p:ph type="sldNum" sz="quarter" idx="12"/>
          </p:nvPr>
        </p:nvSpPr>
        <p:spPr/>
        <p:txBody>
          <a:bodyPr/>
          <a:lstStyle/>
          <a:p>
            <a:fld id="{1AFA5FAA-F5EE-4C75-8004-D5E0EA1F3094}" type="slidenum">
              <a:rPr lang="en-US" smtClean="0"/>
              <a:t>‹#›</a:t>
            </a:fld>
            <a:endParaRPr lang="en-US"/>
          </a:p>
        </p:txBody>
      </p:sp>
    </p:spTree>
    <p:extLst>
      <p:ext uri="{BB962C8B-B14F-4D97-AF65-F5344CB8AC3E}">
        <p14:creationId xmlns:p14="http://schemas.microsoft.com/office/powerpoint/2010/main" val="27497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CACB8A-FBCB-940D-6FB8-FA991478E1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E039BB-1C32-69BA-C556-BC572DCB10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179D7C-FB6C-3BF7-9F33-563A872784DF}"/>
              </a:ext>
            </a:extLst>
          </p:cNvPr>
          <p:cNvSpPr>
            <a:spLocks noGrp="1"/>
          </p:cNvSpPr>
          <p:nvPr>
            <p:ph type="dt" sz="half" idx="10"/>
          </p:nvPr>
        </p:nvSpPr>
        <p:spPr/>
        <p:txBody>
          <a:bodyPr/>
          <a:lstStyle/>
          <a:p>
            <a:fld id="{A513A338-D67D-45B5-8D61-78596B189C38}" type="datetimeFigureOut">
              <a:rPr lang="en-US" smtClean="0"/>
              <a:t>17/9/2024</a:t>
            </a:fld>
            <a:endParaRPr lang="en-US"/>
          </a:p>
        </p:txBody>
      </p:sp>
      <p:sp>
        <p:nvSpPr>
          <p:cNvPr id="5" name="Footer Placeholder 4">
            <a:extLst>
              <a:ext uri="{FF2B5EF4-FFF2-40B4-BE49-F238E27FC236}">
                <a16:creationId xmlns:a16="http://schemas.microsoft.com/office/drawing/2014/main" id="{234F515A-FD66-E9C2-4EAA-1B47CC5CE5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F32C5-7BA3-8388-3B0B-DDEAAF3A975C}"/>
              </a:ext>
            </a:extLst>
          </p:cNvPr>
          <p:cNvSpPr>
            <a:spLocks noGrp="1"/>
          </p:cNvSpPr>
          <p:nvPr>
            <p:ph type="sldNum" sz="quarter" idx="12"/>
          </p:nvPr>
        </p:nvSpPr>
        <p:spPr/>
        <p:txBody>
          <a:bodyPr/>
          <a:lstStyle/>
          <a:p>
            <a:fld id="{1AFA5FAA-F5EE-4C75-8004-D5E0EA1F3094}" type="slidenum">
              <a:rPr lang="en-US" smtClean="0"/>
              <a:t>‹#›</a:t>
            </a:fld>
            <a:endParaRPr lang="en-US"/>
          </a:p>
        </p:txBody>
      </p:sp>
    </p:spTree>
    <p:extLst>
      <p:ext uri="{BB962C8B-B14F-4D97-AF65-F5344CB8AC3E}">
        <p14:creationId xmlns:p14="http://schemas.microsoft.com/office/powerpoint/2010/main" val="4135703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5892392" y="13751"/>
            <a:ext cx="6300713" cy="392424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6062742" y="-40433"/>
            <a:ext cx="6166525" cy="3838112"/>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 name="Google Shape;13;p2"/>
          <p:cNvGrpSpPr/>
          <p:nvPr/>
        </p:nvGrpSpPr>
        <p:grpSpPr>
          <a:xfrm rot="10800000" flipH="1">
            <a:off x="15" y="2222624"/>
            <a:ext cx="13566696" cy="4640683"/>
            <a:chOff x="1367050" y="3059225"/>
            <a:chExt cx="1407100" cy="848450"/>
          </a:xfrm>
        </p:grpSpPr>
        <p:sp>
          <p:nvSpPr>
            <p:cNvPr id="14"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 name="Google Shape;16;p2"/>
          <p:cNvSpPr txBox="1">
            <a:spLocks noGrp="1"/>
          </p:cNvSpPr>
          <p:nvPr>
            <p:ph type="ctrTitle"/>
          </p:nvPr>
        </p:nvSpPr>
        <p:spPr>
          <a:xfrm>
            <a:off x="825400" y="3454100"/>
            <a:ext cx="4876800" cy="1902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333"/>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a:p>
        </p:txBody>
      </p:sp>
      <p:sp>
        <p:nvSpPr>
          <p:cNvPr id="17" name="Google Shape;17;p2"/>
          <p:cNvSpPr txBox="1">
            <a:spLocks noGrp="1"/>
          </p:cNvSpPr>
          <p:nvPr>
            <p:ph type="subTitle" idx="1"/>
          </p:nvPr>
        </p:nvSpPr>
        <p:spPr>
          <a:xfrm>
            <a:off x="825400" y="5185900"/>
            <a:ext cx="4876800" cy="7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3200">
                <a:latin typeface="Pangolin"/>
                <a:ea typeface="Pangolin"/>
                <a:cs typeface="Pangolin"/>
                <a:sym typeface="Pangolin"/>
              </a:defRPr>
            </a:lvl1pPr>
            <a:lvl2pPr lvl="1" rtl="0">
              <a:lnSpc>
                <a:spcPct val="100000"/>
              </a:lnSpc>
              <a:spcBef>
                <a:spcPts val="0"/>
              </a:spcBef>
              <a:spcAft>
                <a:spcPts val="0"/>
              </a:spcAft>
              <a:buSzPts val="2800"/>
              <a:buFont typeface="Pangolin"/>
              <a:buNone/>
              <a:defRPr sz="3733">
                <a:latin typeface="Pangolin"/>
                <a:ea typeface="Pangolin"/>
                <a:cs typeface="Pangolin"/>
                <a:sym typeface="Pangolin"/>
              </a:defRPr>
            </a:lvl2pPr>
            <a:lvl3pPr lvl="2" rtl="0">
              <a:lnSpc>
                <a:spcPct val="100000"/>
              </a:lnSpc>
              <a:spcBef>
                <a:spcPts val="0"/>
              </a:spcBef>
              <a:spcAft>
                <a:spcPts val="0"/>
              </a:spcAft>
              <a:buSzPts val="2800"/>
              <a:buFont typeface="Pangolin"/>
              <a:buNone/>
              <a:defRPr sz="3733">
                <a:latin typeface="Pangolin"/>
                <a:ea typeface="Pangolin"/>
                <a:cs typeface="Pangolin"/>
                <a:sym typeface="Pangolin"/>
              </a:defRPr>
            </a:lvl3pPr>
            <a:lvl4pPr lvl="3" rtl="0">
              <a:lnSpc>
                <a:spcPct val="100000"/>
              </a:lnSpc>
              <a:spcBef>
                <a:spcPts val="0"/>
              </a:spcBef>
              <a:spcAft>
                <a:spcPts val="0"/>
              </a:spcAft>
              <a:buSzPts val="2800"/>
              <a:buFont typeface="Pangolin"/>
              <a:buNone/>
              <a:defRPr sz="3733">
                <a:latin typeface="Pangolin"/>
                <a:ea typeface="Pangolin"/>
                <a:cs typeface="Pangolin"/>
                <a:sym typeface="Pangolin"/>
              </a:defRPr>
            </a:lvl4pPr>
            <a:lvl5pPr lvl="4" rtl="0">
              <a:lnSpc>
                <a:spcPct val="100000"/>
              </a:lnSpc>
              <a:spcBef>
                <a:spcPts val="0"/>
              </a:spcBef>
              <a:spcAft>
                <a:spcPts val="0"/>
              </a:spcAft>
              <a:buSzPts val="2800"/>
              <a:buFont typeface="Pangolin"/>
              <a:buNone/>
              <a:defRPr sz="3733">
                <a:latin typeface="Pangolin"/>
                <a:ea typeface="Pangolin"/>
                <a:cs typeface="Pangolin"/>
                <a:sym typeface="Pangolin"/>
              </a:defRPr>
            </a:lvl5pPr>
            <a:lvl6pPr lvl="5" rtl="0">
              <a:lnSpc>
                <a:spcPct val="100000"/>
              </a:lnSpc>
              <a:spcBef>
                <a:spcPts val="0"/>
              </a:spcBef>
              <a:spcAft>
                <a:spcPts val="0"/>
              </a:spcAft>
              <a:buSzPts val="2800"/>
              <a:buFont typeface="Pangolin"/>
              <a:buNone/>
              <a:defRPr sz="3733">
                <a:latin typeface="Pangolin"/>
                <a:ea typeface="Pangolin"/>
                <a:cs typeface="Pangolin"/>
                <a:sym typeface="Pangolin"/>
              </a:defRPr>
            </a:lvl6pPr>
            <a:lvl7pPr lvl="6" rtl="0">
              <a:lnSpc>
                <a:spcPct val="100000"/>
              </a:lnSpc>
              <a:spcBef>
                <a:spcPts val="0"/>
              </a:spcBef>
              <a:spcAft>
                <a:spcPts val="0"/>
              </a:spcAft>
              <a:buSzPts val="2800"/>
              <a:buFont typeface="Pangolin"/>
              <a:buNone/>
              <a:defRPr sz="3733">
                <a:latin typeface="Pangolin"/>
                <a:ea typeface="Pangolin"/>
                <a:cs typeface="Pangolin"/>
                <a:sym typeface="Pangolin"/>
              </a:defRPr>
            </a:lvl7pPr>
            <a:lvl8pPr lvl="7" rtl="0">
              <a:lnSpc>
                <a:spcPct val="100000"/>
              </a:lnSpc>
              <a:spcBef>
                <a:spcPts val="0"/>
              </a:spcBef>
              <a:spcAft>
                <a:spcPts val="0"/>
              </a:spcAft>
              <a:buSzPts val="2800"/>
              <a:buFont typeface="Pangolin"/>
              <a:buNone/>
              <a:defRPr sz="3733">
                <a:latin typeface="Pangolin"/>
                <a:ea typeface="Pangolin"/>
                <a:cs typeface="Pangolin"/>
                <a:sym typeface="Pangolin"/>
              </a:defRPr>
            </a:lvl8pPr>
            <a:lvl9pPr lvl="8" rtl="0">
              <a:lnSpc>
                <a:spcPct val="100000"/>
              </a:lnSpc>
              <a:spcBef>
                <a:spcPts val="0"/>
              </a:spcBef>
              <a:spcAft>
                <a:spcPts val="0"/>
              </a:spcAft>
              <a:buSzPts val="2800"/>
              <a:buFont typeface="Pangolin"/>
              <a:buNone/>
              <a:defRPr sz="3733">
                <a:latin typeface="Pangolin"/>
                <a:ea typeface="Pangolin"/>
                <a:cs typeface="Pangolin"/>
                <a:sym typeface="Pangolin"/>
              </a:defRPr>
            </a:lvl9pPr>
          </a:lstStyle>
          <a:p>
            <a:endParaRPr/>
          </a:p>
        </p:txBody>
      </p:sp>
    </p:spTree>
    <p:extLst>
      <p:ext uri="{BB962C8B-B14F-4D97-AF65-F5344CB8AC3E}">
        <p14:creationId xmlns:p14="http://schemas.microsoft.com/office/powerpoint/2010/main" val="1652778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grpSp>
        <p:nvGrpSpPr>
          <p:cNvPr id="19" name="Google Shape;19;p3"/>
          <p:cNvGrpSpPr/>
          <p:nvPr/>
        </p:nvGrpSpPr>
        <p:grpSpPr>
          <a:xfrm>
            <a:off x="-33" y="3297958"/>
            <a:ext cx="12192000" cy="3559561"/>
            <a:chOff x="-25" y="1390650"/>
            <a:chExt cx="9144000" cy="3752700"/>
          </a:xfrm>
        </p:grpSpPr>
        <p:sp>
          <p:nvSpPr>
            <p:cNvPr id="20" name="Google Shape;20;p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25" y="4210050"/>
              <a:ext cx="9144000" cy="93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 name="Google Shape;22;p3"/>
          <p:cNvSpPr txBox="1">
            <a:spLocks noGrp="1"/>
          </p:cNvSpPr>
          <p:nvPr>
            <p:ph type="title"/>
          </p:nvPr>
        </p:nvSpPr>
        <p:spPr>
          <a:xfrm>
            <a:off x="2513600" y="4344400"/>
            <a:ext cx="7168800" cy="8168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5333"/>
            </a:lvl1pPr>
            <a:lvl2pPr lvl="1" algn="ctr">
              <a:spcBef>
                <a:spcPts val="0"/>
              </a:spcBef>
              <a:spcAft>
                <a:spcPts val="0"/>
              </a:spcAft>
              <a:buSzPts val="4000"/>
              <a:buNone/>
              <a:defRPr sz="5333"/>
            </a:lvl2pPr>
            <a:lvl3pPr lvl="2" algn="ctr">
              <a:spcBef>
                <a:spcPts val="0"/>
              </a:spcBef>
              <a:spcAft>
                <a:spcPts val="0"/>
              </a:spcAft>
              <a:buSzPts val="4000"/>
              <a:buNone/>
              <a:defRPr sz="5333"/>
            </a:lvl3pPr>
            <a:lvl4pPr lvl="3" algn="ctr">
              <a:spcBef>
                <a:spcPts val="0"/>
              </a:spcBef>
              <a:spcAft>
                <a:spcPts val="0"/>
              </a:spcAft>
              <a:buSzPts val="4000"/>
              <a:buNone/>
              <a:defRPr sz="5333"/>
            </a:lvl4pPr>
            <a:lvl5pPr lvl="4" algn="ctr">
              <a:spcBef>
                <a:spcPts val="0"/>
              </a:spcBef>
              <a:spcAft>
                <a:spcPts val="0"/>
              </a:spcAft>
              <a:buSzPts val="4000"/>
              <a:buNone/>
              <a:defRPr sz="5333"/>
            </a:lvl5pPr>
            <a:lvl6pPr lvl="5" algn="ctr">
              <a:spcBef>
                <a:spcPts val="0"/>
              </a:spcBef>
              <a:spcAft>
                <a:spcPts val="0"/>
              </a:spcAft>
              <a:buSzPts val="4000"/>
              <a:buNone/>
              <a:defRPr sz="5333"/>
            </a:lvl6pPr>
            <a:lvl7pPr lvl="6" algn="ctr">
              <a:spcBef>
                <a:spcPts val="0"/>
              </a:spcBef>
              <a:spcAft>
                <a:spcPts val="0"/>
              </a:spcAft>
              <a:buSzPts val="4000"/>
              <a:buNone/>
              <a:defRPr sz="5333"/>
            </a:lvl7pPr>
            <a:lvl8pPr lvl="7" algn="ctr">
              <a:spcBef>
                <a:spcPts val="0"/>
              </a:spcBef>
              <a:spcAft>
                <a:spcPts val="0"/>
              </a:spcAft>
              <a:buSzPts val="4000"/>
              <a:buNone/>
              <a:defRPr sz="5333"/>
            </a:lvl8pPr>
            <a:lvl9pPr lvl="8" algn="ctr">
              <a:spcBef>
                <a:spcPts val="0"/>
              </a:spcBef>
              <a:spcAft>
                <a:spcPts val="0"/>
              </a:spcAft>
              <a:buSzPts val="4000"/>
              <a:buNone/>
              <a:defRPr sz="5333"/>
            </a:lvl9pPr>
          </a:lstStyle>
          <a:p>
            <a:endParaRPr/>
          </a:p>
        </p:txBody>
      </p:sp>
      <p:sp>
        <p:nvSpPr>
          <p:cNvPr id="23" name="Google Shape;23;p3"/>
          <p:cNvSpPr txBox="1">
            <a:spLocks noGrp="1"/>
          </p:cNvSpPr>
          <p:nvPr>
            <p:ph type="subTitle" idx="1"/>
          </p:nvPr>
        </p:nvSpPr>
        <p:spPr>
          <a:xfrm>
            <a:off x="2513600" y="5115891"/>
            <a:ext cx="7168800" cy="9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24" name="Google Shape;24;p3"/>
          <p:cNvSpPr txBox="1">
            <a:spLocks noGrp="1"/>
          </p:cNvSpPr>
          <p:nvPr>
            <p:ph type="title" idx="2" hasCustomPrompt="1"/>
          </p:nvPr>
        </p:nvSpPr>
        <p:spPr>
          <a:xfrm>
            <a:off x="2433092" y="711167"/>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2163957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p:nvPr/>
        </p:nvSpPr>
        <p:spPr>
          <a:xfrm rot="10800000">
            <a:off x="10058392" y="5847797"/>
            <a:ext cx="2133608" cy="1035603"/>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p:nvPr/>
        </p:nvSpPr>
        <p:spPr>
          <a:xfrm rot="10800000">
            <a:off x="9" y="8"/>
            <a:ext cx="3305224" cy="1066793"/>
          </a:xfrm>
          <a:custGeom>
            <a:avLst/>
            <a:gdLst/>
            <a:ahLst/>
            <a:cxnLst/>
            <a:rect l="l" t="t" r="r" b="b"/>
            <a:pathLst>
              <a:path w="36002" h="11620" extrusionOk="0">
                <a:moveTo>
                  <a:pt x="36002" y="0"/>
                </a:moveTo>
                <a:cubicBezTo>
                  <a:pt x="34719" y="223"/>
                  <a:pt x="33463" y="865"/>
                  <a:pt x="32375" y="1632"/>
                </a:cubicBezTo>
                <a:cubicBezTo>
                  <a:pt x="30729" y="2818"/>
                  <a:pt x="29334" y="4338"/>
                  <a:pt x="27688" y="5538"/>
                </a:cubicBezTo>
                <a:cubicBezTo>
                  <a:pt x="25164" y="7393"/>
                  <a:pt x="22039" y="8439"/>
                  <a:pt x="18887" y="8467"/>
                </a:cubicBezTo>
                <a:cubicBezTo>
                  <a:pt x="18805" y="8468"/>
                  <a:pt x="18723" y="8469"/>
                  <a:pt x="18641" y="8469"/>
                </a:cubicBezTo>
                <a:cubicBezTo>
                  <a:pt x="16159" y="8469"/>
                  <a:pt x="13715" y="7869"/>
                  <a:pt x="11271" y="7504"/>
                </a:cubicBezTo>
                <a:cubicBezTo>
                  <a:pt x="10215" y="7354"/>
                  <a:pt x="9136" y="7249"/>
                  <a:pt x="8065" y="7249"/>
                </a:cubicBezTo>
                <a:cubicBezTo>
                  <a:pt x="6561" y="7249"/>
                  <a:pt x="5074" y="7456"/>
                  <a:pt x="3697" y="8035"/>
                </a:cubicBezTo>
                <a:cubicBezTo>
                  <a:pt x="2079" y="8718"/>
                  <a:pt x="670" y="10043"/>
                  <a:pt x="0" y="11619"/>
                </a:cubicBezTo>
                <a:lnTo>
                  <a:pt x="36002" y="11619"/>
                </a:lnTo>
                <a:lnTo>
                  <a:pt x="36002"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4"/>
          <p:cNvSpPr/>
          <p:nvPr/>
        </p:nvSpPr>
        <p:spPr>
          <a:xfrm rot="10800000">
            <a:off x="-25386" y="-50783"/>
            <a:ext cx="3229020" cy="982084"/>
          </a:xfrm>
          <a:custGeom>
            <a:avLst/>
            <a:gdLst/>
            <a:ahLst/>
            <a:cxnLst/>
            <a:rect l="l" t="t" r="r" b="b"/>
            <a:pathLst>
              <a:path w="36002" h="11620" extrusionOk="0">
                <a:moveTo>
                  <a:pt x="36002" y="0"/>
                </a:moveTo>
                <a:cubicBezTo>
                  <a:pt x="34719" y="223"/>
                  <a:pt x="33463" y="865"/>
                  <a:pt x="32375" y="1632"/>
                </a:cubicBezTo>
                <a:cubicBezTo>
                  <a:pt x="30729" y="2818"/>
                  <a:pt x="29334" y="4338"/>
                  <a:pt x="27688" y="5538"/>
                </a:cubicBezTo>
                <a:cubicBezTo>
                  <a:pt x="25164" y="7393"/>
                  <a:pt x="22039" y="8439"/>
                  <a:pt x="18887" y="8467"/>
                </a:cubicBezTo>
                <a:cubicBezTo>
                  <a:pt x="18805" y="8468"/>
                  <a:pt x="18723" y="8469"/>
                  <a:pt x="18641" y="8469"/>
                </a:cubicBezTo>
                <a:cubicBezTo>
                  <a:pt x="16159" y="8469"/>
                  <a:pt x="13715" y="7869"/>
                  <a:pt x="11271" y="7504"/>
                </a:cubicBezTo>
                <a:cubicBezTo>
                  <a:pt x="10215" y="7354"/>
                  <a:pt x="9136" y="7249"/>
                  <a:pt x="8065" y="7249"/>
                </a:cubicBezTo>
                <a:cubicBezTo>
                  <a:pt x="6561" y="7249"/>
                  <a:pt x="5074" y="7456"/>
                  <a:pt x="3697" y="8035"/>
                </a:cubicBezTo>
                <a:cubicBezTo>
                  <a:pt x="2079" y="8718"/>
                  <a:pt x="670" y="10043"/>
                  <a:pt x="0" y="11619"/>
                </a:cubicBezTo>
                <a:lnTo>
                  <a:pt x="36002" y="11619"/>
                </a:lnTo>
                <a:lnTo>
                  <a:pt x="36002" y="0"/>
                </a:lnTo>
                <a:close/>
              </a:path>
            </a:pathLst>
          </a:custGeom>
          <a:noFill/>
          <a:ln w="2857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4"/>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4"/>
          <p:cNvSpPr txBox="1">
            <a:spLocks noGrp="1"/>
          </p:cNvSpPr>
          <p:nvPr>
            <p:ph type="body" idx="1"/>
          </p:nvPr>
        </p:nvSpPr>
        <p:spPr>
          <a:xfrm>
            <a:off x="950800" y="1532667"/>
            <a:ext cx="10290400" cy="4555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3865696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1"/>
        <p:cNvGrpSpPr/>
        <p:nvPr/>
      </p:nvGrpSpPr>
      <p:grpSpPr>
        <a:xfrm>
          <a:off x="0" y="0"/>
          <a:ext cx="0" cy="0"/>
          <a:chOff x="0" y="0"/>
          <a:chExt cx="0" cy="0"/>
        </a:xfrm>
      </p:grpSpPr>
      <p:grpSp>
        <p:nvGrpSpPr>
          <p:cNvPr id="32" name="Google Shape;32;p5"/>
          <p:cNvGrpSpPr/>
          <p:nvPr/>
        </p:nvGrpSpPr>
        <p:grpSpPr>
          <a:xfrm>
            <a:off x="-33" y="1854200"/>
            <a:ext cx="12192000" cy="5003600"/>
            <a:chOff x="-25" y="1390650"/>
            <a:chExt cx="9144000" cy="3752700"/>
          </a:xfrm>
        </p:grpSpPr>
        <p:sp>
          <p:nvSpPr>
            <p:cNvPr id="33" name="Google Shape;33;p5"/>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5"/>
            <p:cNvSpPr/>
            <p:nvPr/>
          </p:nvSpPr>
          <p:spPr>
            <a:xfrm>
              <a:off x="-25" y="4210050"/>
              <a:ext cx="9144000" cy="93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 name="Google Shape;35;p5"/>
          <p:cNvSpPr/>
          <p:nvPr/>
        </p:nvSpPr>
        <p:spPr>
          <a:xfrm rot="-688733">
            <a:off x="7271145" y="6092761"/>
            <a:ext cx="4923479" cy="468523"/>
          </a:xfrm>
          <a:custGeom>
            <a:avLst/>
            <a:gdLst/>
            <a:ahLst/>
            <a:cxnLst/>
            <a:rect l="l" t="t" r="r" b="b"/>
            <a:pathLst>
              <a:path w="17896" h="1703" fill="none" extrusionOk="0">
                <a:moveTo>
                  <a:pt x="17896" y="1465"/>
                </a:moveTo>
                <a:cubicBezTo>
                  <a:pt x="17622" y="762"/>
                  <a:pt x="17229" y="36"/>
                  <a:pt x="16776" y="24"/>
                </a:cubicBezTo>
                <a:cubicBezTo>
                  <a:pt x="16205" y="0"/>
                  <a:pt x="16074" y="1084"/>
                  <a:pt x="15360" y="1274"/>
                </a:cubicBezTo>
                <a:cubicBezTo>
                  <a:pt x="14550" y="1489"/>
                  <a:pt x="14240" y="274"/>
                  <a:pt x="13359" y="453"/>
                </a:cubicBezTo>
                <a:cubicBezTo>
                  <a:pt x="12621" y="596"/>
                  <a:pt x="12574" y="1524"/>
                  <a:pt x="11907" y="1572"/>
                </a:cubicBezTo>
                <a:cubicBezTo>
                  <a:pt x="11145" y="1632"/>
                  <a:pt x="10966" y="465"/>
                  <a:pt x="10157" y="393"/>
                </a:cubicBezTo>
                <a:cubicBezTo>
                  <a:pt x="9323" y="322"/>
                  <a:pt x="9192" y="1465"/>
                  <a:pt x="8275" y="1572"/>
                </a:cubicBezTo>
                <a:cubicBezTo>
                  <a:pt x="7240" y="1703"/>
                  <a:pt x="6978" y="274"/>
                  <a:pt x="5870" y="322"/>
                </a:cubicBezTo>
                <a:cubicBezTo>
                  <a:pt x="4882" y="358"/>
                  <a:pt x="4751" y="1489"/>
                  <a:pt x="3822" y="1429"/>
                </a:cubicBezTo>
                <a:cubicBezTo>
                  <a:pt x="2918" y="1382"/>
                  <a:pt x="2679" y="227"/>
                  <a:pt x="1739" y="131"/>
                </a:cubicBezTo>
                <a:cubicBezTo>
                  <a:pt x="1060" y="48"/>
                  <a:pt x="393" y="691"/>
                  <a:pt x="1" y="1131"/>
                </a:cubicBezTo>
              </a:path>
            </a:pathLst>
          </a:custGeom>
          <a:noFill/>
          <a:ln w="38100" cap="flat" cmpd="sng">
            <a:solidFill>
              <a:schemeClr val="lt1"/>
            </a:solidFill>
            <a:prstDash val="dash"/>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5"/>
          <p:cNvSpPr txBox="1">
            <a:spLocks noGrp="1"/>
          </p:cNvSpPr>
          <p:nvPr>
            <p:ph type="subTitle" idx="1"/>
          </p:nvPr>
        </p:nvSpPr>
        <p:spPr>
          <a:xfrm>
            <a:off x="1399643" y="2445015"/>
            <a:ext cx="37440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38" name="Google Shape;38;p5"/>
          <p:cNvSpPr txBox="1">
            <a:spLocks noGrp="1"/>
          </p:cNvSpPr>
          <p:nvPr>
            <p:ph type="subTitle" idx="2"/>
          </p:nvPr>
        </p:nvSpPr>
        <p:spPr>
          <a:xfrm>
            <a:off x="1400817" y="2912289"/>
            <a:ext cx="3742800" cy="160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39" name="Google Shape;39;p5"/>
          <p:cNvSpPr txBox="1">
            <a:spLocks noGrp="1"/>
          </p:cNvSpPr>
          <p:nvPr>
            <p:ph type="subTitle" idx="3"/>
          </p:nvPr>
        </p:nvSpPr>
        <p:spPr>
          <a:xfrm>
            <a:off x="7048300" y="2445015"/>
            <a:ext cx="37440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40" name="Google Shape;40;p5"/>
          <p:cNvSpPr txBox="1">
            <a:spLocks noGrp="1"/>
          </p:cNvSpPr>
          <p:nvPr>
            <p:ph type="subTitle" idx="4"/>
          </p:nvPr>
        </p:nvSpPr>
        <p:spPr>
          <a:xfrm>
            <a:off x="7049500" y="2912289"/>
            <a:ext cx="3742800" cy="160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979228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1"/>
        <p:cNvGrpSpPr/>
        <p:nvPr/>
      </p:nvGrpSpPr>
      <p:grpSpPr>
        <a:xfrm>
          <a:off x="0" y="0"/>
          <a:ext cx="0" cy="0"/>
          <a:chOff x="0" y="0"/>
          <a:chExt cx="0" cy="0"/>
        </a:xfrm>
      </p:grpSpPr>
      <p:sp>
        <p:nvSpPr>
          <p:cNvPr id="42" name="Google Shape;42;p6"/>
          <p:cNvSpPr/>
          <p:nvPr/>
        </p:nvSpPr>
        <p:spPr>
          <a:xfrm flipH="1">
            <a:off x="-54" y="5686627"/>
            <a:ext cx="2224855" cy="1171367"/>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6"/>
          <p:cNvSpPr/>
          <p:nvPr/>
        </p:nvSpPr>
        <p:spPr>
          <a:xfrm flipH="1">
            <a:off x="9635064" y="6"/>
            <a:ext cx="2556921" cy="15925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6"/>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493790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5"/>
        <p:cNvGrpSpPr/>
        <p:nvPr/>
      </p:nvGrpSpPr>
      <p:grpSpPr>
        <a:xfrm>
          <a:off x="0" y="0"/>
          <a:ext cx="0" cy="0"/>
          <a:chOff x="0" y="0"/>
          <a:chExt cx="0" cy="0"/>
        </a:xfrm>
      </p:grpSpPr>
      <p:sp>
        <p:nvSpPr>
          <p:cNvPr id="46" name="Google Shape;46;p7"/>
          <p:cNvSpPr/>
          <p:nvPr/>
        </p:nvSpPr>
        <p:spPr>
          <a:xfrm>
            <a:off x="9309100" y="4594068"/>
            <a:ext cx="2882955" cy="2263969"/>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7"/>
          <p:cNvSpPr/>
          <p:nvPr/>
        </p:nvSpPr>
        <p:spPr>
          <a:xfrm flipH="1">
            <a:off x="-58" y="0"/>
            <a:ext cx="2349561" cy="6858040"/>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7"/>
          <p:cNvSpPr txBox="1">
            <a:spLocks noGrp="1"/>
          </p:cNvSpPr>
          <p:nvPr>
            <p:ph type="title"/>
          </p:nvPr>
        </p:nvSpPr>
        <p:spPr>
          <a:xfrm>
            <a:off x="6603051" y="1896633"/>
            <a:ext cx="4035600" cy="7436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9" name="Google Shape;49;p7"/>
          <p:cNvSpPr txBox="1">
            <a:spLocks noGrp="1"/>
          </p:cNvSpPr>
          <p:nvPr>
            <p:ph type="subTitle" idx="1"/>
          </p:nvPr>
        </p:nvSpPr>
        <p:spPr>
          <a:xfrm>
            <a:off x="6603051" y="2640167"/>
            <a:ext cx="4035600" cy="2316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3947451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0"/>
        <p:cNvGrpSpPr/>
        <p:nvPr/>
      </p:nvGrpSpPr>
      <p:grpSpPr>
        <a:xfrm>
          <a:off x="0" y="0"/>
          <a:ext cx="0" cy="0"/>
          <a:chOff x="0" y="0"/>
          <a:chExt cx="0" cy="0"/>
        </a:xfrm>
      </p:grpSpPr>
      <p:sp>
        <p:nvSpPr>
          <p:cNvPr id="51" name="Google Shape;51;p8"/>
          <p:cNvSpPr/>
          <p:nvPr/>
        </p:nvSpPr>
        <p:spPr>
          <a:xfrm rot="10800000">
            <a:off x="5616179" y="2762063"/>
            <a:ext cx="6575349" cy="4095293"/>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8"/>
          <p:cNvSpPr/>
          <p:nvPr/>
        </p:nvSpPr>
        <p:spPr>
          <a:xfrm>
            <a:off x="15" y="-9400"/>
            <a:ext cx="6358117" cy="3142055"/>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8"/>
          <p:cNvSpPr/>
          <p:nvPr/>
        </p:nvSpPr>
        <p:spPr>
          <a:xfrm rot="10800000">
            <a:off x="5794094" y="2908513"/>
            <a:ext cx="6435173" cy="400538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8"/>
          <p:cNvSpPr txBox="1">
            <a:spLocks noGrp="1"/>
          </p:cNvSpPr>
          <p:nvPr>
            <p:ph type="title"/>
          </p:nvPr>
        </p:nvSpPr>
        <p:spPr>
          <a:xfrm>
            <a:off x="2834600" y="1488367"/>
            <a:ext cx="6522800" cy="3304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436741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5"/>
        <p:cNvGrpSpPr/>
        <p:nvPr/>
      </p:nvGrpSpPr>
      <p:grpSpPr>
        <a:xfrm>
          <a:off x="0" y="0"/>
          <a:ext cx="0" cy="0"/>
          <a:chOff x="0" y="0"/>
          <a:chExt cx="0" cy="0"/>
        </a:xfrm>
      </p:grpSpPr>
      <p:grpSp>
        <p:nvGrpSpPr>
          <p:cNvPr id="56" name="Google Shape;56;p9"/>
          <p:cNvGrpSpPr/>
          <p:nvPr/>
        </p:nvGrpSpPr>
        <p:grpSpPr>
          <a:xfrm rot="10800000">
            <a:off x="-5" y="-8667"/>
            <a:ext cx="6553591" cy="68752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 name="Google Shape;59;p9"/>
          <p:cNvSpPr txBox="1">
            <a:spLocks noGrp="1"/>
          </p:cNvSpPr>
          <p:nvPr>
            <p:ph type="title"/>
          </p:nvPr>
        </p:nvSpPr>
        <p:spPr>
          <a:xfrm>
            <a:off x="950800" y="1644233"/>
            <a:ext cx="42000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60" name="Google Shape;60;p9"/>
          <p:cNvSpPr txBox="1">
            <a:spLocks noGrp="1"/>
          </p:cNvSpPr>
          <p:nvPr>
            <p:ph type="subTitle" idx="1"/>
          </p:nvPr>
        </p:nvSpPr>
        <p:spPr>
          <a:xfrm>
            <a:off x="950800" y="3737433"/>
            <a:ext cx="42000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61" name="Google Shape;61;p9"/>
          <p:cNvSpPr txBox="1">
            <a:spLocks noGrp="1"/>
          </p:cNvSpPr>
          <p:nvPr>
            <p:ph type="body" idx="2"/>
          </p:nvPr>
        </p:nvSpPr>
        <p:spPr>
          <a:xfrm>
            <a:off x="6586000" y="965433"/>
            <a:ext cx="4655200" cy="4926800"/>
          </a:xfrm>
          <a:prstGeom prst="rect">
            <a:avLst/>
          </a:prstGeom>
        </p:spPr>
        <p:txBody>
          <a:bodyPr spcFirstLastPara="1" wrap="square" lIns="91425" tIns="91425" rIns="91425" bIns="91425" anchor="ctr" anchorCtr="0">
            <a:noAutofit/>
          </a:bodyPr>
          <a:lstStyle>
            <a:lvl1pPr marL="609585" lvl="0" indent="-440256">
              <a:spcBef>
                <a:spcPts val="0"/>
              </a:spcBef>
              <a:spcAft>
                <a:spcPts val="0"/>
              </a:spcAft>
              <a:buSzPts val="1600"/>
              <a:buChar char="●"/>
              <a:defRPr/>
            </a:lvl1pPr>
            <a:lvl2pPr marL="1219170" lvl="1" indent="-440256">
              <a:spcBef>
                <a:spcPts val="0"/>
              </a:spcBef>
              <a:spcAft>
                <a:spcPts val="0"/>
              </a:spcAft>
              <a:buSzPts val="1600"/>
              <a:buChar char="○"/>
              <a:defRPr/>
            </a:lvl2pPr>
            <a:lvl3pPr marL="1828754" lvl="2" indent="-440256">
              <a:spcBef>
                <a:spcPts val="0"/>
              </a:spcBef>
              <a:spcAft>
                <a:spcPts val="0"/>
              </a:spcAft>
              <a:buSzPts val="1600"/>
              <a:buChar char="■"/>
              <a:defRPr/>
            </a:lvl3pPr>
            <a:lvl4pPr marL="2438339" lvl="3" indent="-440256">
              <a:spcBef>
                <a:spcPts val="0"/>
              </a:spcBef>
              <a:spcAft>
                <a:spcPts val="0"/>
              </a:spcAft>
              <a:buSzPts val="1600"/>
              <a:buChar char="●"/>
              <a:defRPr/>
            </a:lvl4pPr>
            <a:lvl5pPr marL="3047924" lvl="4" indent="-440256">
              <a:spcBef>
                <a:spcPts val="0"/>
              </a:spcBef>
              <a:spcAft>
                <a:spcPts val="0"/>
              </a:spcAft>
              <a:buSzPts val="1600"/>
              <a:buChar char="○"/>
              <a:defRPr/>
            </a:lvl5pPr>
            <a:lvl6pPr marL="3657509" lvl="5" indent="-440256">
              <a:spcBef>
                <a:spcPts val="0"/>
              </a:spcBef>
              <a:spcAft>
                <a:spcPts val="0"/>
              </a:spcAft>
              <a:buSzPts val="1600"/>
              <a:buChar char="■"/>
              <a:defRPr/>
            </a:lvl6pPr>
            <a:lvl7pPr marL="4267093" lvl="6" indent="-440256">
              <a:spcBef>
                <a:spcPts val="0"/>
              </a:spcBef>
              <a:spcAft>
                <a:spcPts val="0"/>
              </a:spcAft>
              <a:buSzPts val="1600"/>
              <a:buChar char="●"/>
              <a:defRPr/>
            </a:lvl7pPr>
            <a:lvl8pPr marL="4876678" lvl="7" indent="-440256">
              <a:spcBef>
                <a:spcPts val="0"/>
              </a:spcBef>
              <a:spcAft>
                <a:spcPts val="0"/>
              </a:spcAft>
              <a:buSzPts val="1600"/>
              <a:buChar char="○"/>
              <a:defRPr/>
            </a:lvl8pPr>
            <a:lvl9pPr marL="5486263" lvl="8" indent="-440256">
              <a:spcBef>
                <a:spcPts val="0"/>
              </a:spcBef>
              <a:spcAft>
                <a:spcPts val="0"/>
              </a:spcAft>
              <a:buSzPts val="1600"/>
              <a:buChar char="■"/>
              <a:defRPr/>
            </a:lvl9pPr>
          </a:lstStyle>
          <a:p>
            <a:endParaRPr/>
          </a:p>
        </p:txBody>
      </p:sp>
      <p:sp>
        <p:nvSpPr>
          <p:cNvPr id="62" name="Google Shape;62;p9"/>
          <p:cNvSpPr/>
          <p:nvPr/>
        </p:nvSpPr>
        <p:spPr>
          <a:xfrm rot="10800000" flipH="1">
            <a:off x="10448767" y="-8"/>
            <a:ext cx="1743196" cy="917807"/>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6751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4BA4F-06EF-0877-2C4D-F89B7D141E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8AA4F1-6368-1B6E-24DC-044617A4D1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F9C325-C4E1-D42C-FA93-7C71694E69D0}"/>
              </a:ext>
            </a:extLst>
          </p:cNvPr>
          <p:cNvSpPr>
            <a:spLocks noGrp="1"/>
          </p:cNvSpPr>
          <p:nvPr>
            <p:ph type="dt" sz="half" idx="10"/>
          </p:nvPr>
        </p:nvSpPr>
        <p:spPr/>
        <p:txBody>
          <a:bodyPr/>
          <a:lstStyle/>
          <a:p>
            <a:fld id="{A513A338-D67D-45B5-8D61-78596B189C38}" type="datetimeFigureOut">
              <a:rPr lang="en-US" smtClean="0"/>
              <a:t>17/9/2024</a:t>
            </a:fld>
            <a:endParaRPr lang="en-US"/>
          </a:p>
        </p:txBody>
      </p:sp>
      <p:sp>
        <p:nvSpPr>
          <p:cNvPr id="5" name="Footer Placeholder 4">
            <a:extLst>
              <a:ext uri="{FF2B5EF4-FFF2-40B4-BE49-F238E27FC236}">
                <a16:creationId xmlns:a16="http://schemas.microsoft.com/office/drawing/2014/main" id="{AE27AC13-9F38-10B1-9E93-D19F5F8138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636E51-F3A4-A3EE-CD3C-48DF5A119751}"/>
              </a:ext>
            </a:extLst>
          </p:cNvPr>
          <p:cNvSpPr>
            <a:spLocks noGrp="1"/>
          </p:cNvSpPr>
          <p:nvPr>
            <p:ph type="sldNum" sz="quarter" idx="12"/>
          </p:nvPr>
        </p:nvSpPr>
        <p:spPr/>
        <p:txBody>
          <a:bodyPr/>
          <a:lstStyle/>
          <a:p>
            <a:fld id="{1AFA5FAA-F5EE-4C75-8004-D5E0EA1F3094}" type="slidenum">
              <a:rPr lang="en-US" smtClean="0"/>
              <a:t>‹#›</a:t>
            </a:fld>
            <a:endParaRPr lang="en-US"/>
          </a:p>
        </p:txBody>
      </p:sp>
    </p:spTree>
    <p:extLst>
      <p:ext uri="{BB962C8B-B14F-4D97-AF65-F5344CB8AC3E}">
        <p14:creationId xmlns:p14="http://schemas.microsoft.com/office/powerpoint/2010/main" val="3883077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3"/>
        <p:cNvGrpSpPr/>
        <p:nvPr/>
      </p:nvGrpSpPr>
      <p:grpSpPr>
        <a:xfrm>
          <a:off x="0" y="0"/>
          <a:ext cx="0" cy="0"/>
          <a:chOff x="0" y="0"/>
          <a:chExt cx="0" cy="0"/>
        </a:xfrm>
      </p:grpSpPr>
      <p:grpSp>
        <p:nvGrpSpPr>
          <p:cNvPr id="64" name="Google Shape;64;p10"/>
          <p:cNvGrpSpPr/>
          <p:nvPr/>
        </p:nvGrpSpPr>
        <p:grpSpPr>
          <a:xfrm flipH="1">
            <a:off x="2963041" y="-140"/>
            <a:ext cx="9228888" cy="4193040"/>
            <a:chOff x="1367050" y="3059225"/>
            <a:chExt cx="1407100" cy="848450"/>
          </a:xfrm>
        </p:grpSpPr>
        <p:sp>
          <p:nvSpPr>
            <p:cNvPr id="65" name="Google Shape;65;p10"/>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10"/>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 name="Google Shape;67;p10"/>
          <p:cNvSpPr/>
          <p:nvPr/>
        </p:nvSpPr>
        <p:spPr>
          <a:xfrm flipH="1">
            <a:off x="49" y="5465701"/>
            <a:ext cx="2726088" cy="1392383"/>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10"/>
          <p:cNvSpPr txBox="1">
            <a:spLocks noGrp="1"/>
          </p:cNvSpPr>
          <p:nvPr>
            <p:ph type="title"/>
          </p:nvPr>
        </p:nvSpPr>
        <p:spPr>
          <a:xfrm>
            <a:off x="7752933" y="597408"/>
            <a:ext cx="3413600" cy="2560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0554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9"/>
        <p:cNvGrpSpPr/>
        <p:nvPr/>
      </p:nvGrpSpPr>
      <p:grpSpPr>
        <a:xfrm>
          <a:off x="0" y="0"/>
          <a:ext cx="0" cy="0"/>
          <a:chOff x="0" y="0"/>
          <a:chExt cx="0" cy="0"/>
        </a:xfrm>
      </p:grpSpPr>
      <p:sp>
        <p:nvSpPr>
          <p:cNvPr id="70" name="Google Shape;70;p11"/>
          <p:cNvSpPr/>
          <p:nvPr/>
        </p:nvSpPr>
        <p:spPr>
          <a:xfrm rot="5400000">
            <a:off x="4053612" y="-3839805"/>
            <a:ext cx="4088549" cy="12301092"/>
          </a:xfrm>
          <a:custGeom>
            <a:avLst/>
            <a:gdLst/>
            <a:ahLst/>
            <a:cxnLst/>
            <a:rect l="l" t="t" r="r" b="b"/>
            <a:pathLst>
              <a:path w="42364" h="43268" extrusionOk="0">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11"/>
          <p:cNvSpPr/>
          <p:nvPr/>
        </p:nvSpPr>
        <p:spPr>
          <a:xfrm rot="5400000">
            <a:off x="4053621" y="-4053628"/>
            <a:ext cx="4088549" cy="12195807"/>
          </a:xfrm>
          <a:custGeom>
            <a:avLst/>
            <a:gdLst/>
            <a:ahLst/>
            <a:cxnLst/>
            <a:rect l="l" t="t" r="r" b="b"/>
            <a:pathLst>
              <a:path w="42364" h="43268" extrusionOk="0">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11"/>
          <p:cNvSpPr txBox="1">
            <a:spLocks noGrp="1"/>
          </p:cNvSpPr>
          <p:nvPr>
            <p:ph type="title" hasCustomPrompt="1"/>
          </p:nvPr>
        </p:nvSpPr>
        <p:spPr>
          <a:xfrm>
            <a:off x="950800" y="1417451"/>
            <a:ext cx="10290000" cy="164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7200"/>
              <a:buNone/>
              <a:defRPr sz="96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73" name="Google Shape;73;p11"/>
          <p:cNvSpPr txBox="1">
            <a:spLocks noGrp="1"/>
          </p:cNvSpPr>
          <p:nvPr>
            <p:ph type="subTitle" idx="1"/>
          </p:nvPr>
        </p:nvSpPr>
        <p:spPr>
          <a:xfrm>
            <a:off x="2145233" y="4590400"/>
            <a:ext cx="7900400" cy="154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7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924608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1281533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5"/>
        <p:cNvGrpSpPr/>
        <p:nvPr/>
      </p:nvGrpSpPr>
      <p:grpSpPr>
        <a:xfrm>
          <a:off x="0" y="0"/>
          <a:ext cx="0" cy="0"/>
          <a:chOff x="0" y="0"/>
          <a:chExt cx="0" cy="0"/>
        </a:xfrm>
      </p:grpSpPr>
      <p:sp>
        <p:nvSpPr>
          <p:cNvPr id="76" name="Google Shape;76;p13"/>
          <p:cNvSpPr/>
          <p:nvPr/>
        </p:nvSpPr>
        <p:spPr>
          <a:xfrm>
            <a:off x="-110734" y="1638233"/>
            <a:ext cx="12413259" cy="4279952"/>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7" name="Google Shape;77;p13"/>
          <p:cNvGrpSpPr/>
          <p:nvPr/>
        </p:nvGrpSpPr>
        <p:grpSpPr>
          <a:xfrm>
            <a:off x="-33" y="1854200"/>
            <a:ext cx="12192000" cy="5003600"/>
            <a:chOff x="-25" y="1390650"/>
            <a:chExt cx="9144000" cy="3752700"/>
          </a:xfrm>
        </p:grpSpPr>
        <p:sp>
          <p:nvSpPr>
            <p:cNvPr id="78" name="Google Shape;78;p1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13"/>
            <p:cNvSpPr/>
            <p:nvPr/>
          </p:nvSpPr>
          <p:spPr>
            <a:xfrm>
              <a:off x="-25" y="4210050"/>
              <a:ext cx="9144000" cy="93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 name="Google Shape;80;p13"/>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1" name="Google Shape;81;p13"/>
          <p:cNvSpPr txBox="1">
            <a:spLocks noGrp="1"/>
          </p:cNvSpPr>
          <p:nvPr>
            <p:ph type="title" idx="2" hasCustomPrompt="1"/>
          </p:nvPr>
        </p:nvSpPr>
        <p:spPr>
          <a:xfrm>
            <a:off x="1627099"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2" name="Google Shape;82;p13"/>
          <p:cNvSpPr txBox="1">
            <a:spLocks noGrp="1"/>
          </p:cNvSpPr>
          <p:nvPr>
            <p:ph type="subTitle" idx="1"/>
          </p:nvPr>
        </p:nvSpPr>
        <p:spPr>
          <a:xfrm>
            <a:off x="950800" y="4057600"/>
            <a:ext cx="2426400" cy="597600"/>
          </a:xfrm>
          <a:prstGeom prst="rect">
            <a:avLst/>
          </a:prstGeom>
        </p:spPr>
        <p:txBody>
          <a:bodyPr spcFirstLastPara="1" wrap="square" lIns="91425" tIns="91425" rIns="91425" bIns="91425" anchor="b" anchorCtr="0">
            <a:noAutofit/>
          </a:bodyPr>
          <a:lstStyle>
            <a:lvl1pPr lvl="0" algn="ctr">
              <a:spcBef>
                <a:spcPts val="0"/>
              </a:spcBef>
              <a:spcAft>
                <a:spcPts val="0"/>
              </a:spcAft>
              <a:buSzPts val="1800"/>
              <a:buFont typeface="Pangolin"/>
              <a:buNone/>
              <a:defRPr sz="2400" b="1">
                <a:latin typeface="Pangolin"/>
                <a:ea typeface="Pangolin"/>
                <a:cs typeface="Pangolin"/>
                <a:sym typeface="Pangolin"/>
              </a:defRPr>
            </a:lvl1pPr>
            <a:lvl2pPr lvl="1" algn="ctr">
              <a:spcBef>
                <a:spcPts val="0"/>
              </a:spcBef>
              <a:spcAft>
                <a:spcPts val="0"/>
              </a:spcAft>
              <a:buSzPts val="1800"/>
              <a:buNone/>
              <a:defRPr sz="2400" b="1"/>
            </a:lvl2pPr>
            <a:lvl3pPr lvl="2" algn="ctr">
              <a:spcBef>
                <a:spcPts val="0"/>
              </a:spcBef>
              <a:spcAft>
                <a:spcPts val="0"/>
              </a:spcAft>
              <a:buSzPts val="1800"/>
              <a:buNone/>
              <a:defRPr sz="2400" b="1"/>
            </a:lvl3pPr>
            <a:lvl4pPr lvl="3" algn="ctr">
              <a:spcBef>
                <a:spcPts val="0"/>
              </a:spcBef>
              <a:spcAft>
                <a:spcPts val="0"/>
              </a:spcAft>
              <a:buSzPts val="1800"/>
              <a:buNone/>
              <a:defRPr sz="2400" b="1"/>
            </a:lvl4pPr>
            <a:lvl5pPr lvl="4" algn="ctr">
              <a:spcBef>
                <a:spcPts val="0"/>
              </a:spcBef>
              <a:spcAft>
                <a:spcPts val="0"/>
              </a:spcAft>
              <a:buSzPts val="1800"/>
              <a:buNone/>
              <a:defRPr sz="2400" b="1"/>
            </a:lvl5pPr>
            <a:lvl6pPr lvl="5" algn="ctr">
              <a:spcBef>
                <a:spcPts val="0"/>
              </a:spcBef>
              <a:spcAft>
                <a:spcPts val="0"/>
              </a:spcAft>
              <a:buSzPts val="1800"/>
              <a:buNone/>
              <a:defRPr sz="2400" b="1"/>
            </a:lvl6pPr>
            <a:lvl7pPr lvl="6" algn="ctr">
              <a:spcBef>
                <a:spcPts val="0"/>
              </a:spcBef>
              <a:spcAft>
                <a:spcPts val="0"/>
              </a:spcAft>
              <a:buSzPts val="1800"/>
              <a:buNone/>
              <a:defRPr sz="2400" b="1"/>
            </a:lvl7pPr>
            <a:lvl8pPr lvl="7" algn="ctr">
              <a:spcBef>
                <a:spcPts val="0"/>
              </a:spcBef>
              <a:spcAft>
                <a:spcPts val="0"/>
              </a:spcAft>
              <a:buSzPts val="1800"/>
              <a:buNone/>
              <a:defRPr sz="2400" b="1"/>
            </a:lvl8pPr>
            <a:lvl9pPr lvl="8" algn="ctr">
              <a:spcBef>
                <a:spcPts val="0"/>
              </a:spcBef>
              <a:spcAft>
                <a:spcPts val="0"/>
              </a:spcAft>
              <a:buSzPts val="1800"/>
              <a:buNone/>
              <a:defRPr sz="2400" b="1"/>
            </a:lvl9pPr>
          </a:lstStyle>
          <a:p>
            <a:endParaRPr/>
          </a:p>
        </p:txBody>
      </p:sp>
      <p:sp>
        <p:nvSpPr>
          <p:cNvPr id="83" name="Google Shape;83;p13"/>
          <p:cNvSpPr txBox="1">
            <a:spLocks noGrp="1"/>
          </p:cNvSpPr>
          <p:nvPr>
            <p:ph type="subTitle" idx="3"/>
          </p:nvPr>
        </p:nvSpPr>
        <p:spPr>
          <a:xfrm>
            <a:off x="950800"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84" name="Google Shape;84;p13"/>
          <p:cNvSpPr txBox="1">
            <a:spLocks noGrp="1"/>
          </p:cNvSpPr>
          <p:nvPr>
            <p:ph type="title" idx="4" hasCustomPrompt="1"/>
          </p:nvPr>
        </p:nvSpPr>
        <p:spPr>
          <a:xfrm>
            <a:off x="4247648"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5" name="Google Shape;85;p13"/>
          <p:cNvSpPr txBox="1">
            <a:spLocks noGrp="1"/>
          </p:cNvSpPr>
          <p:nvPr>
            <p:ph type="subTitle" idx="5"/>
          </p:nvPr>
        </p:nvSpPr>
        <p:spPr>
          <a:xfrm>
            <a:off x="3571351"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86" name="Google Shape;86;p13"/>
          <p:cNvSpPr txBox="1">
            <a:spLocks noGrp="1"/>
          </p:cNvSpPr>
          <p:nvPr>
            <p:ph type="subTitle" idx="6"/>
          </p:nvPr>
        </p:nvSpPr>
        <p:spPr>
          <a:xfrm>
            <a:off x="3571351"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87" name="Google Shape;87;p13"/>
          <p:cNvSpPr txBox="1">
            <a:spLocks noGrp="1"/>
          </p:cNvSpPr>
          <p:nvPr>
            <p:ph type="title" idx="7" hasCustomPrompt="1"/>
          </p:nvPr>
        </p:nvSpPr>
        <p:spPr>
          <a:xfrm>
            <a:off x="6868199"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8" name="Google Shape;88;p13"/>
          <p:cNvSpPr txBox="1">
            <a:spLocks noGrp="1"/>
          </p:cNvSpPr>
          <p:nvPr>
            <p:ph type="subTitle" idx="8"/>
          </p:nvPr>
        </p:nvSpPr>
        <p:spPr>
          <a:xfrm>
            <a:off x="6191900"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89" name="Google Shape;89;p13"/>
          <p:cNvSpPr txBox="1">
            <a:spLocks noGrp="1"/>
          </p:cNvSpPr>
          <p:nvPr>
            <p:ph type="subTitle" idx="9"/>
          </p:nvPr>
        </p:nvSpPr>
        <p:spPr>
          <a:xfrm>
            <a:off x="6191900"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0" name="Google Shape;90;p13"/>
          <p:cNvSpPr txBox="1">
            <a:spLocks noGrp="1"/>
          </p:cNvSpPr>
          <p:nvPr>
            <p:ph type="title" idx="13" hasCustomPrompt="1"/>
          </p:nvPr>
        </p:nvSpPr>
        <p:spPr>
          <a:xfrm>
            <a:off x="9488732"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91" name="Google Shape;91;p13"/>
          <p:cNvSpPr txBox="1">
            <a:spLocks noGrp="1"/>
          </p:cNvSpPr>
          <p:nvPr>
            <p:ph type="subTitle" idx="14"/>
          </p:nvPr>
        </p:nvSpPr>
        <p:spPr>
          <a:xfrm>
            <a:off x="8812433"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92" name="Google Shape;92;p13"/>
          <p:cNvSpPr txBox="1">
            <a:spLocks noGrp="1"/>
          </p:cNvSpPr>
          <p:nvPr>
            <p:ph type="subTitle" idx="15"/>
          </p:nvPr>
        </p:nvSpPr>
        <p:spPr>
          <a:xfrm>
            <a:off x="8812433"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18687847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1">
  <p:cSld name="Big number 1">
    <p:spTree>
      <p:nvGrpSpPr>
        <p:cNvPr id="1" name="Shape 93"/>
        <p:cNvGrpSpPr/>
        <p:nvPr/>
      </p:nvGrpSpPr>
      <p:grpSpPr>
        <a:xfrm>
          <a:off x="0" y="0"/>
          <a:ext cx="0" cy="0"/>
          <a:chOff x="0" y="0"/>
          <a:chExt cx="0" cy="0"/>
        </a:xfrm>
      </p:grpSpPr>
      <p:sp>
        <p:nvSpPr>
          <p:cNvPr id="94" name="Google Shape;94;p14"/>
          <p:cNvSpPr txBox="1">
            <a:spLocks noGrp="1"/>
          </p:cNvSpPr>
          <p:nvPr>
            <p:ph type="title" hasCustomPrompt="1"/>
          </p:nvPr>
        </p:nvSpPr>
        <p:spPr>
          <a:xfrm>
            <a:off x="1801928" y="1808144"/>
            <a:ext cx="5162000" cy="16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5" name="Google Shape;95;p14"/>
          <p:cNvSpPr txBox="1">
            <a:spLocks noGrp="1"/>
          </p:cNvSpPr>
          <p:nvPr>
            <p:ph type="subTitle" idx="1"/>
          </p:nvPr>
        </p:nvSpPr>
        <p:spPr>
          <a:xfrm>
            <a:off x="1370377" y="3454144"/>
            <a:ext cx="5857600" cy="120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7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
        <p:nvSpPr>
          <p:cNvPr id="96" name="Google Shape;96;p14"/>
          <p:cNvSpPr/>
          <p:nvPr/>
        </p:nvSpPr>
        <p:spPr>
          <a:xfrm>
            <a:off x="15" y="-9400"/>
            <a:ext cx="6358117" cy="3142055"/>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14"/>
          <p:cNvSpPr/>
          <p:nvPr/>
        </p:nvSpPr>
        <p:spPr>
          <a:xfrm>
            <a:off x="9309100" y="4594068"/>
            <a:ext cx="2882955" cy="2263969"/>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2463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1">
  <p:cSld name="Main point 1">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2243067" y="719333"/>
            <a:ext cx="7706000" cy="125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925023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0"/>
        <p:cNvGrpSpPr/>
        <p:nvPr/>
      </p:nvGrpSpPr>
      <p:grpSpPr>
        <a:xfrm>
          <a:off x="0" y="0"/>
          <a:ext cx="0" cy="0"/>
          <a:chOff x="0" y="0"/>
          <a:chExt cx="0" cy="0"/>
        </a:xfrm>
      </p:grpSpPr>
      <p:sp>
        <p:nvSpPr>
          <p:cNvPr id="101" name="Google Shape;101;p16"/>
          <p:cNvSpPr/>
          <p:nvPr/>
        </p:nvSpPr>
        <p:spPr>
          <a:xfrm rot="10800000">
            <a:off x="-110634" y="1244415"/>
            <a:ext cx="12413259" cy="4279952"/>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2" name="Google Shape;102;p16"/>
          <p:cNvGrpSpPr/>
          <p:nvPr/>
        </p:nvGrpSpPr>
        <p:grpSpPr>
          <a:xfrm rot="10800000">
            <a:off x="-67" y="158"/>
            <a:ext cx="12192000" cy="5308319"/>
            <a:chOff x="-25" y="1390650"/>
            <a:chExt cx="9144000" cy="3752700"/>
          </a:xfrm>
        </p:grpSpPr>
        <p:sp>
          <p:nvSpPr>
            <p:cNvPr id="103" name="Google Shape;103;p16"/>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6"/>
            <p:cNvSpPr/>
            <p:nvPr/>
          </p:nvSpPr>
          <p:spPr>
            <a:xfrm>
              <a:off x="-25" y="4210050"/>
              <a:ext cx="9144000" cy="93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 name="Google Shape;105;p16"/>
          <p:cNvSpPr txBox="1">
            <a:spLocks noGrp="1"/>
          </p:cNvSpPr>
          <p:nvPr>
            <p:ph type="title"/>
          </p:nvPr>
        </p:nvSpPr>
        <p:spPr>
          <a:xfrm>
            <a:off x="2826600" y="732020"/>
            <a:ext cx="6538800" cy="118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6" name="Google Shape;106;p16"/>
          <p:cNvSpPr txBox="1">
            <a:spLocks noGrp="1"/>
          </p:cNvSpPr>
          <p:nvPr>
            <p:ph type="subTitle" idx="1"/>
          </p:nvPr>
        </p:nvSpPr>
        <p:spPr>
          <a:xfrm>
            <a:off x="3077000" y="1957792"/>
            <a:ext cx="6038000" cy="124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24344421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07"/>
        <p:cNvGrpSpPr/>
        <p:nvPr/>
      </p:nvGrpSpPr>
      <p:grpSpPr>
        <a:xfrm>
          <a:off x="0" y="0"/>
          <a:ext cx="0" cy="0"/>
          <a:chOff x="0" y="0"/>
          <a:chExt cx="0" cy="0"/>
        </a:xfrm>
      </p:grpSpPr>
      <p:grpSp>
        <p:nvGrpSpPr>
          <p:cNvPr id="108" name="Google Shape;108;p17"/>
          <p:cNvGrpSpPr/>
          <p:nvPr/>
        </p:nvGrpSpPr>
        <p:grpSpPr>
          <a:xfrm rot="10800000">
            <a:off x="-5" y="-8667"/>
            <a:ext cx="6553591" cy="6875200"/>
            <a:chOff x="4003316" y="-6500"/>
            <a:chExt cx="4826387" cy="5156400"/>
          </a:xfrm>
        </p:grpSpPr>
        <p:sp>
          <p:nvSpPr>
            <p:cNvPr id="109" name="Google Shape;109;p17"/>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17"/>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 name="Google Shape;111;p17"/>
          <p:cNvSpPr txBox="1">
            <a:spLocks noGrp="1"/>
          </p:cNvSpPr>
          <p:nvPr>
            <p:ph type="title"/>
          </p:nvPr>
        </p:nvSpPr>
        <p:spPr>
          <a:xfrm>
            <a:off x="1458151" y="2029167"/>
            <a:ext cx="4096000" cy="1187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2" name="Google Shape;112;p17"/>
          <p:cNvSpPr txBox="1">
            <a:spLocks noGrp="1"/>
          </p:cNvSpPr>
          <p:nvPr>
            <p:ph type="subTitle" idx="1"/>
          </p:nvPr>
        </p:nvSpPr>
        <p:spPr>
          <a:xfrm>
            <a:off x="1458151" y="3321500"/>
            <a:ext cx="3782400" cy="14432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23248238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13"/>
        <p:cNvGrpSpPr/>
        <p:nvPr/>
      </p:nvGrpSpPr>
      <p:grpSpPr>
        <a:xfrm>
          <a:off x="0" y="0"/>
          <a:ext cx="0" cy="0"/>
          <a:chOff x="0" y="0"/>
          <a:chExt cx="0" cy="0"/>
        </a:xfrm>
      </p:grpSpPr>
      <p:sp>
        <p:nvSpPr>
          <p:cNvPr id="114" name="Google Shape;114;p18"/>
          <p:cNvSpPr/>
          <p:nvPr/>
        </p:nvSpPr>
        <p:spPr>
          <a:xfrm rot="10800000">
            <a:off x="10058392" y="5847797"/>
            <a:ext cx="2133608" cy="1035603"/>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18"/>
          <p:cNvSpPr/>
          <p:nvPr/>
        </p:nvSpPr>
        <p:spPr>
          <a:xfrm rot="10800000">
            <a:off x="9" y="8"/>
            <a:ext cx="3305224" cy="1066793"/>
          </a:xfrm>
          <a:custGeom>
            <a:avLst/>
            <a:gdLst/>
            <a:ahLst/>
            <a:cxnLst/>
            <a:rect l="l" t="t" r="r" b="b"/>
            <a:pathLst>
              <a:path w="36002" h="11620" extrusionOk="0">
                <a:moveTo>
                  <a:pt x="36002" y="0"/>
                </a:moveTo>
                <a:cubicBezTo>
                  <a:pt x="34719" y="223"/>
                  <a:pt x="33463" y="865"/>
                  <a:pt x="32375" y="1632"/>
                </a:cubicBezTo>
                <a:cubicBezTo>
                  <a:pt x="30729" y="2818"/>
                  <a:pt x="29334" y="4338"/>
                  <a:pt x="27688" y="5538"/>
                </a:cubicBezTo>
                <a:cubicBezTo>
                  <a:pt x="25164" y="7393"/>
                  <a:pt x="22039" y="8439"/>
                  <a:pt x="18887" y="8467"/>
                </a:cubicBezTo>
                <a:cubicBezTo>
                  <a:pt x="18805" y="8468"/>
                  <a:pt x="18723" y="8469"/>
                  <a:pt x="18641" y="8469"/>
                </a:cubicBezTo>
                <a:cubicBezTo>
                  <a:pt x="16159" y="8469"/>
                  <a:pt x="13715" y="7869"/>
                  <a:pt x="11271" y="7504"/>
                </a:cubicBezTo>
                <a:cubicBezTo>
                  <a:pt x="10215" y="7354"/>
                  <a:pt x="9136" y="7249"/>
                  <a:pt x="8065" y="7249"/>
                </a:cubicBezTo>
                <a:cubicBezTo>
                  <a:pt x="6561" y="7249"/>
                  <a:pt x="5074" y="7456"/>
                  <a:pt x="3697" y="8035"/>
                </a:cubicBezTo>
                <a:cubicBezTo>
                  <a:pt x="2079" y="8718"/>
                  <a:pt x="670" y="10043"/>
                  <a:pt x="0" y="11619"/>
                </a:cubicBezTo>
                <a:lnTo>
                  <a:pt x="36002" y="11619"/>
                </a:lnTo>
                <a:lnTo>
                  <a:pt x="36002"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18"/>
          <p:cNvSpPr/>
          <p:nvPr/>
        </p:nvSpPr>
        <p:spPr>
          <a:xfrm rot="10800000">
            <a:off x="-25386" y="-50783"/>
            <a:ext cx="3229020" cy="982084"/>
          </a:xfrm>
          <a:custGeom>
            <a:avLst/>
            <a:gdLst/>
            <a:ahLst/>
            <a:cxnLst/>
            <a:rect l="l" t="t" r="r" b="b"/>
            <a:pathLst>
              <a:path w="36002" h="11620" extrusionOk="0">
                <a:moveTo>
                  <a:pt x="36002" y="0"/>
                </a:moveTo>
                <a:cubicBezTo>
                  <a:pt x="34719" y="223"/>
                  <a:pt x="33463" y="865"/>
                  <a:pt x="32375" y="1632"/>
                </a:cubicBezTo>
                <a:cubicBezTo>
                  <a:pt x="30729" y="2818"/>
                  <a:pt x="29334" y="4338"/>
                  <a:pt x="27688" y="5538"/>
                </a:cubicBezTo>
                <a:cubicBezTo>
                  <a:pt x="25164" y="7393"/>
                  <a:pt x="22039" y="8439"/>
                  <a:pt x="18887" y="8467"/>
                </a:cubicBezTo>
                <a:cubicBezTo>
                  <a:pt x="18805" y="8468"/>
                  <a:pt x="18723" y="8469"/>
                  <a:pt x="18641" y="8469"/>
                </a:cubicBezTo>
                <a:cubicBezTo>
                  <a:pt x="16159" y="8469"/>
                  <a:pt x="13715" y="7869"/>
                  <a:pt x="11271" y="7504"/>
                </a:cubicBezTo>
                <a:cubicBezTo>
                  <a:pt x="10215" y="7354"/>
                  <a:pt x="9136" y="7249"/>
                  <a:pt x="8065" y="7249"/>
                </a:cubicBezTo>
                <a:cubicBezTo>
                  <a:pt x="6561" y="7249"/>
                  <a:pt x="5074" y="7456"/>
                  <a:pt x="3697" y="8035"/>
                </a:cubicBezTo>
                <a:cubicBezTo>
                  <a:pt x="2079" y="8718"/>
                  <a:pt x="670" y="10043"/>
                  <a:pt x="0" y="11619"/>
                </a:cubicBezTo>
                <a:lnTo>
                  <a:pt x="36002" y="11619"/>
                </a:lnTo>
                <a:lnTo>
                  <a:pt x="36002" y="0"/>
                </a:lnTo>
                <a:close/>
              </a:path>
            </a:pathLst>
          </a:custGeom>
          <a:noFill/>
          <a:ln w="2857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18"/>
          <p:cNvSpPr txBox="1">
            <a:spLocks noGrp="1"/>
          </p:cNvSpPr>
          <p:nvPr>
            <p:ph type="subTitle" idx="1"/>
          </p:nvPr>
        </p:nvSpPr>
        <p:spPr>
          <a:xfrm>
            <a:off x="950967" y="1552767"/>
            <a:ext cx="4936000" cy="4504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2133"/>
            </a:lvl1pPr>
            <a:lvl2pPr lvl="1" rtl="0">
              <a:spcBef>
                <a:spcPts val="0"/>
              </a:spcBef>
              <a:spcAft>
                <a:spcPts val="0"/>
              </a:spcAft>
              <a:buSzPts val="1600"/>
              <a:buChar char="○"/>
              <a:defRPr sz="2133"/>
            </a:lvl2pPr>
            <a:lvl3pPr lvl="2" rtl="0">
              <a:spcBef>
                <a:spcPts val="0"/>
              </a:spcBef>
              <a:spcAft>
                <a:spcPts val="0"/>
              </a:spcAft>
              <a:buSzPts val="1600"/>
              <a:buChar char="■"/>
              <a:defRPr sz="2133"/>
            </a:lvl3pPr>
            <a:lvl4pPr lvl="3" rtl="0">
              <a:spcBef>
                <a:spcPts val="0"/>
              </a:spcBef>
              <a:spcAft>
                <a:spcPts val="0"/>
              </a:spcAft>
              <a:buSzPts val="1600"/>
              <a:buChar char="●"/>
              <a:defRPr sz="2133"/>
            </a:lvl4pPr>
            <a:lvl5pPr lvl="4" rtl="0">
              <a:spcBef>
                <a:spcPts val="0"/>
              </a:spcBef>
              <a:spcAft>
                <a:spcPts val="0"/>
              </a:spcAft>
              <a:buSzPts val="1600"/>
              <a:buChar char="○"/>
              <a:defRPr sz="2133"/>
            </a:lvl5pPr>
            <a:lvl6pPr lvl="5" rtl="0">
              <a:spcBef>
                <a:spcPts val="0"/>
              </a:spcBef>
              <a:spcAft>
                <a:spcPts val="0"/>
              </a:spcAft>
              <a:buSzPts val="1600"/>
              <a:buChar char="■"/>
              <a:defRPr sz="2133"/>
            </a:lvl6pPr>
            <a:lvl7pPr lvl="6" rtl="0">
              <a:spcBef>
                <a:spcPts val="0"/>
              </a:spcBef>
              <a:spcAft>
                <a:spcPts val="0"/>
              </a:spcAft>
              <a:buSzPts val="1600"/>
              <a:buChar char="●"/>
              <a:defRPr sz="2133"/>
            </a:lvl7pPr>
            <a:lvl8pPr lvl="7" rtl="0">
              <a:spcBef>
                <a:spcPts val="0"/>
              </a:spcBef>
              <a:spcAft>
                <a:spcPts val="0"/>
              </a:spcAft>
              <a:buSzPts val="1600"/>
              <a:buChar char="○"/>
              <a:defRPr sz="2133"/>
            </a:lvl8pPr>
            <a:lvl9pPr lvl="8" rtl="0">
              <a:spcBef>
                <a:spcPts val="0"/>
              </a:spcBef>
              <a:spcAft>
                <a:spcPts val="0"/>
              </a:spcAft>
              <a:buSzPts val="1600"/>
              <a:buChar char="■"/>
              <a:defRPr sz="2133"/>
            </a:lvl9pPr>
          </a:lstStyle>
          <a:p>
            <a:endParaRPr/>
          </a:p>
        </p:txBody>
      </p:sp>
      <p:sp>
        <p:nvSpPr>
          <p:cNvPr id="118" name="Google Shape;118;p18"/>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 name="Google Shape;119;p18"/>
          <p:cNvSpPr txBox="1">
            <a:spLocks noGrp="1"/>
          </p:cNvSpPr>
          <p:nvPr>
            <p:ph type="subTitle" idx="2"/>
          </p:nvPr>
        </p:nvSpPr>
        <p:spPr>
          <a:xfrm>
            <a:off x="6305468" y="1552767"/>
            <a:ext cx="4936000" cy="4504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2133"/>
            </a:lvl1pPr>
            <a:lvl2pPr lvl="1" rtl="0">
              <a:spcBef>
                <a:spcPts val="0"/>
              </a:spcBef>
              <a:spcAft>
                <a:spcPts val="0"/>
              </a:spcAft>
              <a:buSzPts val="1600"/>
              <a:buChar char="○"/>
              <a:defRPr sz="2133"/>
            </a:lvl2pPr>
            <a:lvl3pPr lvl="2" rtl="0">
              <a:spcBef>
                <a:spcPts val="0"/>
              </a:spcBef>
              <a:spcAft>
                <a:spcPts val="0"/>
              </a:spcAft>
              <a:buSzPts val="1600"/>
              <a:buChar char="■"/>
              <a:defRPr sz="2133"/>
            </a:lvl3pPr>
            <a:lvl4pPr lvl="3" rtl="0">
              <a:spcBef>
                <a:spcPts val="0"/>
              </a:spcBef>
              <a:spcAft>
                <a:spcPts val="0"/>
              </a:spcAft>
              <a:buSzPts val="1600"/>
              <a:buChar char="●"/>
              <a:defRPr sz="2133"/>
            </a:lvl4pPr>
            <a:lvl5pPr lvl="4" rtl="0">
              <a:spcBef>
                <a:spcPts val="0"/>
              </a:spcBef>
              <a:spcAft>
                <a:spcPts val="0"/>
              </a:spcAft>
              <a:buSzPts val="1600"/>
              <a:buChar char="○"/>
              <a:defRPr sz="2133"/>
            </a:lvl5pPr>
            <a:lvl6pPr lvl="5" rtl="0">
              <a:spcBef>
                <a:spcPts val="0"/>
              </a:spcBef>
              <a:spcAft>
                <a:spcPts val="0"/>
              </a:spcAft>
              <a:buSzPts val="1600"/>
              <a:buChar char="■"/>
              <a:defRPr sz="2133"/>
            </a:lvl6pPr>
            <a:lvl7pPr lvl="6" rtl="0">
              <a:spcBef>
                <a:spcPts val="0"/>
              </a:spcBef>
              <a:spcAft>
                <a:spcPts val="0"/>
              </a:spcAft>
              <a:buSzPts val="1600"/>
              <a:buChar char="●"/>
              <a:defRPr sz="2133"/>
            </a:lvl7pPr>
            <a:lvl8pPr lvl="7" rtl="0">
              <a:spcBef>
                <a:spcPts val="0"/>
              </a:spcBef>
              <a:spcAft>
                <a:spcPts val="0"/>
              </a:spcAft>
              <a:buSzPts val="1600"/>
              <a:buChar char="○"/>
              <a:defRPr sz="2133"/>
            </a:lvl8pPr>
            <a:lvl9pPr lvl="8" rtl="0">
              <a:spcBef>
                <a:spcPts val="0"/>
              </a:spcBef>
              <a:spcAft>
                <a:spcPts val="0"/>
              </a:spcAft>
              <a:buSzPts val="1600"/>
              <a:buChar char="■"/>
              <a:defRPr sz="2133"/>
            </a:lvl9pPr>
          </a:lstStyle>
          <a:p>
            <a:endParaRPr/>
          </a:p>
        </p:txBody>
      </p:sp>
    </p:spTree>
    <p:extLst>
      <p:ext uri="{BB962C8B-B14F-4D97-AF65-F5344CB8AC3E}">
        <p14:creationId xmlns:p14="http://schemas.microsoft.com/office/powerpoint/2010/main" val="33911767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1">
  <p:cSld name="Caption 1">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7741333" y="1836941"/>
            <a:ext cx="3413600" cy="2560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24897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1F5C-52E2-C5CB-93A3-4783E4D996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FF6512-9CAC-0177-D9A3-907A1BE7B2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B66393-A5CD-E15B-E0FF-F8334C54A099}"/>
              </a:ext>
            </a:extLst>
          </p:cNvPr>
          <p:cNvSpPr>
            <a:spLocks noGrp="1"/>
          </p:cNvSpPr>
          <p:nvPr>
            <p:ph type="dt" sz="half" idx="10"/>
          </p:nvPr>
        </p:nvSpPr>
        <p:spPr/>
        <p:txBody>
          <a:bodyPr/>
          <a:lstStyle/>
          <a:p>
            <a:fld id="{A513A338-D67D-45B5-8D61-78596B189C38}" type="datetimeFigureOut">
              <a:rPr lang="en-US" smtClean="0"/>
              <a:t>17/9/2024</a:t>
            </a:fld>
            <a:endParaRPr lang="en-US"/>
          </a:p>
        </p:txBody>
      </p:sp>
      <p:sp>
        <p:nvSpPr>
          <p:cNvPr id="5" name="Footer Placeholder 4">
            <a:extLst>
              <a:ext uri="{FF2B5EF4-FFF2-40B4-BE49-F238E27FC236}">
                <a16:creationId xmlns:a16="http://schemas.microsoft.com/office/drawing/2014/main" id="{EA973F7E-73C1-0B5F-62C8-3B526AB73F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C82AFC-E551-0462-DF9B-5912D52135BE}"/>
              </a:ext>
            </a:extLst>
          </p:cNvPr>
          <p:cNvSpPr>
            <a:spLocks noGrp="1"/>
          </p:cNvSpPr>
          <p:nvPr>
            <p:ph type="sldNum" sz="quarter" idx="12"/>
          </p:nvPr>
        </p:nvSpPr>
        <p:spPr/>
        <p:txBody>
          <a:bodyPr/>
          <a:lstStyle/>
          <a:p>
            <a:fld id="{1AFA5FAA-F5EE-4C75-8004-D5E0EA1F3094}" type="slidenum">
              <a:rPr lang="en-US" smtClean="0"/>
              <a:t>‹#›</a:t>
            </a:fld>
            <a:endParaRPr lang="en-US"/>
          </a:p>
        </p:txBody>
      </p:sp>
    </p:spTree>
    <p:extLst>
      <p:ext uri="{BB962C8B-B14F-4D97-AF65-F5344CB8AC3E}">
        <p14:creationId xmlns:p14="http://schemas.microsoft.com/office/powerpoint/2010/main" val="34484468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4" name="Google Shape;124;p20"/>
          <p:cNvSpPr/>
          <p:nvPr/>
        </p:nvSpPr>
        <p:spPr>
          <a:xfrm rot="10800000">
            <a:off x="8585181" y="5107321"/>
            <a:ext cx="3606820" cy="1750679"/>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20"/>
          <p:cNvSpPr/>
          <p:nvPr/>
        </p:nvSpPr>
        <p:spPr>
          <a:xfrm rot="10800000">
            <a:off x="9" y="8"/>
            <a:ext cx="3305224" cy="1066793"/>
          </a:xfrm>
          <a:custGeom>
            <a:avLst/>
            <a:gdLst/>
            <a:ahLst/>
            <a:cxnLst/>
            <a:rect l="l" t="t" r="r" b="b"/>
            <a:pathLst>
              <a:path w="36002" h="11620" extrusionOk="0">
                <a:moveTo>
                  <a:pt x="36002" y="0"/>
                </a:moveTo>
                <a:cubicBezTo>
                  <a:pt x="34719" y="223"/>
                  <a:pt x="33463" y="865"/>
                  <a:pt x="32375" y="1632"/>
                </a:cubicBezTo>
                <a:cubicBezTo>
                  <a:pt x="30729" y="2818"/>
                  <a:pt x="29334" y="4338"/>
                  <a:pt x="27688" y="5538"/>
                </a:cubicBezTo>
                <a:cubicBezTo>
                  <a:pt x="25164" y="7393"/>
                  <a:pt x="22039" y="8439"/>
                  <a:pt x="18887" y="8467"/>
                </a:cubicBezTo>
                <a:cubicBezTo>
                  <a:pt x="18805" y="8468"/>
                  <a:pt x="18723" y="8469"/>
                  <a:pt x="18641" y="8469"/>
                </a:cubicBezTo>
                <a:cubicBezTo>
                  <a:pt x="16159" y="8469"/>
                  <a:pt x="13715" y="7869"/>
                  <a:pt x="11271" y="7504"/>
                </a:cubicBezTo>
                <a:cubicBezTo>
                  <a:pt x="10215" y="7354"/>
                  <a:pt x="9136" y="7249"/>
                  <a:pt x="8065" y="7249"/>
                </a:cubicBezTo>
                <a:cubicBezTo>
                  <a:pt x="6561" y="7249"/>
                  <a:pt x="5074" y="7456"/>
                  <a:pt x="3697" y="8035"/>
                </a:cubicBezTo>
                <a:cubicBezTo>
                  <a:pt x="2079" y="8718"/>
                  <a:pt x="670" y="10043"/>
                  <a:pt x="0" y="11619"/>
                </a:cubicBezTo>
                <a:lnTo>
                  <a:pt x="36002" y="11619"/>
                </a:lnTo>
                <a:lnTo>
                  <a:pt x="36002"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20"/>
          <p:cNvSpPr/>
          <p:nvPr/>
        </p:nvSpPr>
        <p:spPr>
          <a:xfrm rot="10800000">
            <a:off x="-25386" y="-50783"/>
            <a:ext cx="3229020" cy="982084"/>
          </a:xfrm>
          <a:custGeom>
            <a:avLst/>
            <a:gdLst/>
            <a:ahLst/>
            <a:cxnLst/>
            <a:rect l="l" t="t" r="r" b="b"/>
            <a:pathLst>
              <a:path w="36002" h="11620" extrusionOk="0">
                <a:moveTo>
                  <a:pt x="36002" y="0"/>
                </a:moveTo>
                <a:cubicBezTo>
                  <a:pt x="34719" y="223"/>
                  <a:pt x="33463" y="865"/>
                  <a:pt x="32375" y="1632"/>
                </a:cubicBezTo>
                <a:cubicBezTo>
                  <a:pt x="30729" y="2818"/>
                  <a:pt x="29334" y="4338"/>
                  <a:pt x="27688" y="5538"/>
                </a:cubicBezTo>
                <a:cubicBezTo>
                  <a:pt x="25164" y="7393"/>
                  <a:pt x="22039" y="8439"/>
                  <a:pt x="18887" y="8467"/>
                </a:cubicBezTo>
                <a:cubicBezTo>
                  <a:pt x="18805" y="8468"/>
                  <a:pt x="18723" y="8469"/>
                  <a:pt x="18641" y="8469"/>
                </a:cubicBezTo>
                <a:cubicBezTo>
                  <a:pt x="16159" y="8469"/>
                  <a:pt x="13715" y="7869"/>
                  <a:pt x="11271" y="7504"/>
                </a:cubicBezTo>
                <a:cubicBezTo>
                  <a:pt x="10215" y="7354"/>
                  <a:pt x="9136" y="7249"/>
                  <a:pt x="8065" y="7249"/>
                </a:cubicBezTo>
                <a:cubicBezTo>
                  <a:pt x="6561" y="7249"/>
                  <a:pt x="5074" y="7456"/>
                  <a:pt x="3697" y="8035"/>
                </a:cubicBezTo>
                <a:cubicBezTo>
                  <a:pt x="2079" y="8718"/>
                  <a:pt x="670" y="10043"/>
                  <a:pt x="0" y="11619"/>
                </a:cubicBezTo>
                <a:lnTo>
                  <a:pt x="36002" y="11619"/>
                </a:lnTo>
                <a:lnTo>
                  <a:pt x="36002" y="0"/>
                </a:lnTo>
                <a:close/>
              </a:path>
            </a:pathLst>
          </a:custGeom>
          <a:noFill/>
          <a:ln w="2857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68789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27"/>
        <p:cNvGrpSpPr/>
        <p:nvPr/>
      </p:nvGrpSpPr>
      <p:grpSpPr>
        <a:xfrm>
          <a:off x="0" y="0"/>
          <a:ext cx="0" cy="0"/>
          <a:chOff x="0" y="0"/>
          <a:chExt cx="0" cy="0"/>
        </a:xfrm>
      </p:grpSpPr>
      <p:sp>
        <p:nvSpPr>
          <p:cNvPr id="128" name="Google Shape;128;p21"/>
          <p:cNvSpPr/>
          <p:nvPr/>
        </p:nvSpPr>
        <p:spPr>
          <a:xfrm flipH="1">
            <a:off x="-43" y="1"/>
            <a:ext cx="1240077" cy="685797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21"/>
          <p:cNvSpPr/>
          <p:nvPr/>
        </p:nvSpPr>
        <p:spPr>
          <a:xfrm rot="10800000" flipH="1">
            <a:off x="10954758" y="1"/>
            <a:ext cx="1240077" cy="685797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21"/>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8428905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31"/>
        <p:cNvGrpSpPr/>
        <p:nvPr/>
      </p:nvGrpSpPr>
      <p:grpSpPr>
        <a:xfrm>
          <a:off x="0" y="0"/>
          <a:ext cx="0" cy="0"/>
          <a:chOff x="0" y="0"/>
          <a:chExt cx="0" cy="0"/>
        </a:xfrm>
      </p:grpSpPr>
      <p:grpSp>
        <p:nvGrpSpPr>
          <p:cNvPr id="132" name="Google Shape;132;p22"/>
          <p:cNvGrpSpPr/>
          <p:nvPr/>
        </p:nvGrpSpPr>
        <p:grpSpPr>
          <a:xfrm>
            <a:off x="-33" y="3297958"/>
            <a:ext cx="12192000" cy="3559561"/>
            <a:chOff x="-25" y="1390650"/>
            <a:chExt cx="9144000" cy="3752700"/>
          </a:xfrm>
        </p:grpSpPr>
        <p:sp>
          <p:nvSpPr>
            <p:cNvPr id="133" name="Google Shape;133;p22"/>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2"/>
            <p:cNvSpPr/>
            <p:nvPr/>
          </p:nvSpPr>
          <p:spPr>
            <a:xfrm>
              <a:off x="-25" y="4210050"/>
              <a:ext cx="9144000" cy="93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5" name="Google Shape;135;p22"/>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02915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36"/>
        <p:cNvGrpSpPr/>
        <p:nvPr/>
      </p:nvGrpSpPr>
      <p:grpSpPr>
        <a:xfrm>
          <a:off x="0" y="0"/>
          <a:ext cx="0" cy="0"/>
          <a:chOff x="0" y="0"/>
          <a:chExt cx="0" cy="0"/>
        </a:xfrm>
      </p:grpSpPr>
      <p:grpSp>
        <p:nvGrpSpPr>
          <p:cNvPr id="137" name="Google Shape;137;p23"/>
          <p:cNvGrpSpPr/>
          <p:nvPr/>
        </p:nvGrpSpPr>
        <p:grpSpPr>
          <a:xfrm rot="10800000">
            <a:off x="-5" y="-8667"/>
            <a:ext cx="6553591" cy="6875200"/>
            <a:chOff x="4003316" y="-6500"/>
            <a:chExt cx="4826387" cy="5156400"/>
          </a:xfrm>
        </p:grpSpPr>
        <p:sp>
          <p:nvSpPr>
            <p:cNvPr id="138" name="Google Shape;138;p23"/>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3"/>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0" name="Google Shape;140;p23"/>
          <p:cNvSpPr txBox="1">
            <a:spLocks noGrp="1"/>
          </p:cNvSpPr>
          <p:nvPr>
            <p:ph type="title"/>
          </p:nvPr>
        </p:nvSpPr>
        <p:spPr>
          <a:xfrm>
            <a:off x="998200" y="3932633"/>
            <a:ext cx="49824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5333"/>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endParaRPr/>
          </a:p>
        </p:txBody>
      </p:sp>
      <p:sp>
        <p:nvSpPr>
          <p:cNvPr id="141" name="Google Shape;141;p23"/>
          <p:cNvSpPr txBox="1">
            <a:spLocks noGrp="1"/>
          </p:cNvSpPr>
          <p:nvPr>
            <p:ph type="subTitle" idx="1"/>
          </p:nvPr>
        </p:nvSpPr>
        <p:spPr>
          <a:xfrm>
            <a:off x="998200" y="4749417"/>
            <a:ext cx="3446400" cy="6460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142" name="Google Shape;142;p23"/>
          <p:cNvSpPr txBox="1">
            <a:spLocks noGrp="1"/>
          </p:cNvSpPr>
          <p:nvPr>
            <p:ph type="title" idx="2" hasCustomPrompt="1"/>
          </p:nvPr>
        </p:nvSpPr>
        <p:spPr>
          <a:xfrm>
            <a:off x="1178000" y="1534517"/>
            <a:ext cx="2199600" cy="1970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8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991395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43"/>
        <p:cNvGrpSpPr/>
        <p:nvPr/>
      </p:nvGrpSpPr>
      <p:grpSpPr>
        <a:xfrm>
          <a:off x="0" y="0"/>
          <a:ext cx="0" cy="0"/>
          <a:chOff x="0" y="0"/>
          <a:chExt cx="0" cy="0"/>
        </a:xfrm>
      </p:grpSpPr>
      <p:grpSp>
        <p:nvGrpSpPr>
          <p:cNvPr id="144" name="Google Shape;144;p24"/>
          <p:cNvGrpSpPr/>
          <p:nvPr/>
        </p:nvGrpSpPr>
        <p:grpSpPr>
          <a:xfrm>
            <a:off x="-33" y="3297958"/>
            <a:ext cx="12192000" cy="3559561"/>
            <a:chOff x="-25" y="1390650"/>
            <a:chExt cx="9144000" cy="3752700"/>
          </a:xfrm>
        </p:grpSpPr>
        <p:sp>
          <p:nvSpPr>
            <p:cNvPr id="145" name="Google Shape;145;p24"/>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4"/>
            <p:cNvSpPr/>
            <p:nvPr/>
          </p:nvSpPr>
          <p:spPr>
            <a:xfrm>
              <a:off x="-25" y="4210050"/>
              <a:ext cx="9144000" cy="93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7" name="Google Shape;147;p24"/>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8" name="Google Shape;148;p24"/>
          <p:cNvSpPr txBox="1">
            <a:spLocks noGrp="1"/>
          </p:cNvSpPr>
          <p:nvPr>
            <p:ph type="subTitle" idx="1"/>
          </p:nvPr>
        </p:nvSpPr>
        <p:spPr>
          <a:xfrm>
            <a:off x="3497579" y="2334833"/>
            <a:ext cx="51968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149" name="Google Shape;149;p24"/>
          <p:cNvSpPr txBox="1">
            <a:spLocks noGrp="1"/>
          </p:cNvSpPr>
          <p:nvPr>
            <p:ph type="subTitle" idx="2"/>
          </p:nvPr>
        </p:nvSpPr>
        <p:spPr>
          <a:xfrm>
            <a:off x="3499200" y="2802105"/>
            <a:ext cx="519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150" name="Google Shape;150;p24"/>
          <p:cNvSpPr txBox="1">
            <a:spLocks noGrp="1"/>
          </p:cNvSpPr>
          <p:nvPr>
            <p:ph type="subTitle" idx="3"/>
          </p:nvPr>
        </p:nvSpPr>
        <p:spPr>
          <a:xfrm>
            <a:off x="3497567" y="3896223"/>
            <a:ext cx="51968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151" name="Google Shape;151;p24"/>
          <p:cNvSpPr txBox="1">
            <a:spLocks noGrp="1"/>
          </p:cNvSpPr>
          <p:nvPr>
            <p:ph type="subTitle" idx="4"/>
          </p:nvPr>
        </p:nvSpPr>
        <p:spPr>
          <a:xfrm>
            <a:off x="3499228" y="4363500"/>
            <a:ext cx="519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3683892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152"/>
        <p:cNvGrpSpPr/>
        <p:nvPr/>
      </p:nvGrpSpPr>
      <p:grpSpPr>
        <a:xfrm>
          <a:off x="0" y="0"/>
          <a:ext cx="0" cy="0"/>
          <a:chOff x="0" y="0"/>
          <a:chExt cx="0" cy="0"/>
        </a:xfrm>
      </p:grpSpPr>
      <p:sp>
        <p:nvSpPr>
          <p:cNvPr id="153" name="Google Shape;153;p25"/>
          <p:cNvSpPr/>
          <p:nvPr/>
        </p:nvSpPr>
        <p:spPr>
          <a:xfrm rot="5400000" flipH="1">
            <a:off x="4051712" y="-2683271"/>
            <a:ext cx="4088549" cy="12301092"/>
          </a:xfrm>
          <a:custGeom>
            <a:avLst/>
            <a:gdLst/>
            <a:ahLst/>
            <a:cxnLst/>
            <a:rect l="l" t="t" r="r" b="b"/>
            <a:pathLst>
              <a:path w="42364" h="43268" extrusionOk="0">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 name="Google Shape;154;p25"/>
          <p:cNvSpPr/>
          <p:nvPr/>
        </p:nvSpPr>
        <p:spPr>
          <a:xfrm rot="5400000" flipH="1">
            <a:off x="3430737" y="-1837664"/>
            <a:ext cx="5330521" cy="12195807"/>
          </a:xfrm>
          <a:custGeom>
            <a:avLst/>
            <a:gdLst/>
            <a:ahLst/>
            <a:cxnLst/>
            <a:rect l="l" t="t" r="r" b="b"/>
            <a:pathLst>
              <a:path w="42364" h="43268" extrusionOk="0">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25"/>
          <p:cNvSpPr txBox="1">
            <a:spLocks noGrp="1"/>
          </p:cNvSpPr>
          <p:nvPr>
            <p:ph type="title"/>
          </p:nvPr>
        </p:nvSpPr>
        <p:spPr>
          <a:xfrm>
            <a:off x="1209703" y="2681833"/>
            <a:ext cx="4652800" cy="7436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6" name="Google Shape;156;p25"/>
          <p:cNvSpPr txBox="1">
            <a:spLocks noGrp="1"/>
          </p:cNvSpPr>
          <p:nvPr>
            <p:ph type="subTitle" idx="1"/>
          </p:nvPr>
        </p:nvSpPr>
        <p:spPr>
          <a:xfrm>
            <a:off x="1209733" y="3425367"/>
            <a:ext cx="5032400" cy="2561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1867"/>
            </a:lvl1pPr>
            <a:lvl2pPr lvl="1" rtl="0">
              <a:spcBef>
                <a:spcPts val="0"/>
              </a:spcBef>
              <a:spcAft>
                <a:spcPts val="0"/>
              </a:spcAft>
              <a:buSzPts val="1600"/>
              <a:buChar char="○"/>
              <a:defRPr sz="2133"/>
            </a:lvl2pPr>
            <a:lvl3pPr lvl="2" rtl="0">
              <a:spcBef>
                <a:spcPts val="0"/>
              </a:spcBef>
              <a:spcAft>
                <a:spcPts val="0"/>
              </a:spcAft>
              <a:buSzPts val="1600"/>
              <a:buChar char="■"/>
              <a:defRPr sz="2133"/>
            </a:lvl3pPr>
            <a:lvl4pPr lvl="3" rtl="0">
              <a:spcBef>
                <a:spcPts val="0"/>
              </a:spcBef>
              <a:spcAft>
                <a:spcPts val="0"/>
              </a:spcAft>
              <a:buSzPts val="1600"/>
              <a:buChar char="●"/>
              <a:defRPr sz="2133"/>
            </a:lvl4pPr>
            <a:lvl5pPr lvl="4" rtl="0">
              <a:spcBef>
                <a:spcPts val="0"/>
              </a:spcBef>
              <a:spcAft>
                <a:spcPts val="0"/>
              </a:spcAft>
              <a:buSzPts val="1600"/>
              <a:buChar char="○"/>
              <a:defRPr sz="2133"/>
            </a:lvl5pPr>
            <a:lvl6pPr lvl="5" rtl="0">
              <a:spcBef>
                <a:spcPts val="0"/>
              </a:spcBef>
              <a:spcAft>
                <a:spcPts val="0"/>
              </a:spcAft>
              <a:buSzPts val="1600"/>
              <a:buChar char="■"/>
              <a:defRPr sz="2133"/>
            </a:lvl6pPr>
            <a:lvl7pPr lvl="6" rtl="0">
              <a:spcBef>
                <a:spcPts val="0"/>
              </a:spcBef>
              <a:spcAft>
                <a:spcPts val="0"/>
              </a:spcAft>
              <a:buSzPts val="1600"/>
              <a:buChar char="●"/>
              <a:defRPr sz="2133"/>
            </a:lvl7pPr>
            <a:lvl8pPr lvl="7" rtl="0">
              <a:spcBef>
                <a:spcPts val="0"/>
              </a:spcBef>
              <a:spcAft>
                <a:spcPts val="0"/>
              </a:spcAft>
              <a:buSzPts val="1600"/>
              <a:buChar char="○"/>
              <a:defRPr sz="2133"/>
            </a:lvl8pPr>
            <a:lvl9pPr lvl="8" rtl="0">
              <a:spcBef>
                <a:spcPts val="0"/>
              </a:spcBef>
              <a:spcAft>
                <a:spcPts val="0"/>
              </a:spcAft>
              <a:buSzPts val="1600"/>
              <a:buChar char="■"/>
              <a:defRPr sz="2133"/>
            </a:lvl9pPr>
          </a:lstStyle>
          <a:p>
            <a:endParaRPr/>
          </a:p>
        </p:txBody>
      </p:sp>
    </p:spTree>
    <p:extLst>
      <p:ext uri="{BB962C8B-B14F-4D97-AF65-F5344CB8AC3E}">
        <p14:creationId xmlns:p14="http://schemas.microsoft.com/office/powerpoint/2010/main" val="8277351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7"/>
        <p:cNvGrpSpPr/>
        <p:nvPr/>
      </p:nvGrpSpPr>
      <p:grpSpPr>
        <a:xfrm>
          <a:off x="0" y="0"/>
          <a:ext cx="0" cy="0"/>
          <a:chOff x="0" y="0"/>
          <a:chExt cx="0" cy="0"/>
        </a:xfrm>
      </p:grpSpPr>
      <p:sp>
        <p:nvSpPr>
          <p:cNvPr id="158" name="Google Shape;158;p26"/>
          <p:cNvSpPr/>
          <p:nvPr/>
        </p:nvSpPr>
        <p:spPr>
          <a:xfrm rot="10800000">
            <a:off x="7435514" y="3904277"/>
            <a:ext cx="4766397" cy="29686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26"/>
          <p:cNvSpPr/>
          <p:nvPr/>
        </p:nvSpPr>
        <p:spPr>
          <a:xfrm rot="10800000">
            <a:off x="7564395" y="4010422"/>
            <a:ext cx="4664871" cy="290347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26"/>
          <p:cNvSpPr/>
          <p:nvPr/>
        </p:nvSpPr>
        <p:spPr>
          <a:xfrm>
            <a:off x="419770" y="269437"/>
            <a:ext cx="3634857" cy="3634857"/>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26"/>
          <p:cNvSpPr txBox="1">
            <a:spLocks noGrp="1"/>
          </p:cNvSpPr>
          <p:nvPr>
            <p:ph type="title"/>
          </p:nvPr>
        </p:nvSpPr>
        <p:spPr>
          <a:xfrm>
            <a:off x="4414200" y="5080467"/>
            <a:ext cx="3363600" cy="59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400"/>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162" name="Google Shape;162;p26"/>
          <p:cNvSpPr txBox="1">
            <a:spLocks noGrp="1"/>
          </p:cNvSpPr>
          <p:nvPr>
            <p:ph type="subTitle" idx="1"/>
          </p:nvPr>
        </p:nvSpPr>
        <p:spPr>
          <a:xfrm>
            <a:off x="2832600" y="1968233"/>
            <a:ext cx="6522800" cy="264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Pangolin"/>
              <a:buNone/>
              <a:defRPr sz="3733">
                <a:latin typeface="Pangolin"/>
                <a:ea typeface="Pangolin"/>
                <a:cs typeface="Pangolin"/>
                <a:sym typeface="Pangolin"/>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42287347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Quote 1">
  <p:cSld name="Quote 1">
    <p:spTree>
      <p:nvGrpSpPr>
        <p:cNvPr id="1" name="Shape 163"/>
        <p:cNvGrpSpPr/>
        <p:nvPr/>
      </p:nvGrpSpPr>
      <p:grpSpPr>
        <a:xfrm>
          <a:off x="0" y="0"/>
          <a:ext cx="0" cy="0"/>
          <a:chOff x="0" y="0"/>
          <a:chExt cx="0" cy="0"/>
        </a:xfrm>
      </p:grpSpPr>
      <p:grpSp>
        <p:nvGrpSpPr>
          <p:cNvPr id="164" name="Google Shape;164;p27"/>
          <p:cNvGrpSpPr/>
          <p:nvPr/>
        </p:nvGrpSpPr>
        <p:grpSpPr>
          <a:xfrm rot="10800000" flipH="1">
            <a:off x="5638395" y="-8600"/>
            <a:ext cx="6553591" cy="6875200"/>
            <a:chOff x="4003316" y="-6500"/>
            <a:chExt cx="4826387" cy="5156400"/>
          </a:xfrm>
        </p:grpSpPr>
        <p:sp>
          <p:nvSpPr>
            <p:cNvPr id="165" name="Google Shape;165;p27"/>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7"/>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 name="Google Shape;167;p27"/>
          <p:cNvSpPr txBox="1">
            <a:spLocks noGrp="1"/>
          </p:cNvSpPr>
          <p:nvPr>
            <p:ph type="title"/>
          </p:nvPr>
        </p:nvSpPr>
        <p:spPr>
          <a:xfrm>
            <a:off x="7635733" y="4608917"/>
            <a:ext cx="3605600" cy="754800"/>
          </a:xfrm>
          <a:prstGeom prst="rect">
            <a:avLst/>
          </a:prstGeom>
          <a:solidFill>
            <a:schemeClr val="accent5"/>
          </a:solidFill>
        </p:spPr>
        <p:txBody>
          <a:bodyPr spcFirstLastPara="1" wrap="square" lIns="91425" tIns="91425" rIns="91425" bIns="91425" anchor="ctr" anchorCtr="0">
            <a:noAutofit/>
          </a:bodyPr>
          <a:lstStyle>
            <a:lvl1pPr lvl="0" algn="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68" name="Google Shape;168;p27"/>
          <p:cNvSpPr txBox="1">
            <a:spLocks noGrp="1"/>
          </p:cNvSpPr>
          <p:nvPr>
            <p:ph type="subTitle" idx="1"/>
          </p:nvPr>
        </p:nvSpPr>
        <p:spPr>
          <a:xfrm>
            <a:off x="6652533" y="1494284"/>
            <a:ext cx="4588800" cy="296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Font typeface="Pangolin"/>
              <a:buNone/>
              <a:defRPr sz="3467">
                <a:latin typeface="Pangolin"/>
                <a:ea typeface="Pangolin"/>
                <a:cs typeface="Pangolin"/>
                <a:sym typeface="Pangolin"/>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33626018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69"/>
        <p:cNvGrpSpPr/>
        <p:nvPr/>
      </p:nvGrpSpPr>
      <p:grpSpPr>
        <a:xfrm>
          <a:off x="0" y="0"/>
          <a:ext cx="0" cy="0"/>
          <a:chOff x="0" y="0"/>
          <a:chExt cx="0" cy="0"/>
        </a:xfrm>
      </p:grpSpPr>
      <p:sp>
        <p:nvSpPr>
          <p:cNvPr id="170" name="Google Shape;170;p28"/>
          <p:cNvSpPr/>
          <p:nvPr/>
        </p:nvSpPr>
        <p:spPr>
          <a:xfrm rot="10800000" flipH="1">
            <a:off x="-7576" y="3904277"/>
            <a:ext cx="4766397" cy="29686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28"/>
          <p:cNvSpPr/>
          <p:nvPr/>
        </p:nvSpPr>
        <p:spPr>
          <a:xfrm rot="10800000" flipH="1">
            <a:off x="-87367" y="4208670"/>
            <a:ext cx="4525376" cy="273669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28"/>
          <p:cNvSpPr txBox="1">
            <a:spLocks noGrp="1"/>
          </p:cNvSpPr>
          <p:nvPr>
            <p:ph type="title" hasCustomPrompt="1"/>
          </p:nvPr>
        </p:nvSpPr>
        <p:spPr>
          <a:xfrm>
            <a:off x="2109567" y="2607733"/>
            <a:ext cx="155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6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73" name="Google Shape;173;p28"/>
          <p:cNvSpPr txBox="1">
            <a:spLocks noGrp="1"/>
          </p:cNvSpPr>
          <p:nvPr>
            <p:ph type="subTitle" idx="1"/>
          </p:nvPr>
        </p:nvSpPr>
        <p:spPr>
          <a:xfrm>
            <a:off x="1274000" y="3859517"/>
            <a:ext cx="32308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74" name="Google Shape;174;p28"/>
          <p:cNvSpPr txBox="1">
            <a:spLocks noGrp="1"/>
          </p:cNvSpPr>
          <p:nvPr>
            <p:ph type="subTitle" idx="2"/>
          </p:nvPr>
        </p:nvSpPr>
        <p:spPr>
          <a:xfrm>
            <a:off x="1494600" y="4423333"/>
            <a:ext cx="278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75" name="Google Shape;175;p28"/>
          <p:cNvSpPr txBox="1">
            <a:spLocks noGrp="1"/>
          </p:cNvSpPr>
          <p:nvPr>
            <p:ph type="title" idx="3" hasCustomPrompt="1"/>
          </p:nvPr>
        </p:nvSpPr>
        <p:spPr>
          <a:xfrm>
            <a:off x="5464433" y="2604767"/>
            <a:ext cx="155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6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76" name="Google Shape;176;p28"/>
          <p:cNvSpPr txBox="1">
            <a:spLocks noGrp="1"/>
          </p:cNvSpPr>
          <p:nvPr>
            <p:ph type="subTitle" idx="4"/>
          </p:nvPr>
        </p:nvSpPr>
        <p:spPr>
          <a:xfrm>
            <a:off x="4628800" y="3859517"/>
            <a:ext cx="32308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77" name="Google Shape;177;p28"/>
          <p:cNvSpPr txBox="1">
            <a:spLocks noGrp="1"/>
          </p:cNvSpPr>
          <p:nvPr>
            <p:ph type="subTitle" idx="5"/>
          </p:nvPr>
        </p:nvSpPr>
        <p:spPr>
          <a:xfrm>
            <a:off x="4849400" y="4423333"/>
            <a:ext cx="278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78" name="Google Shape;178;p28"/>
          <p:cNvSpPr txBox="1">
            <a:spLocks noGrp="1"/>
          </p:cNvSpPr>
          <p:nvPr>
            <p:ph type="title" idx="6" hasCustomPrompt="1"/>
          </p:nvPr>
        </p:nvSpPr>
        <p:spPr>
          <a:xfrm>
            <a:off x="8819167" y="2604767"/>
            <a:ext cx="155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6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79" name="Google Shape;179;p28"/>
          <p:cNvSpPr txBox="1">
            <a:spLocks noGrp="1"/>
          </p:cNvSpPr>
          <p:nvPr>
            <p:ph type="subTitle" idx="7"/>
          </p:nvPr>
        </p:nvSpPr>
        <p:spPr>
          <a:xfrm>
            <a:off x="7983567" y="3859517"/>
            <a:ext cx="32308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80" name="Google Shape;180;p28"/>
          <p:cNvSpPr txBox="1">
            <a:spLocks noGrp="1"/>
          </p:cNvSpPr>
          <p:nvPr>
            <p:ph type="subTitle" idx="8"/>
          </p:nvPr>
        </p:nvSpPr>
        <p:spPr>
          <a:xfrm>
            <a:off x="8204267" y="4423333"/>
            <a:ext cx="278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81" name="Google Shape;181;p28"/>
          <p:cNvSpPr txBox="1">
            <a:spLocks noGrp="1"/>
          </p:cNvSpPr>
          <p:nvPr>
            <p:ph type="title" idx="9"/>
          </p:nvPr>
        </p:nvSpPr>
        <p:spPr>
          <a:xfrm>
            <a:off x="950800" y="593367"/>
            <a:ext cx="10290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2" name="Google Shape;182;p28"/>
          <p:cNvSpPr/>
          <p:nvPr/>
        </p:nvSpPr>
        <p:spPr>
          <a:xfrm flipH="1">
            <a:off x="8585181" y="-13"/>
            <a:ext cx="3606820" cy="1750679"/>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738844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83"/>
        <p:cNvGrpSpPr/>
        <p:nvPr/>
      </p:nvGrpSpPr>
      <p:grpSpPr>
        <a:xfrm>
          <a:off x="0" y="0"/>
          <a:ext cx="0" cy="0"/>
          <a:chOff x="0" y="0"/>
          <a:chExt cx="0" cy="0"/>
        </a:xfrm>
      </p:grpSpPr>
      <p:sp>
        <p:nvSpPr>
          <p:cNvPr id="184" name="Google Shape;184;p29"/>
          <p:cNvSpPr/>
          <p:nvPr/>
        </p:nvSpPr>
        <p:spPr>
          <a:xfrm rot="-5400000">
            <a:off x="2318660" y="2617041"/>
            <a:ext cx="6985733" cy="1623852"/>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5" name="Google Shape;185;p29"/>
          <p:cNvGrpSpPr/>
          <p:nvPr/>
        </p:nvGrpSpPr>
        <p:grpSpPr>
          <a:xfrm rot="-5400000">
            <a:off x="5281214" y="-48016"/>
            <a:ext cx="6875069" cy="6954029"/>
            <a:chOff x="-25" y="1390650"/>
            <a:chExt cx="9144000" cy="13501222"/>
          </a:xfrm>
        </p:grpSpPr>
        <p:sp>
          <p:nvSpPr>
            <p:cNvPr id="186" name="Google Shape;186;p29"/>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9"/>
            <p:cNvSpPr/>
            <p:nvPr/>
          </p:nvSpPr>
          <p:spPr>
            <a:xfrm>
              <a:off x="-25" y="4209772"/>
              <a:ext cx="9144000" cy="10682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8" name="Google Shape;188;p29"/>
          <p:cNvSpPr/>
          <p:nvPr/>
        </p:nvSpPr>
        <p:spPr>
          <a:xfrm rot="10800000" flipH="1">
            <a:off x="-7576" y="3904277"/>
            <a:ext cx="4766397" cy="29686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29"/>
          <p:cNvSpPr/>
          <p:nvPr/>
        </p:nvSpPr>
        <p:spPr>
          <a:xfrm rot="10800000" flipH="1">
            <a:off x="-87367" y="4208670"/>
            <a:ext cx="4525376" cy="273669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29"/>
          <p:cNvSpPr txBox="1">
            <a:spLocks noGrp="1"/>
          </p:cNvSpPr>
          <p:nvPr>
            <p:ph type="title"/>
          </p:nvPr>
        </p:nvSpPr>
        <p:spPr>
          <a:xfrm>
            <a:off x="950800" y="593367"/>
            <a:ext cx="3877200" cy="13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1" name="Google Shape;191;p29"/>
          <p:cNvSpPr txBox="1">
            <a:spLocks noGrp="1"/>
          </p:cNvSpPr>
          <p:nvPr>
            <p:ph type="title" idx="2" hasCustomPrompt="1"/>
          </p:nvPr>
        </p:nvSpPr>
        <p:spPr>
          <a:xfrm>
            <a:off x="6406248" y="1049751"/>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92" name="Google Shape;192;p29"/>
          <p:cNvSpPr txBox="1">
            <a:spLocks noGrp="1"/>
          </p:cNvSpPr>
          <p:nvPr>
            <p:ph type="subTitle" idx="1"/>
          </p:nvPr>
        </p:nvSpPr>
        <p:spPr>
          <a:xfrm>
            <a:off x="8010567" y="719167"/>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93" name="Google Shape;193;p29"/>
          <p:cNvSpPr txBox="1">
            <a:spLocks noGrp="1"/>
          </p:cNvSpPr>
          <p:nvPr>
            <p:ph type="subTitle" idx="3"/>
          </p:nvPr>
        </p:nvSpPr>
        <p:spPr>
          <a:xfrm>
            <a:off x="8010567" y="1191599"/>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94" name="Google Shape;194;p29"/>
          <p:cNvSpPr txBox="1">
            <a:spLocks noGrp="1"/>
          </p:cNvSpPr>
          <p:nvPr>
            <p:ph type="title" idx="4" hasCustomPrompt="1"/>
          </p:nvPr>
        </p:nvSpPr>
        <p:spPr>
          <a:xfrm>
            <a:off x="6406248" y="3047967"/>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95" name="Google Shape;195;p29"/>
          <p:cNvSpPr txBox="1">
            <a:spLocks noGrp="1"/>
          </p:cNvSpPr>
          <p:nvPr>
            <p:ph type="subTitle" idx="5"/>
          </p:nvPr>
        </p:nvSpPr>
        <p:spPr>
          <a:xfrm>
            <a:off x="8010567" y="2717384"/>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96" name="Google Shape;196;p29"/>
          <p:cNvSpPr txBox="1">
            <a:spLocks noGrp="1"/>
          </p:cNvSpPr>
          <p:nvPr>
            <p:ph type="subTitle" idx="6"/>
          </p:nvPr>
        </p:nvSpPr>
        <p:spPr>
          <a:xfrm>
            <a:off x="8010567" y="3189815"/>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97" name="Google Shape;197;p29"/>
          <p:cNvSpPr txBox="1">
            <a:spLocks noGrp="1"/>
          </p:cNvSpPr>
          <p:nvPr>
            <p:ph type="title" idx="7" hasCustomPrompt="1"/>
          </p:nvPr>
        </p:nvSpPr>
        <p:spPr>
          <a:xfrm>
            <a:off x="6406248" y="5043133"/>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98" name="Google Shape;198;p29"/>
          <p:cNvSpPr txBox="1">
            <a:spLocks noGrp="1"/>
          </p:cNvSpPr>
          <p:nvPr>
            <p:ph type="subTitle" idx="8"/>
          </p:nvPr>
        </p:nvSpPr>
        <p:spPr>
          <a:xfrm>
            <a:off x="8010567" y="4712551"/>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99" name="Google Shape;199;p29"/>
          <p:cNvSpPr txBox="1">
            <a:spLocks noGrp="1"/>
          </p:cNvSpPr>
          <p:nvPr>
            <p:ph type="subTitle" idx="9"/>
          </p:nvPr>
        </p:nvSpPr>
        <p:spPr>
          <a:xfrm>
            <a:off x="8010567" y="5184981"/>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2212816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6E06A-A3EC-5C9E-4F2F-6BA2734693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18AFA8-96F3-B48E-7F9C-B2288295C7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758951-35A4-9503-6952-36977715CB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C80F79-CCF2-473A-114C-A00E61EBBF29}"/>
              </a:ext>
            </a:extLst>
          </p:cNvPr>
          <p:cNvSpPr>
            <a:spLocks noGrp="1"/>
          </p:cNvSpPr>
          <p:nvPr>
            <p:ph type="dt" sz="half" idx="10"/>
          </p:nvPr>
        </p:nvSpPr>
        <p:spPr/>
        <p:txBody>
          <a:bodyPr/>
          <a:lstStyle/>
          <a:p>
            <a:fld id="{A513A338-D67D-45B5-8D61-78596B189C38}" type="datetimeFigureOut">
              <a:rPr lang="en-US" smtClean="0"/>
              <a:t>17/9/2024</a:t>
            </a:fld>
            <a:endParaRPr lang="en-US"/>
          </a:p>
        </p:txBody>
      </p:sp>
      <p:sp>
        <p:nvSpPr>
          <p:cNvPr id="6" name="Footer Placeholder 5">
            <a:extLst>
              <a:ext uri="{FF2B5EF4-FFF2-40B4-BE49-F238E27FC236}">
                <a16:creationId xmlns:a16="http://schemas.microsoft.com/office/drawing/2014/main" id="{83FEFDF7-6D1D-A919-6FC5-79DB5ABDA3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F524F-C654-7F15-1943-A3D67C67F38E}"/>
              </a:ext>
            </a:extLst>
          </p:cNvPr>
          <p:cNvSpPr>
            <a:spLocks noGrp="1"/>
          </p:cNvSpPr>
          <p:nvPr>
            <p:ph type="sldNum" sz="quarter" idx="12"/>
          </p:nvPr>
        </p:nvSpPr>
        <p:spPr/>
        <p:txBody>
          <a:bodyPr/>
          <a:lstStyle/>
          <a:p>
            <a:fld id="{1AFA5FAA-F5EE-4C75-8004-D5E0EA1F3094}" type="slidenum">
              <a:rPr lang="en-US" smtClean="0"/>
              <a:t>‹#›</a:t>
            </a:fld>
            <a:endParaRPr lang="en-US"/>
          </a:p>
        </p:txBody>
      </p:sp>
    </p:spTree>
    <p:extLst>
      <p:ext uri="{BB962C8B-B14F-4D97-AF65-F5344CB8AC3E}">
        <p14:creationId xmlns:p14="http://schemas.microsoft.com/office/powerpoint/2010/main" val="11500527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00"/>
        <p:cNvGrpSpPr/>
        <p:nvPr/>
      </p:nvGrpSpPr>
      <p:grpSpPr>
        <a:xfrm>
          <a:off x="0" y="0"/>
          <a:ext cx="0" cy="0"/>
          <a:chOff x="0" y="0"/>
          <a:chExt cx="0" cy="0"/>
        </a:xfrm>
      </p:grpSpPr>
      <p:sp>
        <p:nvSpPr>
          <p:cNvPr id="201" name="Google Shape;201;p30"/>
          <p:cNvSpPr/>
          <p:nvPr/>
        </p:nvSpPr>
        <p:spPr>
          <a:xfrm flipH="1">
            <a:off x="-43" y="1"/>
            <a:ext cx="1240077" cy="685797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30"/>
          <p:cNvSpPr/>
          <p:nvPr/>
        </p:nvSpPr>
        <p:spPr>
          <a:xfrm rot="10800000" flipH="1">
            <a:off x="10954758" y="1"/>
            <a:ext cx="1240077" cy="685797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30"/>
          <p:cNvSpPr txBox="1">
            <a:spLocks noGrp="1"/>
          </p:cNvSpPr>
          <p:nvPr>
            <p:ph type="subTitle" idx="1"/>
          </p:nvPr>
        </p:nvSpPr>
        <p:spPr>
          <a:xfrm>
            <a:off x="1125817" y="3202367"/>
            <a:ext cx="32308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204" name="Google Shape;204;p30"/>
          <p:cNvSpPr txBox="1">
            <a:spLocks noGrp="1"/>
          </p:cNvSpPr>
          <p:nvPr>
            <p:ph type="subTitle" idx="2"/>
          </p:nvPr>
        </p:nvSpPr>
        <p:spPr>
          <a:xfrm>
            <a:off x="1395217" y="3664233"/>
            <a:ext cx="2692000" cy="95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205" name="Google Shape;205;p30"/>
          <p:cNvSpPr txBox="1">
            <a:spLocks noGrp="1"/>
          </p:cNvSpPr>
          <p:nvPr>
            <p:ph type="subTitle" idx="3"/>
          </p:nvPr>
        </p:nvSpPr>
        <p:spPr>
          <a:xfrm>
            <a:off x="4480600" y="4107117"/>
            <a:ext cx="32308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206" name="Google Shape;206;p30"/>
          <p:cNvSpPr txBox="1">
            <a:spLocks noGrp="1"/>
          </p:cNvSpPr>
          <p:nvPr>
            <p:ph type="subTitle" idx="4"/>
          </p:nvPr>
        </p:nvSpPr>
        <p:spPr>
          <a:xfrm>
            <a:off x="4750000" y="4568967"/>
            <a:ext cx="2692000" cy="95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207" name="Google Shape;207;p30"/>
          <p:cNvSpPr txBox="1">
            <a:spLocks noGrp="1"/>
          </p:cNvSpPr>
          <p:nvPr>
            <p:ph type="subTitle" idx="5"/>
          </p:nvPr>
        </p:nvSpPr>
        <p:spPr>
          <a:xfrm>
            <a:off x="7835384" y="3202367"/>
            <a:ext cx="32308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208" name="Google Shape;208;p30"/>
          <p:cNvSpPr txBox="1">
            <a:spLocks noGrp="1"/>
          </p:cNvSpPr>
          <p:nvPr>
            <p:ph type="subTitle" idx="6"/>
          </p:nvPr>
        </p:nvSpPr>
        <p:spPr>
          <a:xfrm>
            <a:off x="8104784" y="3664233"/>
            <a:ext cx="2692000" cy="95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209" name="Google Shape;209;p30"/>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9574760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210"/>
        <p:cNvGrpSpPr/>
        <p:nvPr/>
      </p:nvGrpSpPr>
      <p:grpSpPr>
        <a:xfrm>
          <a:off x="0" y="0"/>
          <a:ext cx="0" cy="0"/>
          <a:chOff x="0" y="0"/>
          <a:chExt cx="0" cy="0"/>
        </a:xfrm>
      </p:grpSpPr>
      <p:grpSp>
        <p:nvGrpSpPr>
          <p:cNvPr id="211" name="Google Shape;211;p31"/>
          <p:cNvGrpSpPr/>
          <p:nvPr/>
        </p:nvGrpSpPr>
        <p:grpSpPr>
          <a:xfrm>
            <a:off x="-33" y="3297958"/>
            <a:ext cx="12192000" cy="3559561"/>
            <a:chOff x="-25" y="1390650"/>
            <a:chExt cx="9144000" cy="3752700"/>
          </a:xfrm>
        </p:grpSpPr>
        <p:sp>
          <p:nvSpPr>
            <p:cNvPr id="212" name="Google Shape;212;p31"/>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31"/>
            <p:cNvSpPr/>
            <p:nvPr/>
          </p:nvSpPr>
          <p:spPr>
            <a:xfrm>
              <a:off x="-25" y="4210050"/>
              <a:ext cx="9144000" cy="93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4" name="Google Shape;214;p31"/>
          <p:cNvSpPr txBox="1">
            <a:spLocks noGrp="1"/>
          </p:cNvSpPr>
          <p:nvPr>
            <p:ph type="subTitle" idx="1"/>
          </p:nvPr>
        </p:nvSpPr>
        <p:spPr>
          <a:xfrm>
            <a:off x="977639" y="4438784"/>
            <a:ext cx="3230800" cy="5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215" name="Google Shape;215;p31"/>
          <p:cNvSpPr txBox="1">
            <a:spLocks noGrp="1"/>
          </p:cNvSpPr>
          <p:nvPr>
            <p:ph type="subTitle" idx="2"/>
          </p:nvPr>
        </p:nvSpPr>
        <p:spPr>
          <a:xfrm>
            <a:off x="977633" y="4903216"/>
            <a:ext cx="323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216" name="Google Shape;216;p31"/>
          <p:cNvSpPr txBox="1">
            <a:spLocks noGrp="1"/>
          </p:cNvSpPr>
          <p:nvPr>
            <p:ph type="subTitle" idx="3"/>
          </p:nvPr>
        </p:nvSpPr>
        <p:spPr>
          <a:xfrm>
            <a:off x="4471605" y="4438784"/>
            <a:ext cx="3230800" cy="5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217" name="Google Shape;217;p31"/>
          <p:cNvSpPr txBox="1">
            <a:spLocks noGrp="1"/>
          </p:cNvSpPr>
          <p:nvPr>
            <p:ph type="subTitle" idx="4"/>
          </p:nvPr>
        </p:nvSpPr>
        <p:spPr>
          <a:xfrm>
            <a:off x="4471600" y="4903216"/>
            <a:ext cx="323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218" name="Google Shape;218;p31"/>
          <p:cNvSpPr txBox="1">
            <a:spLocks noGrp="1"/>
          </p:cNvSpPr>
          <p:nvPr>
            <p:ph type="subTitle" idx="5"/>
          </p:nvPr>
        </p:nvSpPr>
        <p:spPr>
          <a:xfrm>
            <a:off x="7974572" y="4438784"/>
            <a:ext cx="3230800" cy="5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219" name="Google Shape;219;p31"/>
          <p:cNvSpPr txBox="1">
            <a:spLocks noGrp="1"/>
          </p:cNvSpPr>
          <p:nvPr>
            <p:ph type="subTitle" idx="6"/>
          </p:nvPr>
        </p:nvSpPr>
        <p:spPr>
          <a:xfrm>
            <a:off x="7974567" y="4903216"/>
            <a:ext cx="323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220" name="Google Shape;220;p31"/>
          <p:cNvSpPr txBox="1">
            <a:spLocks noGrp="1"/>
          </p:cNvSpPr>
          <p:nvPr>
            <p:ph type="title"/>
          </p:nvPr>
        </p:nvSpPr>
        <p:spPr>
          <a:xfrm>
            <a:off x="977633" y="593367"/>
            <a:ext cx="10290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689951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221"/>
        <p:cNvGrpSpPr/>
        <p:nvPr/>
      </p:nvGrpSpPr>
      <p:grpSpPr>
        <a:xfrm>
          <a:off x="0" y="0"/>
          <a:ext cx="0" cy="0"/>
          <a:chOff x="0" y="0"/>
          <a:chExt cx="0" cy="0"/>
        </a:xfrm>
      </p:grpSpPr>
      <p:grpSp>
        <p:nvGrpSpPr>
          <p:cNvPr id="222" name="Google Shape;222;p32"/>
          <p:cNvGrpSpPr/>
          <p:nvPr/>
        </p:nvGrpSpPr>
        <p:grpSpPr>
          <a:xfrm>
            <a:off x="5211803" y="-8667"/>
            <a:ext cx="6984165" cy="6875200"/>
            <a:chOff x="4003316" y="-6500"/>
            <a:chExt cx="5143484" cy="5156400"/>
          </a:xfrm>
        </p:grpSpPr>
        <p:sp>
          <p:nvSpPr>
            <p:cNvPr id="223" name="Google Shape;223;p32"/>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32"/>
            <p:cNvSpPr/>
            <p:nvPr/>
          </p:nvSpPr>
          <p:spPr>
            <a:xfrm rot="-5400000">
              <a:off x="4820950" y="824050"/>
              <a:ext cx="5156400" cy="3495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5" name="Google Shape;225;p32"/>
          <p:cNvSpPr/>
          <p:nvPr/>
        </p:nvSpPr>
        <p:spPr>
          <a:xfrm rot="10800000">
            <a:off x="-37662" y="-51920"/>
            <a:ext cx="3646437" cy="1942827"/>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32"/>
          <p:cNvSpPr txBox="1">
            <a:spLocks noGrp="1"/>
          </p:cNvSpPr>
          <p:nvPr>
            <p:ph type="title"/>
          </p:nvPr>
        </p:nvSpPr>
        <p:spPr>
          <a:xfrm>
            <a:off x="950800" y="1730972"/>
            <a:ext cx="3742800" cy="25604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7" name="Google Shape;227;p32"/>
          <p:cNvSpPr txBox="1">
            <a:spLocks noGrp="1"/>
          </p:cNvSpPr>
          <p:nvPr>
            <p:ph type="subTitle" idx="1"/>
          </p:nvPr>
        </p:nvSpPr>
        <p:spPr>
          <a:xfrm>
            <a:off x="950800" y="4291429"/>
            <a:ext cx="3742800" cy="914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287227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28"/>
        <p:cNvGrpSpPr/>
        <p:nvPr/>
      </p:nvGrpSpPr>
      <p:grpSpPr>
        <a:xfrm>
          <a:off x="0" y="0"/>
          <a:ext cx="0" cy="0"/>
          <a:chOff x="0" y="0"/>
          <a:chExt cx="0" cy="0"/>
        </a:xfrm>
      </p:grpSpPr>
      <p:sp>
        <p:nvSpPr>
          <p:cNvPr id="229" name="Google Shape;229;p33"/>
          <p:cNvSpPr/>
          <p:nvPr/>
        </p:nvSpPr>
        <p:spPr>
          <a:xfrm flipH="1">
            <a:off x="-43" y="1"/>
            <a:ext cx="1240077" cy="685797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33"/>
          <p:cNvSpPr/>
          <p:nvPr/>
        </p:nvSpPr>
        <p:spPr>
          <a:xfrm rot="10800000" flipH="1">
            <a:off x="10954758" y="1"/>
            <a:ext cx="1240077" cy="685797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1" name="Google Shape;231;p33"/>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2" name="Google Shape;232;p33"/>
          <p:cNvSpPr txBox="1">
            <a:spLocks noGrp="1"/>
          </p:cNvSpPr>
          <p:nvPr>
            <p:ph type="subTitle" idx="1"/>
          </p:nvPr>
        </p:nvSpPr>
        <p:spPr>
          <a:xfrm>
            <a:off x="2297300" y="1707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233" name="Google Shape;233;p33"/>
          <p:cNvSpPr txBox="1">
            <a:spLocks noGrp="1"/>
          </p:cNvSpPr>
          <p:nvPr>
            <p:ph type="subTitle" idx="2"/>
          </p:nvPr>
        </p:nvSpPr>
        <p:spPr>
          <a:xfrm>
            <a:off x="2297300" y="2185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234" name="Google Shape;234;p33"/>
          <p:cNvSpPr txBox="1">
            <a:spLocks noGrp="1"/>
          </p:cNvSpPr>
          <p:nvPr>
            <p:ph type="subTitle" idx="3"/>
          </p:nvPr>
        </p:nvSpPr>
        <p:spPr>
          <a:xfrm>
            <a:off x="6846700" y="1707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235" name="Google Shape;235;p33"/>
          <p:cNvSpPr txBox="1">
            <a:spLocks noGrp="1"/>
          </p:cNvSpPr>
          <p:nvPr>
            <p:ph type="subTitle" idx="4"/>
          </p:nvPr>
        </p:nvSpPr>
        <p:spPr>
          <a:xfrm>
            <a:off x="6846700" y="2185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236" name="Google Shape;236;p33"/>
          <p:cNvSpPr txBox="1">
            <a:spLocks noGrp="1"/>
          </p:cNvSpPr>
          <p:nvPr>
            <p:ph type="subTitle" idx="5"/>
          </p:nvPr>
        </p:nvSpPr>
        <p:spPr>
          <a:xfrm>
            <a:off x="2297300" y="4211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237" name="Google Shape;237;p33"/>
          <p:cNvSpPr txBox="1">
            <a:spLocks noGrp="1"/>
          </p:cNvSpPr>
          <p:nvPr>
            <p:ph type="subTitle" idx="6"/>
          </p:nvPr>
        </p:nvSpPr>
        <p:spPr>
          <a:xfrm>
            <a:off x="2297300" y="4689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238" name="Google Shape;238;p33"/>
          <p:cNvSpPr txBox="1">
            <a:spLocks noGrp="1"/>
          </p:cNvSpPr>
          <p:nvPr>
            <p:ph type="subTitle" idx="7"/>
          </p:nvPr>
        </p:nvSpPr>
        <p:spPr>
          <a:xfrm>
            <a:off x="6846700" y="4211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239" name="Google Shape;239;p33"/>
          <p:cNvSpPr txBox="1">
            <a:spLocks noGrp="1"/>
          </p:cNvSpPr>
          <p:nvPr>
            <p:ph type="subTitle" idx="8"/>
          </p:nvPr>
        </p:nvSpPr>
        <p:spPr>
          <a:xfrm>
            <a:off x="6846700" y="4689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2371458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240"/>
        <p:cNvGrpSpPr/>
        <p:nvPr/>
      </p:nvGrpSpPr>
      <p:grpSpPr>
        <a:xfrm>
          <a:off x="0" y="0"/>
          <a:ext cx="0" cy="0"/>
          <a:chOff x="0" y="0"/>
          <a:chExt cx="0" cy="0"/>
        </a:xfrm>
      </p:grpSpPr>
      <p:sp>
        <p:nvSpPr>
          <p:cNvPr id="241" name="Google Shape;241;p34"/>
          <p:cNvSpPr/>
          <p:nvPr/>
        </p:nvSpPr>
        <p:spPr>
          <a:xfrm flipH="1">
            <a:off x="9347300" y="-147802"/>
            <a:ext cx="4766397" cy="29686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34"/>
          <p:cNvSpPr/>
          <p:nvPr/>
        </p:nvSpPr>
        <p:spPr>
          <a:xfrm flipH="1">
            <a:off x="9668112" y="-220255"/>
            <a:ext cx="4525376" cy="273669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34"/>
          <p:cNvSpPr/>
          <p:nvPr/>
        </p:nvSpPr>
        <p:spPr>
          <a:xfrm rot="5400000">
            <a:off x="5523784" y="202676"/>
            <a:ext cx="1144425" cy="12187089"/>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34"/>
          <p:cNvSpPr/>
          <p:nvPr/>
        </p:nvSpPr>
        <p:spPr>
          <a:xfrm flipH="1">
            <a:off x="-54" y="5686627"/>
            <a:ext cx="2224855" cy="1171367"/>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34"/>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6" name="Google Shape;246;p34"/>
          <p:cNvSpPr txBox="1">
            <a:spLocks noGrp="1"/>
          </p:cNvSpPr>
          <p:nvPr>
            <p:ph type="subTitle" idx="1"/>
          </p:nvPr>
        </p:nvSpPr>
        <p:spPr>
          <a:xfrm>
            <a:off x="950800" y="3736533"/>
            <a:ext cx="23468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247" name="Google Shape;247;p34"/>
          <p:cNvSpPr txBox="1">
            <a:spLocks noGrp="1"/>
          </p:cNvSpPr>
          <p:nvPr>
            <p:ph type="subTitle" idx="2"/>
          </p:nvPr>
        </p:nvSpPr>
        <p:spPr>
          <a:xfrm>
            <a:off x="950800" y="4150459"/>
            <a:ext cx="2346800" cy="7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248" name="Google Shape;248;p34"/>
          <p:cNvSpPr txBox="1">
            <a:spLocks noGrp="1"/>
          </p:cNvSpPr>
          <p:nvPr>
            <p:ph type="subTitle" idx="3"/>
          </p:nvPr>
        </p:nvSpPr>
        <p:spPr>
          <a:xfrm>
            <a:off x="3603233" y="3736533"/>
            <a:ext cx="23468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249" name="Google Shape;249;p34"/>
          <p:cNvSpPr txBox="1">
            <a:spLocks noGrp="1"/>
          </p:cNvSpPr>
          <p:nvPr>
            <p:ph type="subTitle" idx="4"/>
          </p:nvPr>
        </p:nvSpPr>
        <p:spPr>
          <a:xfrm>
            <a:off x="3603233" y="4150459"/>
            <a:ext cx="2346800" cy="7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250" name="Google Shape;250;p34"/>
          <p:cNvSpPr txBox="1">
            <a:spLocks noGrp="1"/>
          </p:cNvSpPr>
          <p:nvPr>
            <p:ph type="subTitle" idx="5"/>
          </p:nvPr>
        </p:nvSpPr>
        <p:spPr>
          <a:xfrm>
            <a:off x="6255667" y="3736533"/>
            <a:ext cx="23468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251" name="Google Shape;251;p34"/>
          <p:cNvSpPr txBox="1">
            <a:spLocks noGrp="1"/>
          </p:cNvSpPr>
          <p:nvPr>
            <p:ph type="subTitle" idx="6"/>
          </p:nvPr>
        </p:nvSpPr>
        <p:spPr>
          <a:xfrm>
            <a:off x="6255667" y="4150492"/>
            <a:ext cx="2346800" cy="7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252" name="Google Shape;252;p34"/>
          <p:cNvSpPr txBox="1">
            <a:spLocks noGrp="1"/>
          </p:cNvSpPr>
          <p:nvPr>
            <p:ph type="subTitle" idx="7"/>
          </p:nvPr>
        </p:nvSpPr>
        <p:spPr>
          <a:xfrm>
            <a:off x="8894400" y="3736533"/>
            <a:ext cx="23468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253" name="Google Shape;253;p34"/>
          <p:cNvSpPr txBox="1">
            <a:spLocks noGrp="1"/>
          </p:cNvSpPr>
          <p:nvPr>
            <p:ph type="subTitle" idx="8"/>
          </p:nvPr>
        </p:nvSpPr>
        <p:spPr>
          <a:xfrm>
            <a:off x="8894400" y="4150492"/>
            <a:ext cx="2346800" cy="7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12537787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54"/>
        <p:cNvGrpSpPr/>
        <p:nvPr/>
      </p:nvGrpSpPr>
      <p:grpSpPr>
        <a:xfrm>
          <a:off x="0" y="0"/>
          <a:ext cx="0" cy="0"/>
          <a:chOff x="0" y="0"/>
          <a:chExt cx="0" cy="0"/>
        </a:xfrm>
      </p:grpSpPr>
      <p:sp>
        <p:nvSpPr>
          <p:cNvPr id="255" name="Google Shape;255;p35"/>
          <p:cNvSpPr/>
          <p:nvPr/>
        </p:nvSpPr>
        <p:spPr>
          <a:xfrm rot="-5400000">
            <a:off x="4499107" y="-1032800"/>
            <a:ext cx="3197493" cy="12335707"/>
          </a:xfrm>
          <a:custGeom>
            <a:avLst/>
            <a:gdLst/>
            <a:ahLst/>
            <a:cxnLst/>
            <a:rect l="l" t="t" r="r" b="b"/>
            <a:pathLst>
              <a:path w="42364" h="43268" extrusionOk="0">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35"/>
          <p:cNvSpPr/>
          <p:nvPr/>
        </p:nvSpPr>
        <p:spPr>
          <a:xfrm rot="-5400000">
            <a:off x="4499158" y="-838650"/>
            <a:ext cx="3197493" cy="12195807"/>
          </a:xfrm>
          <a:custGeom>
            <a:avLst/>
            <a:gdLst/>
            <a:ahLst/>
            <a:cxnLst/>
            <a:rect l="l" t="t" r="r" b="b"/>
            <a:pathLst>
              <a:path w="42364" h="43268" extrusionOk="0">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35"/>
          <p:cNvSpPr/>
          <p:nvPr/>
        </p:nvSpPr>
        <p:spPr>
          <a:xfrm rot="-5400000">
            <a:off x="5521466" y="-5521325"/>
            <a:ext cx="1144425" cy="12187089"/>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35"/>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9" name="Google Shape;259;p35"/>
          <p:cNvSpPr txBox="1">
            <a:spLocks noGrp="1"/>
          </p:cNvSpPr>
          <p:nvPr>
            <p:ph type="subTitle" idx="1"/>
          </p:nvPr>
        </p:nvSpPr>
        <p:spPr>
          <a:xfrm>
            <a:off x="950800" y="2506555"/>
            <a:ext cx="3243200" cy="4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260" name="Google Shape;260;p35"/>
          <p:cNvSpPr txBox="1">
            <a:spLocks noGrp="1"/>
          </p:cNvSpPr>
          <p:nvPr>
            <p:ph type="subTitle" idx="2"/>
          </p:nvPr>
        </p:nvSpPr>
        <p:spPr>
          <a:xfrm>
            <a:off x="950800" y="2846877"/>
            <a:ext cx="3243200" cy="8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261" name="Google Shape;261;p35"/>
          <p:cNvSpPr txBox="1">
            <a:spLocks noGrp="1"/>
          </p:cNvSpPr>
          <p:nvPr>
            <p:ph type="subTitle" idx="3"/>
          </p:nvPr>
        </p:nvSpPr>
        <p:spPr>
          <a:xfrm>
            <a:off x="4474400" y="2506555"/>
            <a:ext cx="3243200" cy="4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262" name="Google Shape;262;p35"/>
          <p:cNvSpPr txBox="1">
            <a:spLocks noGrp="1"/>
          </p:cNvSpPr>
          <p:nvPr>
            <p:ph type="subTitle" idx="4"/>
          </p:nvPr>
        </p:nvSpPr>
        <p:spPr>
          <a:xfrm>
            <a:off x="4474400" y="2846877"/>
            <a:ext cx="3243200" cy="8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263" name="Google Shape;263;p35"/>
          <p:cNvSpPr txBox="1">
            <a:spLocks noGrp="1"/>
          </p:cNvSpPr>
          <p:nvPr>
            <p:ph type="subTitle" idx="5"/>
          </p:nvPr>
        </p:nvSpPr>
        <p:spPr>
          <a:xfrm>
            <a:off x="7998000" y="2506555"/>
            <a:ext cx="3243200" cy="4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264" name="Google Shape;264;p35"/>
          <p:cNvSpPr txBox="1">
            <a:spLocks noGrp="1"/>
          </p:cNvSpPr>
          <p:nvPr>
            <p:ph type="subTitle" idx="6"/>
          </p:nvPr>
        </p:nvSpPr>
        <p:spPr>
          <a:xfrm>
            <a:off x="7998000" y="2846877"/>
            <a:ext cx="3243200" cy="8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265" name="Google Shape;265;p35"/>
          <p:cNvSpPr txBox="1">
            <a:spLocks noGrp="1"/>
          </p:cNvSpPr>
          <p:nvPr>
            <p:ph type="subTitle" idx="7"/>
          </p:nvPr>
        </p:nvSpPr>
        <p:spPr>
          <a:xfrm>
            <a:off x="950800" y="4971755"/>
            <a:ext cx="3243200" cy="4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266" name="Google Shape;266;p35"/>
          <p:cNvSpPr txBox="1">
            <a:spLocks noGrp="1"/>
          </p:cNvSpPr>
          <p:nvPr>
            <p:ph type="subTitle" idx="8"/>
          </p:nvPr>
        </p:nvSpPr>
        <p:spPr>
          <a:xfrm>
            <a:off x="950800" y="5312077"/>
            <a:ext cx="3243200" cy="8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267" name="Google Shape;267;p35"/>
          <p:cNvSpPr txBox="1">
            <a:spLocks noGrp="1"/>
          </p:cNvSpPr>
          <p:nvPr>
            <p:ph type="subTitle" idx="9"/>
          </p:nvPr>
        </p:nvSpPr>
        <p:spPr>
          <a:xfrm>
            <a:off x="4474400" y="4971755"/>
            <a:ext cx="3243200" cy="4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268" name="Google Shape;268;p35"/>
          <p:cNvSpPr txBox="1">
            <a:spLocks noGrp="1"/>
          </p:cNvSpPr>
          <p:nvPr>
            <p:ph type="subTitle" idx="13"/>
          </p:nvPr>
        </p:nvSpPr>
        <p:spPr>
          <a:xfrm>
            <a:off x="4474400" y="5312077"/>
            <a:ext cx="3243200" cy="8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269" name="Google Shape;269;p35"/>
          <p:cNvSpPr txBox="1">
            <a:spLocks noGrp="1"/>
          </p:cNvSpPr>
          <p:nvPr>
            <p:ph type="subTitle" idx="14"/>
          </p:nvPr>
        </p:nvSpPr>
        <p:spPr>
          <a:xfrm>
            <a:off x="7998000" y="4971755"/>
            <a:ext cx="3243200" cy="4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270" name="Google Shape;270;p35"/>
          <p:cNvSpPr txBox="1">
            <a:spLocks noGrp="1"/>
          </p:cNvSpPr>
          <p:nvPr>
            <p:ph type="subTitle" idx="15"/>
          </p:nvPr>
        </p:nvSpPr>
        <p:spPr>
          <a:xfrm>
            <a:off x="7998000" y="5312077"/>
            <a:ext cx="3243200" cy="8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39208878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271"/>
        <p:cNvGrpSpPr/>
        <p:nvPr/>
      </p:nvGrpSpPr>
      <p:grpSpPr>
        <a:xfrm>
          <a:off x="0" y="0"/>
          <a:ext cx="0" cy="0"/>
          <a:chOff x="0" y="0"/>
          <a:chExt cx="0" cy="0"/>
        </a:xfrm>
      </p:grpSpPr>
      <p:sp>
        <p:nvSpPr>
          <p:cNvPr id="272" name="Google Shape;272;p36"/>
          <p:cNvSpPr/>
          <p:nvPr/>
        </p:nvSpPr>
        <p:spPr>
          <a:xfrm flipH="1">
            <a:off x="7440300" y="-29135"/>
            <a:ext cx="4766397" cy="29686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36"/>
          <p:cNvSpPr/>
          <p:nvPr/>
        </p:nvSpPr>
        <p:spPr>
          <a:xfrm flipH="1">
            <a:off x="7761112" y="-101589"/>
            <a:ext cx="4525376" cy="273669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36"/>
          <p:cNvSpPr/>
          <p:nvPr/>
        </p:nvSpPr>
        <p:spPr>
          <a:xfrm rot="5400000">
            <a:off x="5523784" y="202676"/>
            <a:ext cx="1144425" cy="12187089"/>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36"/>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36"/>
          <p:cNvSpPr txBox="1">
            <a:spLocks noGrp="1"/>
          </p:cNvSpPr>
          <p:nvPr>
            <p:ph type="subTitle" idx="1"/>
          </p:nvPr>
        </p:nvSpPr>
        <p:spPr>
          <a:xfrm>
            <a:off x="2700399" y="1941449"/>
            <a:ext cx="3243200" cy="4632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277" name="Google Shape;277;p36"/>
          <p:cNvSpPr txBox="1">
            <a:spLocks noGrp="1"/>
          </p:cNvSpPr>
          <p:nvPr>
            <p:ph type="subTitle" idx="2"/>
          </p:nvPr>
        </p:nvSpPr>
        <p:spPr>
          <a:xfrm>
            <a:off x="2700399" y="2281772"/>
            <a:ext cx="3243200" cy="85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278" name="Google Shape;278;p36"/>
          <p:cNvSpPr txBox="1">
            <a:spLocks noGrp="1"/>
          </p:cNvSpPr>
          <p:nvPr>
            <p:ph type="subTitle" idx="3"/>
          </p:nvPr>
        </p:nvSpPr>
        <p:spPr>
          <a:xfrm>
            <a:off x="7424832" y="1941449"/>
            <a:ext cx="3243200" cy="4632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279" name="Google Shape;279;p36"/>
          <p:cNvSpPr txBox="1">
            <a:spLocks noGrp="1"/>
          </p:cNvSpPr>
          <p:nvPr>
            <p:ph type="subTitle" idx="4"/>
          </p:nvPr>
        </p:nvSpPr>
        <p:spPr>
          <a:xfrm>
            <a:off x="7424832" y="2281772"/>
            <a:ext cx="3243200" cy="85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280" name="Google Shape;280;p36"/>
          <p:cNvSpPr txBox="1">
            <a:spLocks noGrp="1"/>
          </p:cNvSpPr>
          <p:nvPr>
            <p:ph type="subTitle" idx="5"/>
          </p:nvPr>
        </p:nvSpPr>
        <p:spPr>
          <a:xfrm>
            <a:off x="7424832" y="3212749"/>
            <a:ext cx="3243200" cy="4632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281" name="Google Shape;281;p36"/>
          <p:cNvSpPr txBox="1">
            <a:spLocks noGrp="1"/>
          </p:cNvSpPr>
          <p:nvPr>
            <p:ph type="subTitle" idx="6"/>
          </p:nvPr>
        </p:nvSpPr>
        <p:spPr>
          <a:xfrm>
            <a:off x="7424832" y="3553072"/>
            <a:ext cx="3243200" cy="85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282" name="Google Shape;282;p36"/>
          <p:cNvSpPr txBox="1">
            <a:spLocks noGrp="1"/>
          </p:cNvSpPr>
          <p:nvPr>
            <p:ph type="subTitle" idx="7"/>
          </p:nvPr>
        </p:nvSpPr>
        <p:spPr>
          <a:xfrm>
            <a:off x="2700399" y="3212749"/>
            <a:ext cx="3243200" cy="4632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283" name="Google Shape;283;p36"/>
          <p:cNvSpPr txBox="1">
            <a:spLocks noGrp="1"/>
          </p:cNvSpPr>
          <p:nvPr>
            <p:ph type="subTitle" idx="8"/>
          </p:nvPr>
        </p:nvSpPr>
        <p:spPr>
          <a:xfrm>
            <a:off x="2700399" y="3553072"/>
            <a:ext cx="3243200" cy="85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284" name="Google Shape;284;p36"/>
          <p:cNvSpPr txBox="1">
            <a:spLocks noGrp="1"/>
          </p:cNvSpPr>
          <p:nvPr>
            <p:ph type="subTitle" idx="9"/>
          </p:nvPr>
        </p:nvSpPr>
        <p:spPr>
          <a:xfrm>
            <a:off x="2700399" y="4484049"/>
            <a:ext cx="3243200" cy="4632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285" name="Google Shape;285;p36"/>
          <p:cNvSpPr txBox="1">
            <a:spLocks noGrp="1"/>
          </p:cNvSpPr>
          <p:nvPr>
            <p:ph type="subTitle" idx="13"/>
          </p:nvPr>
        </p:nvSpPr>
        <p:spPr>
          <a:xfrm>
            <a:off x="2700399" y="4824372"/>
            <a:ext cx="3243200" cy="85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286" name="Google Shape;286;p36"/>
          <p:cNvSpPr txBox="1">
            <a:spLocks noGrp="1"/>
          </p:cNvSpPr>
          <p:nvPr>
            <p:ph type="subTitle" idx="14"/>
          </p:nvPr>
        </p:nvSpPr>
        <p:spPr>
          <a:xfrm>
            <a:off x="7424832" y="4484049"/>
            <a:ext cx="3243200" cy="4632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287" name="Google Shape;287;p36"/>
          <p:cNvSpPr txBox="1">
            <a:spLocks noGrp="1"/>
          </p:cNvSpPr>
          <p:nvPr>
            <p:ph type="subTitle" idx="15"/>
          </p:nvPr>
        </p:nvSpPr>
        <p:spPr>
          <a:xfrm>
            <a:off x="7424832" y="4824372"/>
            <a:ext cx="3243200" cy="85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288" name="Google Shape;288;p36"/>
          <p:cNvSpPr/>
          <p:nvPr/>
        </p:nvSpPr>
        <p:spPr>
          <a:xfrm flipH="1">
            <a:off x="-54" y="5686627"/>
            <a:ext cx="2224855" cy="1171367"/>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131429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289"/>
        <p:cNvGrpSpPr/>
        <p:nvPr/>
      </p:nvGrpSpPr>
      <p:grpSpPr>
        <a:xfrm>
          <a:off x="0" y="0"/>
          <a:ext cx="0" cy="0"/>
          <a:chOff x="0" y="0"/>
          <a:chExt cx="0" cy="0"/>
        </a:xfrm>
      </p:grpSpPr>
      <p:sp>
        <p:nvSpPr>
          <p:cNvPr id="290" name="Google Shape;290;p37"/>
          <p:cNvSpPr/>
          <p:nvPr/>
        </p:nvSpPr>
        <p:spPr>
          <a:xfrm flipH="1">
            <a:off x="8394181" y="1"/>
            <a:ext cx="3797820" cy="312779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37"/>
          <p:cNvSpPr txBox="1">
            <a:spLocks noGrp="1"/>
          </p:cNvSpPr>
          <p:nvPr>
            <p:ph type="title"/>
          </p:nvPr>
        </p:nvSpPr>
        <p:spPr>
          <a:xfrm>
            <a:off x="5120833" y="593367"/>
            <a:ext cx="612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2" name="Google Shape;292;p37"/>
          <p:cNvSpPr txBox="1">
            <a:spLocks noGrp="1"/>
          </p:cNvSpPr>
          <p:nvPr>
            <p:ph type="subTitle" idx="1"/>
          </p:nvPr>
        </p:nvSpPr>
        <p:spPr>
          <a:xfrm>
            <a:off x="4354684" y="1871957"/>
            <a:ext cx="2474800" cy="4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293" name="Google Shape;293;p37"/>
          <p:cNvSpPr txBox="1">
            <a:spLocks noGrp="1"/>
          </p:cNvSpPr>
          <p:nvPr>
            <p:ph type="subTitle" idx="2"/>
          </p:nvPr>
        </p:nvSpPr>
        <p:spPr>
          <a:xfrm>
            <a:off x="4354684" y="2355456"/>
            <a:ext cx="2474800" cy="129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294" name="Google Shape;294;p37"/>
          <p:cNvSpPr txBox="1">
            <a:spLocks noGrp="1"/>
          </p:cNvSpPr>
          <p:nvPr>
            <p:ph type="subTitle" idx="3"/>
          </p:nvPr>
        </p:nvSpPr>
        <p:spPr>
          <a:xfrm>
            <a:off x="7627851" y="1871957"/>
            <a:ext cx="2474800" cy="4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295" name="Google Shape;295;p37"/>
          <p:cNvSpPr txBox="1">
            <a:spLocks noGrp="1"/>
          </p:cNvSpPr>
          <p:nvPr>
            <p:ph type="subTitle" idx="4"/>
          </p:nvPr>
        </p:nvSpPr>
        <p:spPr>
          <a:xfrm>
            <a:off x="7627851" y="2355456"/>
            <a:ext cx="2474800" cy="129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296" name="Google Shape;296;p37"/>
          <p:cNvSpPr txBox="1">
            <a:spLocks noGrp="1"/>
          </p:cNvSpPr>
          <p:nvPr>
            <p:ph type="subTitle" idx="5"/>
          </p:nvPr>
        </p:nvSpPr>
        <p:spPr>
          <a:xfrm>
            <a:off x="5307033" y="4294991"/>
            <a:ext cx="2474800" cy="4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297" name="Google Shape;297;p37"/>
          <p:cNvSpPr txBox="1">
            <a:spLocks noGrp="1"/>
          </p:cNvSpPr>
          <p:nvPr>
            <p:ph type="subTitle" idx="6"/>
          </p:nvPr>
        </p:nvSpPr>
        <p:spPr>
          <a:xfrm>
            <a:off x="5307033" y="4772889"/>
            <a:ext cx="2474800" cy="129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298" name="Google Shape;298;p37"/>
          <p:cNvSpPr txBox="1">
            <a:spLocks noGrp="1"/>
          </p:cNvSpPr>
          <p:nvPr>
            <p:ph type="subTitle" idx="7"/>
          </p:nvPr>
        </p:nvSpPr>
        <p:spPr>
          <a:xfrm>
            <a:off x="8580200" y="4294991"/>
            <a:ext cx="2474800" cy="4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299" name="Google Shape;299;p37"/>
          <p:cNvSpPr txBox="1">
            <a:spLocks noGrp="1"/>
          </p:cNvSpPr>
          <p:nvPr>
            <p:ph type="subTitle" idx="8"/>
          </p:nvPr>
        </p:nvSpPr>
        <p:spPr>
          <a:xfrm>
            <a:off x="8580200" y="4772889"/>
            <a:ext cx="2474800" cy="129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24900037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spTree>
      <p:nvGrpSpPr>
        <p:cNvPr id="1" name="Shape 300"/>
        <p:cNvGrpSpPr/>
        <p:nvPr/>
      </p:nvGrpSpPr>
      <p:grpSpPr>
        <a:xfrm>
          <a:off x="0" y="0"/>
          <a:ext cx="0" cy="0"/>
          <a:chOff x="0" y="0"/>
          <a:chExt cx="0" cy="0"/>
        </a:xfrm>
      </p:grpSpPr>
      <p:grpSp>
        <p:nvGrpSpPr>
          <p:cNvPr id="301" name="Google Shape;301;p38"/>
          <p:cNvGrpSpPr/>
          <p:nvPr/>
        </p:nvGrpSpPr>
        <p:grpSpPr>
          <a:xfrm>
            <a:off x="-263" y="-8667"/>
            <a:ext cx="6923888" cy="6875200"/>
            <a:chOff x="-202" y="-6500"/>
            <a:chExt cx="5558677" cy="5156400"/>
          </a:xfrm>
        </p:grpSpPr>
        <p:sp>
          <p:nvSpPr>
            <p:cNvPr id="302" name="Google Shape;302;p38"/>
            <p:cNvSpPr/>
            <p:nvPr/>
          </p:nvSpPr>
          <p:spPr>
            <a:xfrm rot="5400000" flipH="1">
              <a:off x="-235852" y="229150"/>
              <a:ext cx="5156400" cy="4685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38"/>
            <p:cNvSpPr/>
            <p:nvPr/>
          </p:nvSpPr>
          <p:spPr>
            <a:xfrm flipH="1">
              <a:off x="4628418" y="0"/>
              <a:ext cx="930058" cy="514347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 name="Google Shape;304;p38"/>
          <p:cNvSpPr txBox="1">
            <a:spLocks noGrp="1"/>
          </p:cNvSpPr>
          <p:nvPr>
            <p:ph type="title" hasCustomPrompt="1"/>
          </p:nvPr>
        </p:nvSpPr>
        <p:spPr>
          <a:xfrm>
            <a:off x="1083248" y="1943451"/>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305" name="Google Shape;305;p38"/>
          <p:cNvSpPr txBox="1">
            <a:spLocks noGrp="1"/>
          </p:cNvSpPr>
          <p:nvPr>
            <p:ph type="subTitle" idx="1"/>
          </p:nvPr>
        </p:nvSpPr>
        <p:spPr>
          <a:xfrm>
            <a:off x="2687567" y="1632688"/>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306" name="Google Shape;306;p38"/>
          <p:cNvSpPr txBox="1">
            <a:spLocks noGrp="1"/>
          </p:cNvSpPr>
          <p:nvPr>
            <p:ph type="subTitle" idx="2"/>
          </p:nvPr>
        </p:nvSpPr>
        <p:spPr>
          <a:xfrm>
            <a:off x="2687567" y="2105120"/>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307" name="Google Shape;307;p38"/>
          <p:cNvSpPr txBox="1">
            <a:spLocks noGrp="1"/>
          </p:cNvSpPr>
          <p:nvPr>
            <p:ph type="title" idx="3" hasCustomPrompt="1"/>
          </p:nvPr>
        </p:nvSpPr>
        <p:spPr>
          <a:xfrm>
            <a:off x="1083248" y="34956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308" name="Google Shape;308;p38"/>
          <p:cNvSpPr txBox="1">
            <a:spLocks noGrp="1"/>
          </p:cNvSpPr>
          <p:nvPr>
            <p:ph type="subTitle" idx="4"/>
          </p:nvPr>
        </p:nvSpPr>
        <p:spPr>
          <a:xfrm>
            <a:off x="2687567" y="3187904"/>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309" name="Google Shape;309;p38"/>
          <p:cNvSpPr txBox="1">
            <a:spLocks noGrp="1"/>
          </p:cNvSpPr>
          <p:nvPr>
            <p:ph type="subTitle" idx="5"/>
          </p:nvPr>
        </p:nvSpPr>
        <p:spPr>
          <a:xfrm>
            <a:off x="2687567" y="3660336"/>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310" name="Google Shape;310;p38"/>
          <p:cNvSpPr txBox="1">
            <a:spLocks noGrp="1"/>
          </p:cNvSpPr>
          <p:nvPr>
            <p:ph type="title" idx="6" hasCustomPrompt="1"/>
          </p:nvPr>
        </p:nvSpPr>
        <p:spPr>
          <a:xfrm>
            <a:off x="1083248" y="5047917"/>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311" name="Google Shape;311;p38"/>
          <p:cNvSpPr txBox="1">
            <a:spLocks noGrp="1"/>
          </p:cNvSpPr>
          <p:nvPr>
            <p:ph type="subTitle" idx="7"/>
          </p:nvPr>
        </p:nvSpPr>
        <p:spPr>
          <a:xfrm>
            <a:off x="2687567" y="4740137"/>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312" name="Google Shape;312;p38"/>
          <p:cNvSpPr txBox="1">
            <a:spLocks noGrp="1"/>
          </p:cNvSpPr>
          <p:nvPr>
            <p:ph type="subTitle" idx="8"/>
          </p:nvPr>
        </p:nvSpPr>
        <p:spPr>
          <a:xfrm>
            <a:off x="2687567" y="5212569"/>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313" name="Google Shape;313;p38"/>
          <p:cNvSpPr txBox="1">
            <a:spLocks noGrp="1"/>
          </p:cNvSpPr>
          <p:nvPr>
            <p:ph type="title" idx="9"/>
          </p:nvPr>
        </p:nvSpPr>
        <p:spPr>
          <a:xfrm>
            <a:off x="950800" y="593367"/>
            <a:ext cx="10290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0162160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Device mockup">
  <p:cSld name="Device mockup">
    <p:spTree>
      <p:nvGrpSpPr>
        <p:cNvPr id="1" name="Shape 314"/>
        <p:cNvGrpSpPr/>
        <p:nvPr/>
      </p:nvGrpSpPr>
      <p:grpSpPr>
        <a:xfrm>
          <a:off x="0" y="0"/>
          <a:ext cx="0" cy="0"/>
          <a:chOff x="0" y="0"/>
          <a:chExt cx="0" cy="0"/>
        </a:xfrm>
      </p:grpSpPr>
      <p:sp>
        <p:nvSpPr>
          <p:cNvPr id="315" name="Google Shape;315;p39"/>
          <p:cNvSpPr/>
          <p:nvPr/>
        </p:nvSpPr>
        <p:spPr>
          <a:xfrm rot="10800000">
            <a:off x="10" y="-30"/>
            <a:ext cx="7861991" cy="4139313"/>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6" name="Google Shape;316;p39"/>
          <p:cNvSpPr txBox="1">
            <a:spLocks noGrp="1"/>
          </p:cNvSpPr>
          <p:nvPr>
            <p:ph type="title"/>
          </p:nvPr>
        </p:nvSpPr>
        <p:spPr>
          <a:xfrm>
            <a:off x="7498267" y="1782967"/>
            <a:ext cx="3742800" cy="1341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7" name="Google Shape;317;p39"/>
          <p:cNvSpPr txBox="1">
            <a:spLocks noGrp="1"/>
          </p:cNvSpPr>
          <p:nvPr>
            <p:ph type="subTitle" idx="1"/>
          </p:nvPr>
        </p:nvSpPr>
        <p:spPr>
          <a:xfrm>
            <a:off x="7498267" y="3172993"/>
            <a:ext cx="3742800" cy="1621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318" name="Google Shape;318;p39"/>
          <p:cNvSpPr/>
          <p:nvPr/>
        </p:nvSpPr>
        <p:spPr>
          <a:xfrm rot="10800000">
            <a:off x="8768808" y="4741392"/>
            <a:ext cx="3440712" cy="2142921"/>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9" name="Google Shape;319;p39"/>
          <p:cNvSpPr/>
          <p:nvPr/>
        </p:nvSpPr>
        <p:spPr>
          <a:xfrm rot="10800000">
            <a:off x="8861910" y="4818023"/>
            <a:ext cx="3367357" cy="209587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88183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165F7-955C-0DEB-26FF-FD649E64E8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2D8F3F-D1C0-D7BA-9753-AEC4B43DCB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E3CAA6-C051-DB4B-4123-9D906D13C1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8545BB-270F-6EB6-F1E8-64DDF6AF70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E17EC5-C0E7-3D0A-B93A-7561B5CF5F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52F55D-C0B4-9E99-467B-DEFF50C35FBC}"/>
              </a:ext>
            </a:extLst>
          </p:cNvPr>
          <p:cNvSpPr>
            <a:spLocks noGrp="1"/>
          </p:cNvSpPr>
          <p:nvPr>
            <p:ph type="dt" sz="half" idx="10"/>
          </p:nvPr>
        </p:nvSpPr>
        <p:spPr/>
        <p:txBody>
          <a:bodyPr/>
          <a:lstStyle/>
          <a:p>
            <a:fld id="{A513A338-D67D-45B5-8D61-78596B189C38}" type="datetimeFigureOut">
              <a:rPr lang="en-US" smtClean="0"/>
              <a:t>17/9/2024</a:t>
            </a:fld>
            <a:endParaRPr lang="en-US"/>
          </a:p>
        </p:txBody>
      </p:sp>
      <p:sp>
        <p:nvSpPr>
          <p:cNvPr id="8" name="Footer Placeholder 7">
            <a:extLst>
              <a:ext uri="{FF2B5EF4-FFF2-40B4-BE49-F238E27FC236}">
                <a16:creationId xmlns:a16="http://schemas.microsoft.com/office/drawing/2014/main" id="{A94E4D7D-CD12-B2E9-7E7B-A66CDB6B0B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95F514-8BCE-3B91-3DC8-FC621DF600C3}"/>
              </a:ext>
            </a:extLst>
          </p:cNvPr>
          <p:cNvSpPr>
            <a:spLocks noGrp="1"/>
          </p:cNvSpPr>
          <p:nvPr>
            <p:ph type="sldNum" sz="quarter" idx="12"/>
          </p:nvPr>
        </p:nvSpPr>
        <p:spPr/>
        <p:txBody>
          <a:bodyPr/>
          <a:lstStyle/>
          <a:p>
            <a:fld id="{1AFA5FAA-F5EE-4C75-8004-D5E0EA1F3094}" type="slidenum">
              <a:rPr lang="en-US" smtClean="0"/>
              <a:t>‹#›</a:t>
            </a:fld>
            <a:endParaRPr lang="en-US"/>
          </a:p>
        </p:txBody>
      </p:sp>
    </p:spTree>
    <p:extLst>
      <p:ext uri="{BB962C8B-B14F-4D97-AF65-F5344CB8AC3E}">
        <p14:creationId xmlns:p14="http://schemas.microsoft.com/office/powerpoint/2010/main" val="3571277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320"/>
        <p:cNvGrpSpPr/>
        <p:nvPr/>
      </p:nvGrpSpPr>
      <p:grpSpPr>
        <a:xfrm>
          <a:off x="0" y="0"/>
          <a:ext cx="0" cy="0"/>
          <a:chOff x="0" y="0"/>
          <a:chExt cx="0" cy="0"/>
        </a:xfrm>
      </p:grpSpPr>
      <p:sp>
        <p:nvSpPr>
          <p:cNvPr id="321" name="Google Shape;321;p40"/>
          <p:cNvSpPr/>
          <p:nvPr/>
        </p:nvSpPr>
        <p:spPr>
          <a:xfrm rot="10800000">
            <a:off x="4939001" y="-11"/>
            <a:ext cx="7252999" cy="6857979"/>
          </a:xfrm>
          <a:custGeom>
            <a:avLst/>
            <a:gdLst/>
            <a:ahLst/>
            <a:cxnLst/>
            <a:rect l="l" t="t" r="r" b="b"/>
            <a:pathLst>
              <a:path w="42364" h="43268" extrusionOk="0">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2" name="Google Shape;322;p40"/>
          <p:cNvSpPr/>
          <p:nvPr/>
        </p:nvSpPr>
        <p:spPr>
          <a:xfrm rot="10800000">
            <a:off x="5211826" y="-37631"/>
            <a:ext cx="7055441" cy="6933264"/>
          </a:xfrm>
          <a:custGeom>
            <a:avLst/>
            <a:gdLst/>
            <a:ahLst/>
            <a:cxnLst/>
            <a:rect l="l" t="t" r="r" b="b"/>
            <a:pathLst>
              <a:path w="42364" h="43268" extrusionOk="0">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40"/>
          <p:cNvSpPr txBox="1">
            <a:spLocks noGrp="1"/>
          </p:cNvSpPr>
          <p:nvPr>
            <p:ph type="title"/>
          </p:nvPr>
        </p:nvSpPr>
        <p:spPr>
          <a:xfrm>
            <a:off x="7242500" y="593367"/>
            <a:ext cx="4080000" cy="1475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7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4" name="Google Shape;324;p40"/>
          <p:cNvSpPr txBox="1"/>
          <p:nvPr/>
        </p:nvSpPr>
        <p:spPr>
          <a:xfrm>
            <a:off x="7241700" y="4807800"/>
            <a:ext cx="4124000" cy="8940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467">
                <a:solidFill>
                  <a:schemeClr val="dk1"/>
                </a:solidFill>
                <a:latin typeface="Baloo 2"/>
                <a:ea typeface="Baloo 2"/>
                <a:cs typeface="Baloo 2"/>
                <a:sym typeface="Baloo 2"/>
              </a:rPr>
              <a:t>CREDITS: This presentation template was created by </a:t>
            </a:r>
            <a:r>
              <a:rPr lang="en" sz="1467">
                <a:solidFill>
                  <a:schemeClr val="dk1"/>
                </a:solidFill>
                <a:uFill>
                  <a:noFill/>
                </a:uFill>
                <a:latin typeface="Baloo 2"/>
                <a:ea typeface="Baloo 2"/>
                <a:cs typeface="Baloo 2"/>
                <a:sym typeface="Baloo 2"/>
                <a:hlinkClick r:id="rId2">
                  <a:extLst>
                    <a:ext uri="{A12FA001-AC4F-418D-AE19-62706E023703}">
                      <ahyp:hlinkClr xmlns="" xmlns:ahyp="http://schemas.microsoft.com/office/drawing/2018/hyperlinkcolor" val="tx"/>
                    </a:ext>
                  </a:extLst>
                </a:hlinkClick>
              </a:rPr>
              <a:t>Slidesgo</a:t>
            </a:r>
            <a:r>
              <a:rPr lang="en" sz="1467">
                <a:solidFill>
                  <a:schemeClr val="dk1"/>
                </a:solidFill>
                <a:latin typeface="Baloo 2"/>
                <a:ea typeface="Baloo 2"/>
                <a:cs typeface="Baloo 2"/>
                <a:sym typeface="Baloo 2"/>
              </a:rPr>
              <a:t>, and includes icons by </a:t>
            </a:r>
            <a:r>
              <a:rPr lang="en" sz="1467">
                <a:solidFill>
                  <a:schemeClr val="dk1"/>
                </a:solidFill>
                <a:uFill>
                  <a:noFill/>
                </a:uFill>
                <a:latin typeface="Baloo 2"/>
                <a:ea typeface="Baloo 2"/>
                <a:cs typeface="Baloo 2"/>
                <a:sym typeface="Baloo 2"/>
                <a:hlinkClick r:id="rId3">
                  <a:extLst>
                    <a:ext uri="{A12FA001-AC4F-418D-AE19-62706E023703}">
                      <ahyp:hlinkClr xmlns="" xmlns:ahyp="http://schemas.microsoft.com/office/drawing/2018/hyperlinkcolor" val="tx"/>
                    </a:ext>
                  </a:extLst>
                </a:hlinkClick>
              </a:rPr>
              <a:t>Flaticon</a:t>
            </a:r>
            <a:r>
              <a:rPr lang="en" sz="1467">
                <a:solidFill>
                  <a:schemeClr val="dk1"/>
                </a:solidFill>
                <a:latin typeface="Baloo 2"/>
                <a:ea typeface="Baloo 2"/>
                <a:cs typeface="Baloo 2"/>
                <a:sym typeface="Baloo 2"/>
              </a:rPr>
              <a:t>, and infographics &amp; images by </a:t>
            </a:r>
            <a:r>
              <a:rPr lang="en" sz="1467">
                <a:solidFill>
                  <a:schemeClr val="dk1"/>
                </a:solidFill>
                <a:uFill>
                  <a:noFill/>
                </a:uFill>
                <a:latin typeface="Baloo 2"/>
                <a:ea typeface="Baloo 2"/>
                <a:cs typeface="Baloo 2"/>
                <a:sym typeface="Baloo 2"/>
                <a:hlinkClick r:id="rId4">
                  <a:extLst>
                    <a:ext uri="{A12FA001-AC4F-418D-AE19-62706E023703}">
                      <ahyp:hlinkClr xmlns="" xmlns:ahyp="http://schemas.microsoft.com/office/drawing/2018/hyperlinkcolor" val="tx"/>
                    </a:ext>
                  </a:extLst>
                </a:hlinkClick>
              </a:rPr>
              <a:t>Freepik</a:t>
            </a:r>
            <a:endParaRPr sz="1467">
              <a:solidFill>
                <a:schemeClr val="dk1"/>
              </a:solidFill>
              <a:latin typeface="Baloo 2"/>
              <a:ea typeface="Baloo 2"/>
              <a:cs typeface="Baloo 2"/>
              <a:sym typeface="Baloo 2"/>
            </a:endParaRPr>
          </a:p>
        </p:txBody>
      </p:sp>
    </p:spTree>
    <p:extLst>
      <p:ext uri="{BB962C8B-B14F-4D97-AF65-F5344CB8AC3E}">
        <p14:creationId xmlns:p14="http://schemas.microsoft.com/office/powerpoint/2010/main" val="26858281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25"/>
        <p:cNvGrpSpPr/>
        <p:nvPr/>
      </p:nvGrpSpPr>
      <p:grpSpPr>
        <a:xfrm>
          <a:off x="0" y="0"/>
          <a:ext cx="0" cy="0"/>
          <a:chOff x="0" y="0"/>
          <a:chExt cx="0" cy="0"/>
        </a:xfrm>
      </p:grpSpPr>
      <p:sp>
        <p:nvSpPr>
          <p:cNvPr id="326" name="Google Shape;326;p41"/>
          <p:cNvSpPr/>
          <p:nvPr/>
        </p:nvSpPr>
        <p:spPr>
          <a:xfrm rot="10800000">
            <a:off x="4939001" y="-11"/>
            <a:ext cx="7252999" cy="6857979"/>
          </a:xfrm>
          <a:custGeom>
            <a:avLst/>
            <a:gdLst/>
            <a:ahLst/>
            <a:cxnLst/>
            <a:rect l="l" t="t" r="r" b="b"/>
            <a:pathLst>
              <a:path w="42364" h="43268" extrusionOk="0">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831226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27"/>
        <p:cNvGrpSpPr/>
        <p:nvPr/>
      </p:nvGrpSpPr>
      <p:grpSpPr>
        <a:xfrm>
          <a:off x="0" y="0"/>
          <a:ext cx="0" cy="0"/>
          <a:chOff x="0" y="0"/>
          <a:chExt cx="0" cy="0"/>
        </a:xfrm>
      </p:grpSpPr>
      <p:grpSp>
        <p:nvGrpSpPr>
          <p:cNvPr id="328" name="Google Shape;328;p42"/>
          <p:cNvGrpSpPr/>
          <p:nvPr/>
        </p:nvGrpSpPr>
        <p:grpSpPr>
          <a:xfrm>
            <a:off x="-33" y="3297958"/>
            <a:ext cx="12192000" cy="3559561"/>
            <a:chOff x="-25" y="1390650"/>
            <a:chExt cx="9144000" cy="3752700"/>
          </a:xfrm>
        </p:grpSpPr>
        <p:sp>
          <p:nvSpPr>
            <p:cNvPr id="329" name="Google Shape;329;p42"/>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42"/>
            <p:cNvSpPr/>
            <p:nvPr/>
          </p:nvSpPr>
          <p:spPr>
            <a:xfrm>
              <a:off x="-25" y="4210050"/>
              <a:ext cx="9144000" cy="93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80367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DAA32-3479-FAC8-E9CD-A072D46178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FC4E33-9DB0-3406-588C-BB96C255DF0B}"/>
              </a:ext>
            </a:extLst>
          </p:cNvPr>
          <p:cNvSpPr>
            <a:spLocks noGrp="1"/>
          </p:cNvSpPr>
          <p:nvPr>
            <p:ph type="dt" sz="half" idx="10"/>
          </p:nvPr>
        </p:nvSpPr>
        <p:spPr/>
        <p:txBody>
          <a:bodyPr/>
          <a:lstStyle/>
          <a:p>
            <a:fld id="{A513A338-D67D-45B5-8D61-78596B189C38}" type="datetimeFigureOut">
              <a:rPr lang="en-US" smtClean="0"/>
              <a:t>17/9/2024</a:t>
            </a:fld>
            <a:endParaRPr lang="en-US"/>
          </a:p>
        </p:txBody>
      </p:sp>
      <p:sp>
        <p:nvSpPr>
          <p:cNvPr id="4" name="Footer Placeholder 3">
            <a:extLst>
              <a:ext uri="{FF2B5EF4-FFF2-40B4-BE49-F238E27FC236}">
                <a16:creationId xmlns:a16="http://schemas.microsoft.com/office/drawing/2014/main" id="{65604464-DFF6-DE78-F517-61689B034E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C301D3-40AF-74F0-750A-B8F60EA0CC09}"/>
              </a:ext>
            </a:extLst>
          </p:cNvPr>
          <p:cNvSpPr>
            <a:spLocks noGrp="1"/>
          </p:cNvSpPr>
          <p:nvPr>
            <p:ph type="sldNum" sz="quarter" idx="12"/>
          </p:nvPr>
        </p:nvSpPr>
        <p:spPr/>
        <p:txBody>
          <a:bodyPr/>
          <a:lstStyle/>
          <a:p>
            <a:fld id="{1AFA5FAA-F5EE-4C75-8004-D5E0EA1F3094}" type="slidenum">
              <a:rPr lang="en-US" smtClean="0"/>
              <a:t>‹#›</a:t>
            </a:fld>
            <a:endParaRPr lang="en-US"/>
          </a:p>
        </p:txBody>
      </p:sp>
    </p:spTree>
    <p:extLst>
      <p:ext uri="{BB962C8B-B14F-4D97-AF65-F5344CB8AC3E}">
        <p14:creationId xmlns:p14="http://schemas.microsoft.com/office/powerpoint/2010/main" val="3443761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2C43B0-3AB1-4B64-410E-D6F1468F1912}"/>
              </a:ext>
            </a:extLst>
          </p:cNvPr>
          <p:cNvSpPr>
            <a:spLocks noGrp="1"/>
          </p:cNvSpPr>
          <p:nvPr>
            <p:ph type="dt" sz="half" idx="10"/>
          </p:nvPr>
        </p:nvSpPr>
        <p:spPr/>
        <p:txBody>
          <a:bodyPr/>
          <a:lstStyle/>
          <a:p>
            <a:fld id="{A513A338-D67D-45B5-8D61-78596B189C38}" type="datetimeFigureOut">
              <a:rPr lang="en-US" smtClean="0"/>
              <a:t>17/9/2024</a:t>
            </a:fld>
            <a:endParaRPr lang="en-US"/>
          </a:p>
        </p:txBody>
      </p:sp>
      <p:sp>
        <p:nvSpPr>
          <p:cNvPr id="3" name="Footer Placeholder 2">
            <a:extLst>
              <a:ext uri="{FF2B5EF4-FFF2-40B4-BE49-F238E27FC236}">
                <a16:creationId xmlns:a16="http://schemas.microsoft.com/office/drawing/2014/main" id="{E0EF9898-09EB-C3F7-B649-9684747BB2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5F5C21-F125-4EC5-68F3-104A6B3E9B1A}"/>
              </a:ext>
            </a:extLst>
          </p:cNvPr>
          <p:cNvSpPr>
            <a:spLocks noGrp="1"/>
          </p:cNvSpPr>
          <p:nvPr>
            <p:ph type="sldNum" sz="quarter" idx="12"/>
          </p:nvPr>
        </p:nvSpPr>
        <p:spPr/>
        <p:txBody>
          <a:bodyPr/>
          <a:lstStyle/>
          <a:p>
            <a:fld id="{1AFA5FAA-F5EE-4C75-8004-D5E0EA1F3094}" type="slidenum">
              <a:rPr lang="en-US" smtClean="0"/>
              <a:t>‹#›</a:t>
            </a:fld>
            <a:endParaRPr lang="en-US"/>
          </a:p>
        </p:txBody>
      </p:sp>
    </p:spTree>
    <p:extLst>
      <p:ext uri="{BB962C8B-B14F-4D97-AF65-F5344CB8AC3E}">
        <p14:creationId xmlns:p14="http://schemas.microsoft.com/office/powerpoint/2010/main" val="3113401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9749-35B3-7371-D964-DACCF25414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67312E-74CE-F5A9-CCDE-79C9150D98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D2F234-5B78-1CCC-741D-8BE73EDF7A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874B9E-53EB-7E57-04A4-93F30478FF41}"/>
              </a:ext>
            </a:extLst>
          </p:cNvPr>
          <p:cNvSpPr>
            <a:spLocks noGrp="1"/>
          </p:cNvSpPr>
          <p:nvPr>
            <p:ph type="dt" sz="half" idx="10"/>
          </p:nvPr>
        </p:nvSpPr>
        <p:spPr/>
        <p:txBody>
          <a:bodyPr/>
          <a:lstStyle/>
          <a:p>
            <a:fld id="{A513A338-D67D-45B5-8D61-78596B189C38}" type="datetimeFigureOut">
              <a:rPr lang="en-US" smtClean="0"/>
              <a:t>17/9/2024</a:t>
            </a:fld>
            <a:endParaRPr lang="en-US"/>
          </a:p>
        </p:txBody>
      </p:sp>
      <p:sp>
        <p:nvSpPr>
          <p:cNvPr id="6" name="Footer Placeholder 5">
            <a:extLst>
              <a:ext uri="{FF2B5EF4-FFF2-40B4-BE49-F238E27FC236}">
                <a16:creationId xmlns:a16="http://schemas.microsoft.com/office/drawing/2014/main" id="{7F1CFAAD-B1F4-4105-A57D-3E59071627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2EF78A-1124-6DEC-697F-551FA5C839C1}"/>
              </a:ext>
            </a:extLst>
          </p:cNvPr>
          <p:cNvSpPr>
            <a:spLocks noGrp="1"/>
          </p:cNvSpPr>
          <p:nvPr>
            <p:ph type="sldNum" sz="quarter" idx="12"/>
          </p:nvPr>
        </p:nvSpPr>
        <p:spPr/>
        <p:txBody>
          <a:bodyPr/>
          <a:lstStyle/>
          <a:p>
            <a:fld id="{1AFA5FAA-F5EE-4C75-8004-D5E0EA1F3094}" type="slidenum">
              <a:rPr lang="en-US" smtClean="0"/>
              <a:t>‹#›</a:t>
            </a:fld>
            <a:endParaRPr lang="en-US"/>
          </a:p>
        </p:txBody>
      </p:sp>
    </p:spTree>
    <p:extLst>
      <p:ext uri="{BB962C8B-B14F-4D97-AF65-F5344CB8AC3E}">
        <p14:creationId xmlns:p14="http://schemas.microsoft.com/office/powerpoint/2010/main" val="4064844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2BEE6-7DCF-7E25-F54B-5837FE75D5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0D6F48-3522-35CA-9A09-5A8C08529F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8F2D88-2877-62F7-1546-778BE803CD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9B5668-F757-08C5-9196-8C9A187C20E8}"/>
              </a:ext>
            </a:extLst>
          </p:cNvPr>
          <p:cNvSpPr>
            <a:spLocks noGrp="1"/>
          </p:cNvSpPr>
          <p:nvPr>
            <p:ph type="dt" sz="half" idx="10"/>
          </p:nvPr>
        </p:nvSpPr>
        <p:spPr/>
        <p:txBody>
          <a:bodyPr/>
          <a:lstStyle/>
          <a:p>
            <a:fld id="{A513A338-D67D-45B5-8D61-78596B189C38}" type="datetimeFigureOut">
              <a:rPr lang="en-US" smtClean="0"/>
              <a:t>17/9/2024</a:t>
            </a:fld>
            <a:endParaRPr lang="en-US"/>
          </a:p>
        </p:txBody>
      </p:sp>
      <p:sp>
        <p:nvSpPr>
          <p:cNvPr id="6" name="Footer Placeholder 5">
            <a:extLst>
              <a:ext uri="{FF2B5EF4-FFF2-40B4-BE49-F238E27FC236}">
                <a16:creationId xmlns:a16="http://schemas.microsoft.com/office/drawing/2014/main" id="{36333615-F8B1-D0DF-55CA-AC0A61BC48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DE3164-032E-C5A4-D81A-5420648A1F00}"/>
              </a:ext>
            </a:extLst>
          </p:cNvPr>
          <p:cNvSpPr>
            <a:spLocks noGrp="1"/>
          </p:cNvSpPr>
          <p:nvPr>
            <p:ph type="sldNum" sz="quarter" idx="12"/>
          </p:nvPr>
        </p:nvSpPr>
        <p:spPr/>
        <p:txBody>
          <a:bodyPr/>
          <a:lstStyle/>
          <a:p>
            <a:fld id="{1AFA5FAA-F5EE-4C75-8004-D5E0EA1F3094}" type="slidenum">
              <a:rPr lang="en-US" smtClean="0"/>
              <a:t>‹#›</a:t>
            </a:fld>
            <a:endParaRPr lang="en-US"/>
          </a:p>
        </p:txBody>
      </p:sp>
    </p:spTree>
    <p:extLst>
      <p:ext uri="{BB962C8B-B14F-4D97-AF65-F5344CB8AC3E}">
        <p14:creationId xmlns:p14="http://schemas.microsoft.com/office/powerpoint/2010/main" val="575114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theme" Target="../theme/theme2.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A49D23-8E6B-1957-68DE-3CAF15E83E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8C5E00-FE5B-DC6D-2B2D-128703BF6F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5804C-6E3E-C19B-D7C6-79353D85E5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13A338-D67D-45B5-8D61-78596B189C38}" type="datetimeFigureOut">
              <a:rPr lang="en-US" smtClean="0"/>
              <a:t>17/9/2024</a:t>
            </a:fld>
            <a:endParaRPr lang="en-US"/>
          </a:p>
        </p:txBody>
      </p:sp>
      <p:sp>
        <p:nvSpPr>
          <p:cNvPr id="5" name="Footer Placeholder 4">
            <a:extLst>
              <a:ext uri="{FF2B5EF4-FFF2-40B4-BE49-F238E27FC236}">
                <a16:creationId xmlns:a16="http://schemas.microsoft.com/office/drawing/2014/main" id="{2D337536-DC4D-B85D-4ED0-012128C0AE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EDBD2F-8C02-5065-7E7F-938EC60876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A5FAA-F5EE-4C75-8004-D5E0EA1F3094}" type="slidenum">
              <a:rPr lang="en-US" smtClean="0"/>
              <a:t>‹#›</a:t>
            </a:fld>
            <a:endParaRPr lang="en-US"/>
          </a:p>
        </p:txBody>
      </p:sp>
    </p:spTree>
    <p:extLst>
      <p:ext uri="{BB962C8B-B14F-4D97-AF65-F5344CB8AC3E}">
        <p14:creationId xmlns:p14="http://schemas.microsoft.com/office/powerpoint/2010/main" val="463480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311607383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6.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30.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3.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36.sv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4.sv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40.sv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18.svg"/><Relationship Id="rId5" Type="http://schemas.openxmlformats.org/officeDocument/2006/relationships/image" Target="../media/image10.png"/><Relationship Id="rId4" Type="http://schemas.openxmlformats.org/officeDocument/2006/relationships/image" Target="../media/image16.svg"/></Relationships>
</file>

<file path=ppt/slides/_rels/slide2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18.svg"/><Relationship Id="rId5" Type="http://schemas.openxmlformats.org/officeDocument/2006/relationships/image" Target="../media/image10.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5"/>
        </a:solidFill>
        <a:effectLst/>
      </p:bgPr>
    </p:bg>
    <p:spTree>
      <p:nvGrpSpPr>
        <p:cNvPr id="1" name=""/>
        <p:cNvGrpSpPr/>
        <p:nvPr/>
      </p:nvGrpSpPr>
      <p:grpSpPr>
        <a:xfrm>
          <a:off x="0" y="0"/>
          <a:ext cx="0" cy="0"/>
          <a:chOff x="0" y="0"/>
          <a:chExt cx="0" cy="0"/>
        </a:xfrm>
      </p:grpSpPr>
      <p:pic>
        <p:nvPicPr>
          <p:cNvPr id="24" name="Picture 6">
            <a:extLst>
              <a:ext uri="{FF2B5EF4-FFF2-40B4-BE49-F238E27FC236}">
                <a16:creationId xmlns:a16="http://schemas.microsoft.com/office/drawing/2014/main" id="{2251CF47-51CC-6C5C-495B-F139BDF4BCB1}"/>
              </a:ext>
            </a:extLst>
          </p:cNvPr>
          <p:cNvPicPr>
            <a:picLocks noChangeAspect="1"/>
          </p:cNvPicPr>
          <p:nvPr/>
        </p:nvPicPr>
        <p:blipFill>
          <a:blip r:embed="rId2"/>
          <a:srcRect/>
          <a:stretch>
            <a:fillRect/>
          </a:stretch>
        </p:blipFill>
        <p:spPr>
          <a:xfrm rot="1907297">
            <a:off x="10809493" y="2712623"/>
            <a:ext cx="1251357" cy="2662461"/>
          </a:xfrm>
          <a:prstGeom prst="rect">
            <a:avLst/>
          </a:prstGeom>
        </p:spPr>
      </p:pic>
      <p:sp>
        <p:nvSpPr>
          <p:cNvPr id="17" name="Google Shape;496;p57">
            <a:extLst>
              <a:ext uri="{FF2B5EF4-FFF2-40B4-BE49-F238E27FC236}">
                <a16:creationId xmlns:a16="http://schemas.microsoft.com/office/drawing/2014/main" id="{D13DC405-C4CF-3508-7EA1-9CB97CA1E509}"/>
              </a:ext>
            </a:extLst>
          </p:cNvPr>
          <p:cNvSpPr/>
          <p:nvPr/>
        </p:nvSpPr>
        <p:spPr>
          <a:xfrm>
            <a:off x="365280" y="1319841"/>
            <a:ext cx="733468" cy="80215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roup 2">
            <a:extLst>
              <a:ext uri="{FF2B5EF4-FFF2-40B4-BE49-F238E27FC236}">
                <a16:creationId xmlns:a16="http://schemas.microsoft.com/office/drawing/2014/main" id="{16EC7495-9677-0294-6A71-06E8399B88C9}"/>
              </a:ext>
            </a:extLst>
          </p:cNvPr>
          <p:cNvGrpSpPr/>
          <p:nvPr/>
        </p:nvGrpSpPr>
        <p:grpSpPr>
          <a:xfrm>
            <a:off x="-463448" y="5538158"/>
            <a:ext cx="13118895" cy="1440611"/>
            <a:chOff x="0" y="0"/>
            <a:chExt cx="5920135" cy="812800"/>
          </a:xfrm>
        </p:grpSpPr>
        <p:sp>
          <p:nvSpPr>
            <p:cNvPr id="7" name="Freeform 3">
              <a:extLst>
                <a:ext uri="{FF2B5EF4-FFF2-40B4-BE49-F238E27FC236}">
                  <a16:creationId xmlns:a16="http://schemas.microsoft.com/office/drawing/2014/main" id="{CE629749-6884-B429-B4A4-CBF2CACE1ABB}"/>
                </a:ext>
              </a:extLst>
            </p:cNvPr>
            <p:cNvSpPr/>
            <p:nvPr/>
          </p:nvSpPr>
          <p:spPr>
            <a:xfrm>
              <a:off x="0" y="0"/>
              <a:ext cx="5920135" cy="812800"/>
            </a:xfrm>
            <a:custGeom>
              <a:avLst/>
              <a:gdLst/>
              <a:ahLst/>
              <a:cxnLst/>
              <a:rect l="l" t="t" r="r" b="b"/>
              <a:pathLst>
                <a:path w="5920135" h="812800">
                  <a:moveTo>
                    <a:pt x="0" y="0"/>
                  </a:moveTo>
                  <a:lnTo>
                    <a:pt x="5920135" y="0"/>
                  </a:lnTo>
                  <a:lnTo>
                    <a:pt x="5920135" y="812800"/>
                  </a:lnTo>
                  <a:lnTo>
                    <a:pt x="0" y="812800"/>
                  </a:lnTo>
                  <a:close/>
                </a:path>
              </a:pathLst>
            </a:custGeom>
            <a:solidFill>
              <a:srgbClr val="CEE9BE"/>
            </a:solidFill>
          </p:spPr>
          <p:txBody>
            <a:bodyPr/>
            <a:lstStyle/>
            <a:p>
              <a:endParaRPr lang="en-US"/>
            </a:p>
          </p:txBody>
        </p:sp>
        <p:sp>
          <p:nvSpPr>
            <p:cNvPr id="8" name="TextBox 4">
              <a:extLst>
                <a:ext uri="{FF2B5EF4-FFF2-40B4-BE49-F238E27FC236}">
                  <a16:creationId xmlns:a16="http://schemas.microsoft.com/office/drawing/2014/main" id="{70B62C06-4753-2D28-81DB-6DBE23AC34D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0">
            <a:extLst>
              <a:ext uri="{FF2B5EF4-FFF2-40B4-BE49-F238E27FC236}">
                <a16:creationId xmlns:a16="http://schemas.microsoft.com/office/drawing/2014/main" id="{AA617E0B-D44C-B613-FBC3-8A34468C2E62}"/>
              </a:ext>
            </a:extLst>
          </p:cNvPr>
          <p:cNvGrpSpPr/>
          <p:nvPr/>
        </p:nvGrpSpPr>
        <p:grpSpPr>
          <a:xfrm>
            <a:off x="995778" y="473108"/>
            <a:ext cx="10200442" cy="5911783"/>
            <a:chOff x="995778" y="346680"/>
            <a:chExt cx="10200442" cy="5911783"/>
          </a:xfrm>
        </p:grpSpPr>
        <p:pic>
          <p:nvPicPr>
            <p:cNvPr id="9" name="Picture 2">
              <a:extLst>
                <a:ext uri="{FF2B5EF4-FFF2-40B4-BE49-F238E27FC236}">
                  <a16:creationId xmlns:a16="http://schemas.microsoft.com/office/drawing/2014/main" id="{87B54C2D-30C9-6B38-42B2-27EABF8B84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995778" y="346680"/>
              <a:ext cx="10200442" cy="5911783"/>
            </a:xfrm>
            <a:prstGeom prst="rect">
              <a:avLst/>
            </a:prstGeom>
          </p:spPr>
        </p:pic>
        <p:sp>
          <p:nvSpPr>
            <p:cNvPr id="10" name="Rectangle 9">
              <a:extLst>
                <a:ext uri="{FF2B5EF4-FFF2-40B4-BE49-F238E27FC236}">
                  <a16:creationId xmlns:a16="http://schemas.microsoft.com/office/drawing/2014/main" id="{084F56F5-AEFF-E93A-17A9-F2D135471B2F}"/>
                </a:ext>
              </a:extLst>
            </p:cNvPr>
            <p:cNvSpPr/>
            <p:nvPr/>
          </p:nvSpPr>
          <p:spPr>
            <a:xfrm>
              <a:off x="1238383" y="599537"/>
              <a:ext cx="9681151" cy="4101483"/>
            </a:xfrm>
            <a:prstGeom prst="rect">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3">
            <a:extLst>
              <a:ext uri="{FF2B5EF4-FFF2-40B4-BE49-F238E27FC236}">
                <a16:creationId xmlns:a16="http://schemas.microsoft.com/office/drawing/2014/main" id="{EF26F66A-4B55-0FA5-D6E1-AB58131E753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9119906" y="4894977"/>
            <a:ext cx="2711849" cy="2054431"/>
          </a:xfrm>
          <a:prstGeom prst="rect">
            <a:avLst/>
          </a:prstGeom>
        </p:spPr>
      </p:pic>
      <p:sp>
        <p:nvSpPr>
          <p:cNvPr id="15" name="Google Shape;496;p57">
            <a:extLst>
              <a:ext uri="{FF2B5EF4-FFF2-40B4-BE49-F238E27FC236}">
                <a16:creationId xmlns:a16="http://schemas.microsoft.com/office/drawing/2014/main" id="{BA7B368F-3AC3-6EEE-8993-DEBE80FB0439}"/>
              </a:ext>
            </a:extLst>
          </p:cNvPr>
          <p:cNvSpPr/>
          <p:nvPr/>
        </p:nvSpPr>
        <p:spPr>
          <a:xfrm>
            <a:off x="142238" y="258568"/>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96;p57">
            <a:extLst>
              <a:ext uri="{FF2B5EF4-FFF2-40B4-BE49-F238E27FC236}">
                <a16:creationId xmlns:a16="http://schemas.microsoft.com/office/drawing/2014/main" id="{8B20B9CE-B011-4BE5-3EDB-32B415CF30AD}"/>
              </a:ext>
            </a:extLst>
          </p:cNvPr>
          <p:cNvSpPr/>
          <p:nvPr/>
        </p:nvSpPr>
        <p:spPr>
          <a:xfrm>
            <a:off x="1424699" y="225425"/>
            <a:ext cx="380066" cy="374111"/>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Picture 9">
            <a:extLst>
              <a:ext uri="{FF2B5EF4-FFF2-40B4-BE49-F238E27FC236}">
                <a16:creationId xmlns:a16="http://schemas.microsoft.com/office/drawing/2014/main" id="{310E5E00-D885-CEA7-CCF7-3CF24D931C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38427">
            <a:off x="-969561" y="4296747"/>
            <a:ext cx="2625007" cy="2523288"/>
          </a:xfrm>
          <a:prstGeom prst="rect">
            <a:avLst/>
          </a:prstGeom>
        </p:spPr>
      </p:pic>
      <p:pic>
        <p:nvPicPr>
          <p:cNvPr id="20" name="Picture 9">
            <a:extLst>
              <a:ext uri="{FF2B5EF4-FFF2-40B4-BE49-F238E27FC236}">
                <a16:creationId xmlns:a16="http://schemas.microsoft.com/office/drawing/2014/main" id="{57D17047-DEB8-BC41-36F5-522668215F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4283540">
            <a:off x="969916" y="4904051"/>
            <a:ext cx="1925874" cy="1851247"/>
          </a:xfrm>
          <a:prstGeom prst="rect">
            <a:avLst/>
          </a:prstGeom>
        </p:spPr>
      </p:pic>
      <p:pic>
        <p:nvPicPr>
          <p:cNvPr id="22" name="Picture 5">
            <a:extLst>
              <a:ext uri="{FF2B5EF4-FFF2-40B4-BE49-F238E27FC236}">
                <a16:creationId xmlns:a16="http://schemas.microsoft.com/office/drawing/2014/main" id="{8B5D567D-5323-90FD-8BE2-48B2915A0E0A}"/>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44629" y="3530585"/>
            <a:ext cx="944450" cy="3418823"/>
          </a:xfrm>
          <a:prstGeom prst="rect">
            <a:avLst/>
          </a:prstGeom>
        </p:spPr>
      </p:pic>
      <p:grpSp>
        <p:nvGrpSpPr>
          <p:cNvPr id="36" name="Google Shape;362;p54">
            <a:extLst>
              <a:ext uri="{FF2B5EF4-FFF2-40B4-BE49-F238E27FC236}">
                <a16:creationId xmlns:a16="http://schemas.microsoft.com/office/drawing/2014/main" id="{3730B263-D677-AFBC-A447-FD0A7B67D7C7}"/>
              </a:ext>
            </a:extLst>
          </p:cNvPr>
          <p:cNvGrpSpPr/>
          <p:nvPr/>
        </p:nvGrpSpPr>
        <p:grpSpPr>
          <a:xfrm rot="870046">
            <a:off x="11390813" y="648698"/>
            <a:ext cx="501149" cy="1012800"/>
            <a:chOff x="656025" y="2751350"/>
            <a:chExt cx="311375" cy="629275"/>
          </a:xfrm>
        </p:grpSpPr>
        <p:sp>
          <p:nvSpPr>
            <p:cNvPr id="37" name="Google Shape;363;p54">
              <a:extLst>
                <a:ext uri="{FF2B5EF4-FFF2-40B4-BE49-F238E27FC236}">
                  <a16:creationId xmlns:a16="http://schemas.microsoft.com/office/drawing/2014/main" id="{1DC462DB-3D98-134F-B398-B383168C40B2}"/>
                </a:ext>
              </a:extLst>
            </p:cNvPr>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4;p54">
              <a:extLst>
                <a:ext uri="{FF2B5EF4-FFF2-40B4-BE49-F238E27FC236}">
                  <a16:creationId xmlns:a16="http://schemas.microsoft.com/office/drawing/2014/main" id="{9937CFEB-4341-9DCF-89EB-EAD8C7D82885}"/>
                </a:ext>
              </a:extLst>
            </p:cNvPr>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65;p54">
              <a:extLst>
                <a:ext uri="{FF2B5EF4-FFF2-40B4-BE49-F238E27FC236}">
                  <a16:creationId xmlns:a16="http://schemas.microsoft.com/office/drawing/2014/main" id="{FEC67D7D-F8E7-2C10-64C1-4EC727D4DD80}"/>
                </a:ext>
              </a:extLst>
            </p:cNvPr>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366;p54">
              <a:extLst>
                <a:ext uri="{FF2B5EF4-FFF2-40B4-BE49-F238E27FC236}">
                  <a16:creationId xmlns:a16="http://schemas.microsoft.com/office/drawing/2014/main" id="{98510E1C-CB3E-C55D-79A0-C171F9104290}"/>
                </a:ext>
              </a:extLst>
            </p:cNvPr>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67;p54">
              <a:extLst>
                <a:ext uri="{FF2B5EF4-FFF2-40B4-BE49-F238E27FC236}">
                  <a16:creationId xmlns:a16="http://schemas.microsoft.com/office/drawing/2014/main" id="{EBD1EC0F-0EB0-97D4-27AE-34B0256D09EE}"/>
                </a:ext>
              </a:extLst>
            </p:cNvPr>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68;p54">
              <a:extLst>
                <a:ext uri="{FF2B5EF4-FFF2-40B4-BE49-F238E27FC236}">
                  <a16:creationId xmlns:a16="http://schemas.microsoft.com/office/drawing/2014/main" id="{E3CB5911-189A-24DD-1ECA-74939465773C}"/>
                </a:ext>
              </a:extLst>
            </p:cNvPr>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9;p54">
              <a:extLst>
                <a:ext uri="{FF2B5EF4-FFF2-40B4-BE49-F238E27FC236}">
                  <a16:creationId xmlns:a16="http://schemas.microsoft.com/office/drawing/2014/main" id="{600BD8E2-9F55-4845-AD98-43CD1FE55F43}"/>
                </a:ext>
              </a:extLst>
            </p:cNvPr>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70;p54">
              <a:extLst>
                <a:ext uri="{FF2B5EF4-FFF2-40B4-BE49-F238E27FC236}">
                  <a16:creationId xmlns:a16="http://schemas.microsoft.com/office/drawing/2014/main" id="{A84F70C8-E7B5-0232-767A-955771EC3E8D}"/>
                </a:ext>
              </a:extLst>
            </p:cNvPr>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371;p54">
              <a:extLst>
                <a:ext uri="{FF2B5EF4-FFF2-40B4-BE49-F238E27FC236}">
                  <a16:creationId xmlns:a16="http://schemas.microsoft.com/office/drawing/2014/main" id="{0677FC33-54D1-0070-A4DA-57C10B7B2C18}"/>
                </a:ext>
              </a:extLst>
            </p:cNvPr>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372;p54">
              <a:extLst>
                <a:ext uri="{FF2B5EF4-FFF2-40B4-BE49-F238E27FC236}">
                  <a16:creationId xmlns:a16="http://schemas.microsoft.com/office/drawing/2014/main" id="{D8CDDC36-882A-367F-0CFD-69790F820AEB}"/>
                </a:ext>
              </a:extLst>
            </p:cNvPr>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7" name="TextBox 46">
            <a:extLst>
              <a:ext uri="{FF2B5EF4-FFF2-40B4-BE49-F238E27FC236}">
                <a16:creationId xmlns:a16="http://schemas.microsoft.com/office/drawing/2014/main" id="{EECFC699-50ED-9634-86AA-14C493D2F169}"/>
              </a:ext>
            </a:extLst>
          </p:cNvPr>
          <p:cNvSpPr txBox="1"/>
          <p:nvPr/>
        </p:nvSpPr>
        <p:spPr>
          <a:xfrm>
            <a:off x="790826" y="1616718"/>
            <a:ext cx="10610346" cy="2258054"/>
          </a:xfrm>
          <a:prstGeom prst="rect">
            <a:avLst/>
          </a:prstGeom>
          <a:noFill/>
        </p:spPr>
        <p:txBody>
          <a:bodyPr wrap="square" rtlCol="0">
            <a:spAutoFit/>
          </a:bodyPr>
          <a:lstStyle/>
          <a:p>
            <a:pPr algn="ctr">
              <a:lnSpc>
                <a:spcPct val="150000"/>
              </a:lnSpc>
            </a:pPr>
            <a:r>
              <a:rPr lang="en-US" sz="5000" b="1">
                <a:solidFill>
                  <a:schemeClr val="accent6">
                    <a:lumMod val="75000"/>
                  </a:schemeClr>
                </a:solidFill>
                <a:latin typeface="Arial" panose="020B0604020202020204" pitchFamily="34" charset="0"/>
                <a:cs typeface="Arial" panose="020B0604020202020204" pitchFamily="34" charset="0"/>
              </a:rPr>
              <a:t>CHÀO MỪNG CÁC EM ĐẾN VỚI BÀI GIẢNG NGÀY HÔM NAY!</a:t>
            </a:r>
          </a:p>
        </p:txBody>
      </p:sp>
    </p:spTree>
    <p:extLst>
      <p:ext uri="{BB962C8B-B14F-4D97-AF65-F5344CB8AC3E}">
        <p14:creationId xmlns:p14="http://schemas.microsoft.com/office/powerpoint/2010/main" val="7439282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8E9E7"/>
        </a:solidFill>
        <a:effectLst/>
      </p:bgPr>
    </p:bg>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F12C5F75-1C46-DBE5-9B89-C840C5C5FBBE}"/>
              </a:ext>
            </a:extLst>
          </p:cNvPr>
          <p:cNvGrpSpPr/>
          <p:nvPr/>
        </p:nvGrpSpPr>
        <p:grpSpPr>
          <a:xfrm>
            <a:off x="419100" y="500044"/>
            <a:ext cx="11353800" cy="5990629"/>
            <a:chOff x="0" y="0"/>
            <a:chExt cx="23767578" cy="4308130"/>
          </a:xfrm>
          <a:solidFill>
            <a:schemeClr val="bg1"/>
          </a:solidFill>
        </p:grpSpPr>
        <p:sp>
          <p:nvSpPr>
            <p:cNvPr id="5" name="Freeform 9">
              <a:extLst>
                <a:ext uri="{FF2B5EF4-FFF2-40B4-BE49-F238E27FC236}">
                  <a16:creationId xmlns:a16="http://schemas.microsoft.com/office/drawing/2014/main" id="{134E01D0-3151-8429-2E9F-BD2518BDE52D}"/>
                </a:ext>
              </a:extLst>
            </p:cNvPr>
            <p:cNvSpPr/>
            <p:nvPr/>
          </p:nvSpPr>
          <p:spPr>
            <a:xfrm>
              <a:off x="0" y="-4262"/>
              <a:ext cx="23775324" cy="4314616"/>
            </a:xfrm>
            <a:custGeom>
              <a:avLst/>
              <a:gdLst/>
              <a:ahLst/>
              <a:cxnLst/>
              <a:rect l="l" t="t" r="r" b="b"/>
              <a:pathLst>
                <a:path w="23775324" h="4314616">
                  <a:moveTo>
                    <a:pt x="22836423" y="4303428"/>
                  </a:moveTo>
                  <a:cubicBezTo>
                    <a:pt x="22836423" y="4303428"/>
                    <a:pt x="22416670" y="4314616"/>
                    <a:pt x="21954086" y="4311994"/>
                  </a:cubicBezTo>
                  <a:cubicBezTo>
                    <a:pt x="7061014" y="4309832"/>
                    <a:pt x="1057073" y="4302007"/>
                    <a:pt x="1057073" y="4302007"/>
                  </a:cubicBezTo>
                  <a:cubicBezTo>
                    <a:pt x="812931" y="4293173"/>
                    <a:pt x="565145" y="4276192"/>
                    <a:pt x="398404" y="4218014"/>
                  </a:cubicBezTo>
                  <a:cubicBezTo>
                    <a:pt x="120505" y="4121053"/>
                    <a:pt x="0" y="3943524"/>
                    <a:pt x="0" y="1481750"/>
                  </a:cubicBezTo>
                  <a:lnTo>
                    <a:pt x="0" y="1481722"/>
                  </a:lnTo>
                  <a:cubicBezTo>
                    <a:pt x="8536" y="440430"/>
                    <a:pt x="34263" y="311302"/>
                    <a:pt x="140291" y="225758"/>
                  </a:cubicBezTo>
                  <a:cubicBezTo>
                    <a:pt x="342602" y="62530"/>
                    <a:pt x="736658" y="7673"/>
                    <a:pt x="1155311" y="7673"/>
                  </a:cubicBezTo>
                  <a:cubicBezTo>
                    <a:pt x="1155311" y="7673"/>
                    <a:pt x="1551711" y="15681"/>
                    <a:pt x="17447034" y="7673"/>
                  </a:cubicBezTo>
                  <a:cubicBezTo>
                    <a:pt x="22197744" y="0"/>
                    <a:pt x="22661671" y="7673"/>
                    <a:pt x="22661671" y="7673"/>
                  </a:cubicBezTo>
                  <a:cubicBezTo>
                    <a:pt x="23029979" y="15152"/>
                    <a:pt x="23393291" y="84484"/>
                    <a:pt x="23591033" y="207066"/>
                  </a:cubicBezTo>
                  <a:cubicBezTo>
                    <a:pt x="23742050" y="300683"/>
                    <a:pt x="23775324" y="425358"/>
                    <a:pt x="23766183" y="1481750"/>
                  </a:cubicBezTo>
                  <a:lnTo>
                    <a:pt x="23766183" y="1481777"/>
                  </a:lnTo>
                  <a:cubicBezTo>
                    <a:pt x="23766183" y="4061490"/>
                    <a:pt x="23483187" y="4275587"/>
                    <a:pt x="22836423" y="4303428"/>
                  </a:cubicBezTo>
                  <a:close/>
                </a:path>
              </a:pathLst>
            </a:custGeom>
            <a:grpFill/>
          </p:spPr>
          <p:txBody>
            <a:bodyPr/>
            <a:lstStyle/>
            <a:p>
              <a:endParaRPr lang="en-US"/>
            </a:p>
          </p:txBody>
        </p:sp>
      </p:grpSp>
      <p:sp>
        <p:nvSpPr>
          <p:cNvPr id="15" name="Rectangle: Rounded Corners 14">
            <a:extLst>
              <a:ext uri="{FF2B5EF4-FFF2-40B4-BE49-F238E27FC236}">
                <a16:creationId xmlns:a16="http://schemas.microsoft.com/office/drawing/2014/main" id="{EEF9A890-E6D2-D53D-A2DE-4320DB6CB495}"/>
              </a:ext>
            </a:extLst>
          </p:cNvPr>
          <p:cNvSpPr/>
          <p:nvPr/>
        </p:nvSpPr>
        <p:spPr>
          <a:xfrm>
            <a:off x="3532096" y="2580959"/>
            <a:ext cx="2429436" cy="914400"/>
          </a:xfrm>
          <a:prstGeom prst="roundRect">
            <a:avLst/>
          </a:prstGeom>
          <a:solidFill>
            <a:schemeClr val="accent5">
              <a:lumMod val="20000"/>
              <a:lumOff val="80000"/>
            </a:schemeClr>
          </a:solidFill>
          <a:ln w="2857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smtClean="0">
                <a:solidFill>
                  <a:schemeClr val="tx1"/>
                </a:solidFill>
                <a:latin typeface="Arial" panose="020B0604020202020204" pitchFamily="34" charset="0"/>
                <a:cs typeface="Arial" panose="020B0604020202020204" pitchFamily="34" charset="0"/>
              </a:rPr>
              <a:t>Phần mềm</a:t>
            </a:r>
            <a:endParaRPr lang="en-US" sz="3000" b="1">
              <a:solidFill>
                <a:schemeClr val="tx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493EEB9A-D4B3-D851-C18F-0E1CAB42AFB0}"/>
              </a:ext>
            </a:extLst>
          </p:cNvPr>
          <p:cNvSpPr/>
          <p:nvPr/>
        </p:nvSpPr>
        <p:spPr>
          <a:xfrm>
            <a:off x="9146243" y="2622660"/>
            <a:ext cx="2429436" cy="914400"/>
          </a:xfrm>
          <a:prstGeom prst="roundRect">
            <a:avLst/>
          </a:prstGeom>
          <a:solidFill>
            <a:schemeClr val="accent4">
              <a:lumMod val="20000"/>
              <a:lumOff val="80000"/>
            </a:schemeClr>
          </a:solid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latin typeface="Arial" panose="020B0604020202020204" pitchFamily="34" charset="0"/>
                <a:cs typeface="Arial" panose="020B0604020202020204" pitchFamily="34" charset="0"/>
              </a:rPr>
              <a:t>Phần </a:t>
            </a:r>
            <a:r>
              <a:rPr lang="en-US" sz="3000" b="1" smtClean="0">
                <a:solidFill>
                  <a:schemeClr val="tx1"/>
                </a:solidFill>
                <a:latin typeface="Arial" panose="020B0604020202020204" pitchFamily="34" charset="0"/>
                <a:cs typeface="Arial" panose="020B0604020202020204" pitchFamily="34" charset="0"/>
              </a:rPr>
              <a:t>cứng </a:t>
            </a:r>
            <a:endParaRPr lang="en-US" sz="3000" b="1">
              <a:solidFill>
                <a:schemeClr val="tx1"/>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14ADA9B6-FDF4-41E6-EA2C-BC0CE34317E4}"/>
              </a:ext>
            </a:extLst>
          </p:cNvPr>
          <p:cNvSpPr/>
          <p:nvPr/>
        </p:nvSpPr>
        <p:spPr>
          <a:xfrm>
            <a:off x="6096000" y="3718161"/>
            <a:ext cx="2832847" cy="1604466"/>
          </a:xfrm>
          <a:prstGeom prst="roundRect">
            <a:avLst/>
          </a:prstGeom>
          <a:solidFill>
            <a:srgbClr val="FFFB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a:solidFill>
                  <a:schemeClr val="tx1"/>
                </a:solidFill>
                <a:latin typeface="Arial" panose="020B0604020202020204" pitchFamily="34" charset="0"/>
                <a:cs typeface="Arial" panose="020B0604020202020204" pitchFamily="34" charset="0"/>
              </a:rPr>
              <a:t>Thực hiện </a:t>
            </a:r>
            <a:r>
              <a:rPr lang="en-US" sz="2500" smtClean="0">
                <a:solidFill>
                  <a:schemeClr val="tx1"/>
                </a:solidFill>
                <a:latin typeface="Arial" panose="020B0604020202020204" pitchFamily="34" charset="0"/>
                <a:cs typeface="Arial" panose="020B0604020202020204" pitchFamily="34" charset="0"/>
              </a:rPr>
              <a:t>các công việc theo </a:t>
            </a:r>
          </a:p>
          <a:p>
            <a:pPr algn="ctr">
              <a:lnSpc>
                <a:spcPct val="150000"/>
              </a:lnSpc>
            </a:pPr>
            <a:r>
              <a:rPr lang="en-US" sz="2500">
                <a:solidFill>
                  <a:schemeClr val="tx1"/>
                </a:solidFill>
                <a:latin typeface="Arial" panose="020B0604020202020204" pitchFamily="34" charset="0"/>
                <a:cs typeface="Arial" panose="020B0604020202020204" pitchFamily="34" charset="0"/>
              </a:rPr>
              <a:t>h</a:t>
            </a:r>
            <a:r>
              <a:rPr lang="en-US" sz="2500" smtClean="0">
                <a:solidFill>
                  <a:schemeClr val="tx1"/>
                </a:solidFill>
                <a:latin typeface="Arial" panose="020B0604020202020204" pitchFamily="34" charset="0"/>
                <a:cs typeface="Arial" panose="020B0604020202020204" pitchFamily="34" charset="0"/>
              </a:rPr>
              <a:t>ướng dẫn</a:t>
            </a:r>
            <a:endParaRPr lang="en-US" sz="2500">
              <a:solidFill>
                <a:schemeClr val="tx1"/>
              </a:solidFill>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07C233C9-7E83-CA24-8015-688BFF564EBB}"/>
              </a:ext>
            </a:extLst>
          </p:cNvPr>
          <p:cNvSpPr/>
          <p:nvPr/>
        </p:nvSpPr>
        <p:spPr>
          <a:xfrm>
            <a:off x="6096000" y="837655"/>
            <a:ext cx="2832847" cy="116512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smtClean="0">
                <a:solidFill>
                  <a:schemeClr val="tx1"/>
                </a:solidFill>
                <a:latin typeface="Arial" panose="020B0604020202020204" pitchFamily="34" charset="0"/>
                <a:cs typeface="Arial" panose="020B0604020202020204" pitchFamily="34" charset="0"/>
              </a:rPr>
              <a:t>Hướng dẫn phần cứng hoạt động</a:t>
            </a:r>
            <a:endParaRPr lang="en-US" sz="2500">
              <a:solidFill>
                <a:schemeClr val="tx1"/>
              </a:solidFill>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2FA33249-B6E3-E5DC-29CF-08F17B7FA9E7}"/>
              </a:ext>
            </a:extLst>
          </p:cNvPr>
          <p:cNvGrpSpPr/>
          <p:nvPr/>
        </p:nvGrpSpPr>
        <p:grpSpPr>
          <a:xfrm>
            <a:off x="4162988" y="5653703"/>
            <a:ext cx="6809814" cy="553998"/>
            <a:chOff x="2568112" y="5421663"/>
            <a:chExt cx="6809814" cy="553998"/>
          </a:xfrm>
        </p:grpSpPr>
        <p:sp>
          <p:nvSpPr>
            <p:cNvPr id="22" name="Arrow: Right 21">
              <a:extLst>
                <a:ext uri="{FF2B5EF4-FFF2-40B4-BE49-F238E27FC236}">
                  <a16:creationId xmlns:a16="http://schemas.microsoft.com/office/drawing/2014/main" id="{8B24615C-4436-1292-70B6-CC94AEF3318C}"/>
                </a:ext>
              </a:extLst>
            </p:cNvPr>
            <p:cNvSpPr/>
            <p:nvPr/>
          </p:nvSpPr>
          <p:spPr>
            <a:xfrm>
              <a:off x="2568112" y="5475395"/>
              <a:ext cx="713814" cy="446534"/>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1A798F6-015E-78A1-A6F6-3E4B0248C43A}"/>
                </a:ext>
              </a:extLst>
            </p:cNvPr>
            <p:cNvSpPr txBox="1"/>
            <p:nvPr/>
          </p:nvSpPr>
          <p:spPr>
            <a:xfrm>
              <a:off x="3281926" y="5421663"/>
              <a:ext cx="6096000"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Quan hệ phụ thuộc lẫn nhau </a:t>
              </a:r>
            </a:p>
          </p:txBody>
        </p:sp>
      </p:grpSp>
      <p:pic>
        <p:nvPicPr>
          <p:cNvPr id="27" name="Picture 8">
            <a:extLst>
              <a:ext uri="{FF2B5EF4-FFF2-40B4-BE49-F238E27FC236}">
                <a16:creationId xmlns:a16="http://schemas.microsoft.com/office/drawing/2014/main" id="{677BD567-3D39-2255-0102-4A676C0BFC6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1098" y="1420215"/>
            <a:ext cx="3174306" cy="5437785"/>
          </a:xfrm>
          <a:prstGeom prst="rect">
            <a:avLst/>
          </a:prstGeom>
        </p:spPr>
      </p:pic>
      <p:sp>
        <p:nvSpPr>
          <p:cNvPr id="14" name="Freeform 27">
            <a:extLst>
              <a:ext uri="{FF2B5EF4-FFF2-40B4-BE49-F238E27FC236}">
                <a16:creationId xmlns:a16="http://schemas.microsoft.com/office/drawing/2014/main" id="{E3A9AB88-CFF1-D16E-7D27-E8252072924E}"/>
              </a:ext>
            </a:extLst>
          </p:cNvPr>
          <p:cNvSpPr/>
          <p:nvPr/>
        </p:nvSpPr>
        <p:spPr>
          <a:xfrm rot="7753276" flipV="1">
            <a:off x="8806686" y="3962225"/>
            <a:ext cx="1271637" cy="397786"/>
          </a:xfrm>
          <a:custGeom>
            <a:avLst/>
            <a:gdLst/>
            <a:ahLst/>
            <a:cxnLst/>
            <a:rect l="l" t="t" r="r" b="b"/>
            <a:pathLst>
              <a:path w="1058647" h="299068">
                <a:moveTo>
                  <a:pt x="0" y="0"/>
                </a:moveTo>
                <a:lnTo>
                  <a:pt x="1058647" y="0"/>
                </a:lnTo>
                <a:lnTo>
                  <a:pt x="1058647" y="299068"/>
                </a:lnTo>
                <a:lnTo>
                  <a:pt x="0" y="299068"/>
                </a:lnTo>
                <a:lnTo>
                  <a:pt x="0" y="0"/>
                </a:lnTo>
                <a:close/>
              </a:path>
            </a:pathLst>
          </a:custGeom>
          <a:blipFill>
            <a:blip r:embed="rId6">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17" name="Freeform 27">
            <a:extLst>
              <a:ext uri="{FF2B5EF4-FFF2-40B4-BE49-F238E27FC236}">
                <a16:creationId xmlns:a16="http://schemas.microsoft.com/office/drawing/2014/main" id="{38FF5D4E-458C-5D6C-8B28-13CFE3CFCE46}"/>
              </a:ext>
            </a:extLst>
          </p:cNvPr>
          <p:cNvSpPr/>
          <p:nvPr/>
        </p:nvSpPr>
        <p:spPr>
          <a:xfrm rot="18316660" flipV="1">
            <a:off x="4980835" y="1723283"/>
            <a:ext cx="1217533" cy="457297"/>
          </a:xfrm>
          <a:custGeom>
            <a:avLst/>
            <a:gdLst/>
            <a:ahLst/>
            <a:cxnLst/>
            <a:rect l="l" t="t" r="r" b="b"/>
            <a:pathLst>
              <a:path w="1058647" h="299068">
                <a:moveTo>
                  <a:pt x="0" y="0"/>
                </a:moveTo>
                <a:lnTo>
                  <a:pt x="1058647" y="0"/>
                </a:lnTo>
                <a:lnTo>
                  <a:pt x="1058647" y="299068"/>
                </a:lnTo>
                <a:lnTo>
                  <a:pt x="0" y="299068"/>
                </a:lnTo>
                <a:lnTo>
                  <a:pt x="0" y="0"/>
                </a:lnTo>
                <a:close/>
              </a:path>
            </a:pathLst>
          </a:custGeom>
          <a:blipFill>
            <a:blip r:embed="rId6">
              <a:extLst>
                <a:ext uri="{96DAC541-7B7A-43D3-8B79-37D633B846F1}">
                  <asvg:svgBlip xmlns=""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21091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19" grpId="0" animBg="1"/>
      <p:bldP spid="14"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1048"/>
        <p:cNvGrpSpPr/>
        <p:nvPr/>
      </p:nvGrpSpPr>
      <p:grpSpPr>
        <a:xfrm>
          <a:off x="0" y="0"/>
          <a:ext cx="0" cy="0"/>
          <a:chOff x="0" y="0"/>
          <a:chExt cx="0" cy="0"/>
        </a:xfrm>
      </p:grpSpPr>
      <p:sp>
        <p:nvSpPr>
          <p:cNvPr id="1052" name="Google Shape;1052;p73"/>
          <p:cNvSpPr/>
          <p:nvPr/>
        </p:nvSpPr>
        <p:spPr>
          <a:xfrm>
            <a:off x="10267168" y="3271918"/>
            <a:ext cx="1915028" cy="1915028"/>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grpSp>
        <p:nvGrpSpPr>
          <p:cNvPr id="1053" name="Google Shape;1053;p73"/>
          <p:cNvGrpSpPr/>
          <p:nvPr/>
        </p:nvGrpSpPr>
        <p:grpSpPr>
          <a:xfrm>
            <a:off x="10546850" y="3653122"/>
            <a:ext cx="1355795" cy="1152677"/>
            <a:chOff x="1168000" y="1750950"/>
            <a:chExt cx="405425" cy="344700"/>
          </a:xfrm>
        </p:grpSpPr>
        <p:sp>
          <p:nvSpPr>
            <p:cNvPr id="1054" name="Google Shape;1054;p73"/>
            <p:cNvSpPr/>
            <p:nvPr/>
          </p:nvSpPr>
          <p:spPr>
            <a:xfrm>
              <a:off x="1364750" y="1767600"/>
              <a:ext cx="190525" cy="258100"/>
            </a:xfrm>
            <a:custGeom>
              <a:avLst/>
              <a:gdLst/>
              <a:ahLst/>
              <a:cxnLst/>
              <a:rect l="l" t="t" r="r" b="b"/>
              <a:pathLst>
                <a:path w="7621" h="10324" extrusionOk="0">
                  <a:moveTo>
                    <a:pt x="5239" y="1"/>
                  </a:moveTo>
                  <a:cubicBezTo>
                    <a:pt x="5025" y="1"/>
                    <a:pt x="4810" y="60"/>
                    <a:pt x="4596" y="84"/>
                  </a:cubicBezTo>
                  <a:cubicBezTo>
                    <a:pt x="4251" y="132"/>
                    <a:pt x="3917" y="191"/>
                    <a:pt x="3572" y="239"/>
                  </a:cubicBezTo>
                  <a:cubicBezTo>
                    <a:pt x="3346" y="263"/>
                    <a:pt x="3120" y="334"/>
                    <a:pt x="2905" y="394"/>
                  </a:cubicBezTo>
                  <a:cubicBezTo>
                    <a:pt x="2489" y="513"/>
                    <a:pt x="2084" y="668"/>
                    <a:pt x="1691" y="858"/>
                  </a:cubicBezTo>
                  <a:cubicBezTo>
                    <a:pt x="1619" y="906"/>
                    <a:pt x="1536" y="906"/>
                    <a:pt x="1441" y="918"/>
                  </a:cubicBezTo>
                  <a:cubicBezTo>
                    <a:pt x="1238" y="953"/>
                    <a:pt x="1060" y="1049"/>
                    <a:pt x="905" y="1191"/>
                  </a:cubicBezTo>
                  <a:cubicBezTo>
                    <a:pt x="595" y="1501"/>
                    <a:pt x="238" y="1787"/>
                    <a:pt x="84" y="2227"/>
                  </a:cubicBezTo>
                  <a:cubicBezTo>
                    <a:pt x="72" y="2287"/>
                    <a:pt x="24" y="2323"/>
                    <a:pt x="0" y="2358"/>
                  </a:cubicBezTo>
                  <a:cubicBezTo>
                    <a:pt x="131" y="3227"/>
                    <a:pt x="262" y="4025"/>
                    <a:pt x="405" y="4835"/>
                  </a:cubicBezTo>
                  <a:cubicBezTo>
                    <a:pt x="441" y="5121"/>
                    <a:pt x="524" y="5406"/>
                    <a:pt x="595" y="5668"/>
                  </a:cubicBezTo>
                  <a:cubicBezTo>
                    <a:pt x="703" y="6037"/>
                    <a:pt x="786" y="6418"/>
                    <a:pt x="846" y="6799"/>
                  </a:cubicBezTo>
                  <a:cubicBezTo>
                    <a:pt x="893" y="7097"/>
                    <a:pt x="941" y="7395"/>
                    <a:pt x="1012" y="7692"/>
                  </a:cubicBezTo>
                  <a:cubicBezTo>
                    <a:pt x="1238" y="8514"/>
                    <a:pt x="1500" y="9312"/>
                    <a:pt x="1596" y="10169"/>
                  </a:cubicBezTo>
                  <a:cubicBezTo>
                    <a:pt x="1608" y="10240"/>
                    <a:pt x="1608" y="10312"/>
                    <a:pt x="1727" y="10324"/>
                  </a:cubicBezTo>
                  <a:cubicBezTo>
                    <a:pt x="2036" y="10085"/>
                    <a:pt x="2393" y="9907"/>
                    <a:pt x="2631" y="9573"/>
                  </a:cubicBezTo>
                  <a:cubicBezTo>
                    <a:pt x="2739" y="9419"/>
                    <a:pt x="2917" y="9312"/>
                    <a:pt x="3096" y="9276"/>
                  </a:cubicBezTo>
                  <a:cubicBezTo>
                    <a:pt x="3441" y="9181"/>
                    <a:pt x="3763" y="9050"/>
                    <a:pt x="4096" y="8883"/>
                  </a:cubicBezTo>
                  <a:cubicBezTo>
                    <a:pt x="4191" y="8835"/>
                    <a:pt x="4310" y="8811"/>
                    <a:pt x="4417" y="8800"/>
                  </a:cubicBezTo>
                  <a:cubicBezTo>
                    <a:pt x="5072" y="8692"/>
                    <a:pt x="5727" y="8597"/>
                    <a:pt x="6382" y="8514"/>
                  </a:cubicBezTo>
                  <a:cubicBezTo>
                    <a:pt x="6463" y="8506"/>
                    <a:pt x="6545" y="8486"/>
                    <a:pt x="6622" y="8486"/>
                  </a:cubicBezTo>
                  <a:cubicBezTo>
                    <a:pt x="6658" y="8486"/>
                    <a:pt x="6693" y="8491"/>
                    <a:pt x="6727" y="8502"/>
                  </a:cubicBezTo>
                  <a:cubicBezTo>
                    <a:pt x="6989" y="8573"/>
                    <a:pt x="7263" y="8526"/>
                    <a:pt x="7525" y="8585"/>
                  </a:cubicBezTo>
                  <a:cubicBezTo>
                    <a:pt x="7549" y="8585"/>
                    <a:pt x="7573" y="8561"/>
                    <a:pt x="7620" y="8526"/>
                  </a:cubicBezTo>
                  <a:cubicBezTo>
                    <a:pt x="7489" y="8180"/>
                    <a:pt x="7442" y="7788"/>
                    <a:pt x="7382" y="7383"/>
                  </a:cubicBezTo>
                  <a:cubicBezTo>
                    <a:pt x="7323" y="7026"/>
                    <a:pt x="7275" y="6668"/>
                    <a:pt x="7215" y="6311"/>
                  </a:cubicBezTo>
                  <a:cubicBezTo>
                    <a:pt x="7203" y="6156"/>
                    <a:pt x="7192" y="6014"/>
                    <a:pt x="7132" y="5894"/>
                  </a:cubicBezTo>
                  <a:cubicBezTo>
                    <a:pt x="6930" y="5406"/>
                    <a:pt x="6894" y="4882"/>
                    <a:pt x="6811" y="4370"/>
                  </a:cubicBezTo>
                  <a:cubicBezTo>
                    <a:pt x="6787" y="4228"/>
                    <a:pt x="6775" y="4061"/>
                    <a:pt x="6715" y="3918"/>
                  </a:cubicBezTo>
                  <a:cubicBezTo>
                    <a:pt x="6596" y="3597"/>
                    <a:pt x="6537" y="3275"/>
                    <a:pt x="6489" y="2942"/>
                  </a:cubicBezTo>
                  <a:lnTo>
                    <a:pt x="6358" y="1965"/>
                  </a:lnTo>
                  <a:cubicBezTo>
                    <a:pt x="6322" y="1811"/>
                    <a:pt x="6299" y="1644"/>
                    <a:pt x="6239" y="1501"/>
                  </a:cubicBezTo>
                  <a:cubicBezTo>
                    <a:pt x="6144" y="1311"/>
                    <a:pt x="6096" y="1096"/>
                    <a:pt x="6072" y="870"/>
                  </a:cubicBezTo>
                  <a:cubicBezTo>
                    <a:pt x="6060" y="703"/>
                    <a:pt x="6025" y="501"/>
                    <a:pt x="6001" y="322"/>
                  </a:cubicBezTo>
                  <a:cubicBezTo>
                    <a:pt x="5977" y="239"/>
                    <a:pt x="5941" y="144"/>
                    <a:pt x="5906" y="60"/>
                  </a:cubicBezTo>
                  <a:cubicBezTo>
                    <a:pt x="5668" y="25"/>
                    <a:pt x="5465" y="1"/>
                    <a:pt x="523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5" name="Google Shape;1055;p73"/>
            <p:cNvSpPr/>
            <p:nvPr/>
          </p:nvSpPr>
          <p:spPr>
            <a:xfrm>
              <a:off x="1182875" y="1809700"/>
              <a:ext cx="204525" cy="245175"/>
            </a:xfrm>
            <a:custGeom>
              <a:avLst/>
              <a:gdLst/>
              <a:ahLst/>
              <a:cxnLst/>
              <a:rect l="l" t="t" r="r" b="b"/>
              <a:pathLst>
                <a:path w="8181" h="9807" extrusionOk="0">
                  <a:moveTo>
                    <a:pt x="4383" y="1"/>
                  </a:moveTo>
                  <a:cubicBezTo>
                    <a:pt x="3995" y="1"/>
                    <a:pt x="3611" y="79"/>
                    <a:pt x="3227" y="139"/>
                  </a:cubicBezTo>
                  <a:cubicBezTo>
                    <a:pt x="2286" y="317"/>
                    <a:pt x="1382" y="615"/>
                    <a:pt x="501" y="948"/>
                  </a:cubicBezTo>
                  <a:cubicBezTo>
                    <a:pt x="322" y="1008"/>
                    <a:pt x="179" y="1115"/>
                    <a:pt x="0" y="1198"/>
                  </a:cubicBezTo>
                  <a:cubicBezTo>
                    <a:pt x="72" y="1317"/>
                    <a:pt x="108" y="1412"/>
                    <a:pt x="179" y="1484"/>
                  </a:cubicBezTo>
                  <a:cubicBezTo>
                    <a:pt x="322" y="1663"/>
                    <a:pt x="405" y="1853"/>
                    <a:pt x="417" y="2079"/>
                  </a:cubicBezTo>
                  <a:cubicBezTo>
                    <a:pt x="441" y="2341"/>
                    <a:pt x="524" y="2579"/>
                    <a:pt x="643" y="2817"/>
                  </a:cubicBezTo>
                  <a:cubicBezTo>
                    <a:pt x="679" y="2901"/>
                    <a:pt x="703" y="2984"/>
                    <a:pt x="715" y="3079"/>
                  </a:cubicBezTo>
                  <a:cubicBezTo>
                    <a:pt x="846" y="3627"/>
                    <a:pt x="977" y="4163"/>
                    <a:pt x="1096" y="4711"/>
                  </a:cubicBezTo>
                  <a:cubicBezTo>
                    <a:pt x="1239" y="5342"/>
                    <a:pt x="1370" y="5973"/>
                    <a:pt x="1501" y="6616"/>
                  </a:cubicBezTo>
                  <a:cubicBezTo>
                    <a:pt x="1536" y="6746"/>
                    <a:pt x="1560" y="6866"/>
                    <a:pt x="1596" y="6985"/>
                  </a:cubicBezTo>
                  <a:cubicBezTo>
                    <a:pt x="1751" y="7568"/>
                    <a:pt x="1905" y="8163"/>
                    <a:pt x="1965" y="8759"/>
                  </a:cubicBezTo>
                  <a:cubicBezTo>
                    <a:pt x="1977" y="8937"/>
                    <a:pt x="2013" y="9104"/>
                    <a:pt x="2036" y="9271"/>
                  </a:cubicBezTo>
                  <a:cubicBezTo>
                    <a:pt x="2072" y="9473"/>
                    <a:pt x="2191" y="9652"/>
                    <a:pt x="2286" y="9806"/>
                  </a:cubicBezTo>
                  <a:cubicBezTo>
                    <a:pt x="2584" y="9592"/>
                    <a:pt x="2846" y="9390"/>
                    <a:pt x="3120" y="9211"/>
                  </a:cubicBezTo>
                  <a:cubicBezTo>
                    <a:pt x="3763" y="8818"/>
                    <a:pt x="4453" y="8509"/>
                    <a:pt x="5203" y="8413"/>
                  </a:cubicBezTo>
                  <a:cubicBezTo>
                    <a:pt x="5584" y="8378"/>
                    <a:pt x="5954" y="8330"/>
                    <a:pt x="6323" y="8259"/>
                  </a:cubicBezTo>
                  <a:cubicBezTo>
                    <a:pt x="6453" y="8230"/>
                    <a:pt x="6581" y="8217"/>
                    <a:pt x="6707" y="8217"/>
                  </a:cubicBezTo>
                  <a:cubicBezTo>
                    <a:pt x="7108" y="8217"/>
                    <a:pt x="7487" y="8348"/>
                    <a:pt x="7859" y="8520"/>
                  </a:cubicBezTo>
                  <a:cubicBezTo>
                    <a:pt x="7930" y="8552"/>
                    <a:pt x="7996" y="8595"/>
                    <a:pt x="8068" y="8595"/>
                  </a:cubicBezTo>
                  <a:cubicBezTo>
                    <a:pt x="8103" y="8595"/>
                    <a:pt x="8140" y="8584"/>
                    <a:pt x="8180" y="8556"/>
                  </a:cubicBezTo>
                  <a:cubicBezTo>
                    <a:pt x="8180" y="8497"/>
                    <a:pt x="8180" y="8413"/>
                    <a:pt x="8168" y="8342"/>
                  </a:cubicBezTo>
                  <a:cubicBezTo>
                    <a:pt x="8121" y="7925"/>
                    <a:pt x="7990" y="7508"/>
                    <a:pt x="7870" y="7092"/>
                  </a:cubicBezTo>
                  <a:cubicBezTo>
                    <a:pt x="7680" y="6413"/>
                    <a:pt x="7489" y="5734"/>
                    <a:pt x="7406" y="5032"/>
                  </a:cubicBezTo>
                  <a:cubicBezTo>
                    <a:pt x="7394" y="4818"/>
                    <a:pt x="7335" y="4615"/>
                    <a:pt x="7275" y="4401"/>
                  </a:cubicBezTo>
                  <a:cubicBezTo>
                    <a:pt x="7156" y="3972"/>
                    <a:pt x="7049" y="3544"/>
                    <a:pt x="7013" y="3091"/>
                  </a:cubicBezTo>
                  <a:cubicBezTo>
                    <a:pt x="6918" y="2317"/>
                    <a:pt x="6835" y="1543"/>
                    <a:pt x="6751" y="770"/>
                  </a:cubicBezTo>
                  <a:cubicBezTo>
                    <a:pt x="6739" y="662"/>
                    <a:pt x="6716" y="543"/>
                    <a:pt x="6692" y="460"/>
                  </a:cubicBezTo>
                  <a:cubicBezTo>
                    <a:pt x="6561" y="424"/>
                    <a:pt x="6442" y="412"/>
                    <a:pt x="6335" y="365"/>
                  </a:cubicBezTo>
                  <a:cubicBezTo>
                    <a:pt x="5932" y="163"/>
                    <a:pt x="5510" y="37"/>
                    <a:pt x="5061" y="37"/>
                  </a:cubicBezTo>
                  <a:cubicBezTo>
                    <a:pt x="5006" y="37"/>
                    <a:pt x="4950" y="39"/>
                    <a:pt x="4894" y="43"/>
                  </a:cubicBezTo>
                  <a:lnTo>
                    <a:pt x="4846" y="43"/>
                  </a:lnTo>
                  <a:cubicBezTo>
                    <a:pt x="4691" y="13"/>
                    <a:pt x="4537" y="1"/>
                    <a:pt x="43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6" name="Google Shape;1056;p73"/>
            <p:cNvSpPr/>
            <p:nvPr/>
          </p:nvSpPr>
          <p:spPr>
            <a:xfrm>
              <a:off x="1247475" y="2032225"/>
              <a:ext cx="127700" cy="44675"/>
            </a:xfrm>
            <a:custGeom>
              <a:avLst/>
              <a:gdLst/>
              <a:ahLst/>
              <a:cxnLst/>
              <a:rect l="l" t="t" r="r" b="b"/>
              <a:pathLst>
                <a:path w="5108" h="1787" extrusionOk="0">
                  <a:moveTo>
                    <a:pt x="3977" y="0"/>
                  </a:moveTo>
                  <a:cubicBezTo>
                    <a:pt x="3608" y="36"/>
                    <a:pt x="3239" y="120"/>
                    <a:pt x="2858" y="143"/>
                  </a:cubicBezTo>
                  <a:cubicBezTo>
                    <a:pt x="2227" y="203"/>
                    <a:pt x="1631" y="429"/>
                    <a:pt x="1072" y="739"/>
                  </a:cubicBezTo>
                  <a:cubicBezTo>
                    <a:pt x="691" y="965"/>
                    <a:pt x="310" y="1203"/>
                    <a:pt x="0" y="1572"/>
                  </a:cubicBezTo>
                  <a:cubicBezTo>
                    <a:pt x="60" y="1644"/>
                    <a:pt x="119" y="1727"/>
                    <a:pt x="167" y="1786"/>
                  </a:cubicBezTo>
                  <a:cubicBezTo>
                    <a:pt x="333" y="1679"/>
                    <a:pt x="464" y="1548"/>
                    <a:pt x="631" y="1501"/>
                  </a:cubicBezTo>
                  <a:cubicBezTo>
                    <a:pt x="869" y="1429"/>
                    <a:pt x="1072" y="1310"/>
                    <a:pt x="1298" y="1203"/>
                  </a:cubicBezTo>
                  <a:cubicBezTo>
                    <a:pt x="1869" y="905"/>
                    <a:pt x="2477" y="739"/>
                    <a:pt x="3096" y="655"/>
                  </a:cubicBezTo>
                  <a:cubicBezTo>
                    <a:pt x="3215" y="632"/>
                    <a:pt x="3334" y="620"/>
                    <a:pt x="3429" y="572"/>
                  </a:cubicBezTo>
                  <a:cubicBezTo>
                    <a:pt x="3596" y="477"/>
                    <a:pt x="3786" y="453"/>
                    <a:pt x="3965" y="417"/>
                  </a:cubicBezTo>
                  <a:cubicBezTo>
                    <a:pt x="4322" y="358"/>
                    <a:pt x="4667" y="274"/>
                    <a:pt x="5108" y="203"/>
                  </a:cubicBezTo>
                  <a:cubicBezTo>
                    <a:pt x="4763" y="120"/>
                    <a:pt x="4524" y="60"/>
                    <a:pt x="4310" y="12"/>
                  </a:cubicBezTo>
                  <a:cubicBezTo>
                    <a:pt x="4203" y="0"/>
                    <a:pt x="4084" y="0"/>
                    <a:pt x="397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7" name="Google Shape;1057;p73"/>
            <p:cNvSpPr/>
            <p:nvPr/>
          </p:nvSpPr>
          <p:spPr>
            <a:xfrm>
              <a:off x="1416825" y="1995825"/>
              <a:ext cx="136350" cy="43425"/>
            </a:xfrm>
            <a:custGeom>
              <a:avLst/>
              <a:gdLst/>
              <a:ahLst/>
              <a:cxnLst/>
              <a:rect l="l" t="t" r="r" b="b"/>
              <a:pathLst>
                <a:path w="5454" h="1737" extrusionOk="0">
                  <a:moveTo>
                    <a:pt x="4423" y="0"/>
                  </a:moveTo>
                  <a:cubicBezTo>
                    <a:pt x="4303" y="0"/>
                    <a:pt x="4183" y="12"/>
                    <a:pt x="4061" y="40"/>
                  </a:cubicBezTo>
                  <a:cubicBezTo>
                    <a:pt x="3870" y="87"/>
                    <a:pt x="3668" y="99"/>
                    <a:pt x="3465" y="123"/>
                  </a:cubicBezTo>
                  <a:cubicBezTo>
                    <a:pt x="2787" y="206"/>
                    <a:pt x="2096" y="325"/>
                    <a:pt x="1477" y="647"/>
                  </a:cubicBezTo>
                  <a:cubicBezTo>
                    <a:pt x="1441" y="659"/>
                    <a:pt x="1418" y="683"/>
                    <a:pt x="1406" y="683"/>
                  </a:cubicBezTo>
                  <a:cubicBezTo>
                    <a:pt x="1025" y="778"/>
                    <a:pt x="703" y="1004"/>
                    <a:pt x="370" y="1218"/>
                  </a:cubicBezTo>
                  <a:cubicBezTo>
                    <a:pt x="191" y="1337"/>
                    <a:pt x="60" y="1492"/>
                    <a:pt x="1" y="1707"/>
                  </a:cubicBezTo>
                  <a:cubicBezTo>
                    <a:pt x="46" y="1727"/>
                    <a:pt x="86" y="1736"/>
                    <a:pt x="123" y="1736"/>
                  </a:cubicBezTo>
                  <a:cubicBezTo>
                    <a:pt x="211" y="1736"/>
                    <a:pt x="279" y="1686"/>
                    <a:pt x="346" y="1635"/>
                  </a:cubicBezTo>
                  <a:cubicBezTo>
                    <a:pt x="632" y="1421"/>
                    <a:pt x="941" y="1302"/>
                    <a:pt x="1263" y="1183"/>
                  </a:cubicBezTo>
                  <a:lnTo>
                    <a:pt x="1715" y="1052"/>
                  </a:lnTo>
                  <a:cubicBezTo>
                    <a:pt x="1787" y="1016"/>
                    <a:pt x="1894" y="1016"/>
                    <a:pt x="1953" y="980"/>
                  </a:cubicBezTo>
                  <a:cubicBezTo>
                    <a:pt x="2120" y="825"/>
                    <a:pt x="2311" y="814"/>
                    <a:pt x="2513" y="778"/>
                  </a:cubicBezTo>
                  <a:cubicBezTo>
                    <a:pt x="2739" y="754"/>
                    <a:pt x="2977" y="718"/>
                    <a:pt x="3204" y="683"/>
                  </a:cubicBezTo>
                  <a:cubicBezTo>
                    <a:pt x="3311" y="659"/>
                    <a:pt x="3406" y="659"/>
                    <a:pt x="3489" y="599"/>
                  </a:cubicBezTo>
                  <a:cubicBezTo>
                    <a:pt x="3680" y="456"/>
                    <a:pt x="3918" y="444"/>
                    <a:pt x="4144" y="409"/>
                  </a:cubicBezTo>
                  <a:cubicBezTo>
                    <a:pt x="4573" y="337"/>
                    <a:pt x="5001" y="266"/>
                    <a:pt x="5454" y="206"/>
                  </a:cubicBezTo>
                  <a:cubicBezTo>
                    <a:pt x="5108" y="100"/>
                    <a:pt x="4770" y="0"/>
                    <a:pt x="442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73"/>
            <p:cNvSpPr/>
            <p:nvPr/>
          </p:nvSpPr>
          <p:spPr>
            <a:xfrm>
              <a:off x="1168000" y="1750950"/>
              <a:ext cx="405425" cy="344700"/>
            </a:xfrm>
            <a:custGeom>
              <a:avLst/>
              <a:gdLst/>
              <a:ahLst/>
              <a:cxnLst/>
              <a:rect l="l" t="t" r="r" b="b"/>
              <a:pathLst>
                <a:path w="16217" h="13788" extrusionOk="0">
                  <a:moveTo>
                    <a:pt x="2739" y="13133"/>
                  </a:moveTo>
                  <a:cubicBezTo>
                    <a:pt x="2679" y="13121"/>
                    <a:pt x="2631" y="13097"/>
                    <a:pt x="2584" y="13097"/>
                  </a:cubicBezTo>
                  <a:cubicBezTo>
                    <a:pt x="2322" y="13061"/>
                    <a:pt x="2215" y="12895"/>
                    <a:pt x="2167" y="12656"/>
                  </a:cubicBezTo>
                  <a:cubicBezTo>
                    <a:pt x="2143" y="12478"/>
                    <a:pt x="2108" y="12287"/>
                    <a:pt x="1988" y="12144"/>
                  </a:cubicBezTo>
                  <a:cubicBezTo>
                    <a:pt x="1953" y="12061"/>
                    <a:pt x="1953" y="11978"/>
                    <a:pt x="1929" y="11883"/>
                  </a:cubicBezTo>
                  <a:cubicBezTo>
                    <a:pt x="1905" y="11704"/>
                    <a:pt x="1869" y="11513"/>
                    <a:pt x="1858" y="11335"/>
                  </a:cubicBezTo>
                  <a:cubicBezTo>
                    <a:pt x="1786" y="10835"/>
                    <a:pt x="1715" y="10311"/>
                    <a:pt x="1572" y="9799"/>
                  </a:cubicBezTo>
                  <a:cubicBezTo>
                    <a:pt x="1477" y="9418"/>
                    <a:pt x="1417" y="9013"/>
                    <a:pt x="1322" y="8632"/>
                  </a:cubicBezTo>
                  <a:cubicBezTo>
                    <a:pt x="1203" y="8061"/>
                    <a:pt x="1072" y="7501"/>
                    <a:pt x="941" y="6941"/>
                  </a:cubicBezTo>
                  <a:cubicBezTo>
                    <a:pt x="857" y="6608"/>
                    <a:pt x="774" y="6275"/>
                    <a:pt x="703" y="5929"/>
                  </a:cubicBezTo>
                  <a:cubicBezTo>
                    <a:pt x="667" y="5810"/>
                    <a:pt x="643" y="5679"/>
                    <a:pt x="595" y="5560"/>
                  </a:cubicBezTo>
                  <a:cubicBezTo>
                    <a:pt x="476" y="5239"/>
                    <a:pt x="381" y="4905"/>
                    <a:pt x="345" y="4560"/>
                  </a:cubicBezTo>
                  <a:cubicBezTo>
                    <a:pt x="322" y="4465"/>
                    <a:pt x="310" y="4358"/>
                    <a:pt x="250" y="4286"/>
                  </a:cubicBezTo>
                  <a:cubicBezTo>
                    <a:pt x="107" y="4024"/>
                    <a:pt x="83" y="3727"/>
                    <a:pt x="0" y="3465"/>
                  </a:cubicBezTo>
                  <a:cubicBezTo>
                    <a:pt x="238" y="3179"/>
                    <a:pt x="500" y="2989"/>
                    <a:pt x="834" y="2858"/>
                  </a:cubicBezTo>
                  <a:cubicBezTo>
                    <a:pt x="2036" y="2346"/>
                    <a:pt x="3262" y="1965"/>
                    <a:pt x="4548" y="1786"/>
                  </a:cubicBezTo>
                  <a:cubicBezTo>
                    <a:pt x="4632" y="1762"/>
                    <a:pt x="4703" y="1750"/>
                    <a:pt x="4763" y="1750"/>
                  </a:cubicBezTo>
                  <a:cubicBezTo>
                    <a:pt x="5287" y="1762"/>
                    <a:pt x="5798" y="1750"/>
                    <a:pt x="6310" y="1822"/>
                  </a:cubicBezTo>
                  <a:cubicBezTo>
                    <a:pt x="6668" y="1881"/>
                    <a:pt x="7037" y="1988"/>
                    <a:pt x="7346" y="2215"/>
                  </a:cubicBezTo>
                  <a:cubicBezTo>
                    <a:pt x="7430" y="2274"/>
                    <a:pt x="7525" y="2274"/>
                    <a:pt x="7620" y="2298"/>
                  </a:cubicBezTo>
                  <a:cubicBezTo>
                    <a:pt x="7930" y="1881"/>
                    <a:pt x="8275" y="1512"/>
                    <a:pt x="8680" y="1215"/>
                  </a:cubicBezTo>
                  <a:cubicBezTo>
                    <a:pt x="8811" y="1107"/>
                    <a:pt x="8977" y="1036"/>
                    <a:pt x="9156" y="1012"/>
                  </a:cubicBezTo>
                  <a:cubicBezTo>
                    <a:pt x="9275" y="988"/>
                    <a:pt x="9406" y="929"/>
                    <a:pt x="9525" y="893"/>
                  </a:cubicBezTo>
                  <a:cubicBezTo>
                    <a:pt x="9811" y="750"/>
                    <a:pt x="10073" y="595"/>
                    <a:pt x="10418" y="560"/>
                  </a:cubicBezTo>
                  <a:cubicBezTo>
                    <a:pt x="10430" y="560"/>
                    <a:pt x="10442" y="560"/>
                    <a:pt x="10466" y="548"/>
                  </a:cubicBezTo>
                  <a:cubicBezTo>
                    <a:pt x="10942" y="274"/>
                    <a:pt x="11490" y="274"/>
                    <a:pt x="12014" y="191"/>
                  </a:cubicBezTo>
                  <a:cubicBezTo>
                    <a:pt x="12264" y="143"/>
                    <a:pt x="12526" y="119"/>
                    <a:pt x="12787" y="72"/>
                  </a:cubicBezTo>
                  <a:cubicBezTo>
                    <a:pt x="13026" y="24"/>
                    <a:pt x="13264" y="0"/>
                    <a:pt x="13514" y="72"/>
                  </a:cubicBezTo>
                  <a:cubicBezTo>
                    <a:pt x="13597" y="95"/>
                    <a:pt x="13704" y="72"/>
                    <a:pt x="13811" y="72"/>
                  </a:cubicBezTo>
                  <a:cubicBezTo>
                    <a:pt x="14121" y="72"/>
                    <a:pt x="14335" y="238"/>
                    <a:pt x="14371" y="548"/>
                  </a:cubicBezTo>
                  <a:cubicBezTo>
                    <a:pt x="14419" y="786"/>
                    <a:pt x="14454" y="1036"/>
                    <a:pt x="14478" y="1274"/>
                  </a:cubicBezTo>
                  <a:cubicBezTo>
                    <a:pt x="14526" y="1548"/>
                    <a:pt x="14550" y="1810"/>
                    <a:pt x="14692" y="2060"/>
                  </a:cubicBezTo>
                  <a:cubicBezTo>
                    <a:pt x="14752" y="2179"/>
                    <a:pt x="14776" y="2334"/>
                    <a:pt x="14788" y="2477"/>
                  </a:cubicBezTo>
                  <a:cubicBezTo>
                    <a:pt x="14847" y="2810"/>
                    <a:pt x="14895" y="3131"/>
                    <a:pt x="14942" y="3465"/>
                  </a:cubicBezTo>
                  <a:cubicBezTo>
                    <a:pt x="14990" y="3786"/>
                    <a:pt x="15062" y="4120"/>
                    <a:pt x="15169" y="4429"/>
                  </a:cubicBezTo>
                  <a:cubicBezTo>
                    <a:pt x="15240" y="4655"/>
                    <a:pt x="15264" y="4905"/>
                    <a:pt x="15300" y="5144"/>
                  </a:cubicBezTo>
                  <a:cubicBezTo>
                    <a:pt x="15359" y="5572"/>
                    <a:pt x="15443" y="5989"/>
                    <a:pt x="15585" y="6406"/>
                  </a:cubicBezTo>
                  <a:cubicBezTo>
                    <a:pt x="15681" y="6691"/>
                    <a:pt x="15704" y="7001"/>
                    <a:pt x="15740" y="7299"/>
                  </a:cubicBezTo>
                  <a:cubicBezTo>
                    <a:pt x="15776" y="7501"/>
                    <a:pt x="15824" y="7692"/>
                    <a:pt x="15907" y="7882"/>
                  </a:cubicBezTo>
                  <a:cubicBezTo>
                    <a:pt x="16026" y="8168"/>
                    <a:pt x="16121" y="8477"/>
                    <a:pt x="16181" y="8787"/>
                  </a:cubicBezTo>
                  <a:cubicBezTo>
                    <a:pt x="16216" y="9061"/>
                    <a:pt x="16193" y="9323"/>
                    <a:pt x="16157" y="9608"/>
                  </a:cubicBezTo>
                  <a:cubicBezTo>
                    <a:pt x="16145" y="9704"/>
                    <a:pt x="16062" y="9775"/>
                    <a:pt x="16002" y="9882"/>
                  </a:cubicBezTo>
                  <a:cubicBezTo>
                    <a:pt x="16050" y="10132"/>
                    <a:pt x="16181" y="10382"/>
                    <a:pt x="16074" y="10656"/>
                  </a:cubicBezTo>
                  <a:cubicBezTo>
                    <a:pt x="15883" y="10740"/>
                    <a:pt x="15704" y="10740"/>
                    <a:pt x="15526" y="10668"/>
                  </a:cubicBezTo>
                  <a:cubicBezTo>
                    <a:pt x="15300" y="10573"/>
                    <a:pt x="15073" y="10561"/>
                    <a:pt x="14847" y="10620"/>
                  </a:cubicBezTo>
                  <a:cubicBezTo>
                    <a:pt x="14633" y="10668"/>
                    <a:pt x="14395" y="10680"/>
                    <a:pt x="14169" y="10728"/>
                  </a:cubicBezTo>
                  <a:cubicBezTo>
                    <a:pt x="14002" y="10751"/>
                    <a:pt x="13823" y="10775"/>
                    <a:pt x="13669" y="10870"/>
                  </a:cubicBezTo>
                  <a:cubicBezTo>
                    <a:pt x="13585" y="10930"/>
                    <a:pt x="13466" y="10954"/>
                    <a:pt x="13347" y="10966"/>
                  </a:cubicBezTo>
                  <a:cubicBezTo>
                    <a:pt x="13121" y="11013"/>
                    <a:pt x="12883" y="11025"/>
                    <a:pt x="12656" y="11073"/>
                  </a:cubicBezTo>
                  <a:cubicBezTo>
                    <a:pt x="12478" y="11097"/>
                    <a:pt x="12287" y="11097"/>
                    <a:pt x="12121" y="11228"/>
                  </a:cubicBezTo>
                  <a:cubicBezTo>
                    <a:pt x="12085" y="11263"/>
                    <a:pt x="12025" y="11287"/>
                    <a:pt x="11966" y="11287"/>
                  </a:cubicBezTo>
                  <a:cubicBezTo>
                    <a:pt x="11573" y="11287"/>
                    <a:pt x="11228" y="11466"/>
                    <a:pt x="10871" y="11561"/>
                  </a:cubicBezTo>
                  <a:cubicBezTo>
                    <a:pt x="10597" y="11632"/>
                    <a:pt x="10311" y="11763"/>
                    <a:pt x="10073" y="11966"/>
                  </a:cubicBezTo>
                  <a:cubicBezTo>
                    <a:pt x="9918" y="12085"/>
                    <a:pt x="9787" y="12121"/>
                    <a:pt x="9597" y="12049"/>
                  </a:cubicBezTo>
                  <a:cubicBezTo>
                    <a:pt x="9418" y="11978"/>
                    <a:pt x="9204" y="11918"/>
                    <a:pt x="9013" y="11966"/>
                  </a:cubicBezTo>
                  <a:cubicBezTo>
                    <a:pt x="8406" y="11799"/>
                    <a:pt x="7823" y="11990"/>
                    <a:pt x="7227" y="12121"/>
                  </a:cubicBezTo>
                  <a:cubicBezTo>
                    <a:pt x="6941" y="12180"/>
                    <a:pt x="6668" y="12264"/>
                    <a:pt x="6382" y="12299"/>
                  </a:cubicBezTo>
                  <a:cubicBezTo>
                    <a:pt x="5668" y="12442"/>
                    <a:pt x="5001" y="12692"/>
                    <a:pt x="4382" y="13073"/>
                  </a:cubicBezTo>
                  <a:cubicBezTo>
                    <a:pt x="4370" y="13097"/>
                    <a:pt x="4358" y="13097"/>
                    <a:pt x="4358" y="13109"/>
                  </a:cubicBezTo>
                  <a:cubicBezTo>
                    <a:pt x="4060" y="13240"/>
                    <a:pt x="3763" y="13359"/>
                    <a:pt x="3560" y="13645"/>
                  </a:cubicBezTo>
                  <a:cubicBezTo>
                    <a:pt x="3501" y="13716"/>
                    <a:pt x="3346" y="13752"/>
                    <a:pt x="3239" y="13764"/>
                  </a:cubicBezTo>
                  <a:cubicBezTo>
                    <a:pt x="3108" y="13788"/>
                    <a:pt x="2989" y="13716"/>
                    <a:pt x="2917" y="13597"/>
                  </a:cubicBezTo>
                  <a:cubicBezTo>
                    <a:pt x="2881" y="13407"/>
                    <a:pt x="2810" y="13276"/>
                    <a:pt x="2739" y="13133"/>
                  </a:cubicBezTo>
                  <a:close/>
                  <a:moveTo>
                    <a:pt x="7882" y="3024"/>
                  </a:moveTo>
                  <a:cubicBezTo>
                    <a:pt x="8013" y="3893"/>
                    <a:pt x="8156" y="4691"/>
                    <a:pt x="8287" y="5501"/>
                  </a:cubicBezTo>
                  <a:cubicBezTo>
                    <a:pt x="8335" y="5787"/>
                    <a:pt x="8406" y="6072"/>
                    <a:pt x="8477" y="6334"/>
                  </a:cubicBezTo>
                  <a:cubicBezTo>
                    <a:pt x="8585" y="6703"/>
                    <a:pt x="8680" y="7084"/>
                    <a:pt x="8727" y="7465"/>
                  </a:cubicBezTo>
                  <a:cubicBezTo>
                    <a:pt x="8775" y="7763"/>
                    <a:pt x="8823" y="8061"/>
                    <a:pt x="8894" y="8358"/>
                  </a:cubicBezTo>
                  <a:cubicBezTo>
                    <a:pt x="9120" y="9180"/>
                    <a:pt x="9394" y="9978"/>
                    <a:pt x="9478" y="10835"/>
                  </a:cubicBezTo>
                  <a:cubicBezTo>
                    <a:pt x="9489" y="10906"/>
                    <a:pt x="9489" y="10978"/>
                    <a:pt x="9608" y="10990"/>
                  </a:cubicBezTo>
                  <a:cubicBezTo>
                    <a:pt x="9918" y="10751"/>
                    <a:pt x="10275" y="10573"/>
                    <a:pt x="10513" y="10239"/>
                  </a:cubicBezTo>
                  <a:cubicBezTo>
                    <a:pt x="10621" y="10085"/>
                    <a:pt x="10799" y="9978"/>
                    <a:pt x="10978" y="9942"/>
                  </a:cubicBezTo>
                  <a:cubicBezTo>
                    <a:pt x="11323" y="9847"/>
                    <a:pt x="11656" y="9716"/>
                    <a:pt x="11978" y="9549"/>
                  </a:cubicBezTo>
                  <a:cubicBezTo>
                    <a:pt x="12085" y="9501"/>
                    <a:pt x="12204" y="9477"/>
                    <a:pt x="12311" y="9466"/>
                  </a:cubicBezTo>
                  <a:cubicBezTo>
                    <a:pt x="12954" y="9358"/>
                    <a:pt x="13621" y="9263"/>
                    <a:pt x="14264" y="9180"/>
                  </a:cubicBezTo>
                  <a:cubicBezTo>
                    <a:pt x="14395" y="9168"/>
                    <a:pt x="14514" y="9132"/>
                    <a:pt x="14609" y="9168"/>
                  </a:cubicBezTo>
                  <a:cubicBezTo>
                    <a:pt x="14883" y="9239"/>
                    <a:pt x="15145" y="9192"/>
                    <a:pt x="15419" y="9251"/>
                  </a:cubicBezTo>
                  <a:cubicBezTo>
                    <a:pt x="15431" y="9251"/>
                    <a:pt x="15454" y="9227"/>
                    <a:pt x="15502" y="9192"/>
                  </a:cubicBezTo>
                  <a:cubicBezTo>
                    <a:pt x="15335" y="8835"/>
                    <a:pt x="15300" y="8430"/>
                    <a:pt x="15240" y="8037"/>
                  </a:cubicBezTo>
                  <a:cubicBezTo>
                    <a:pt x="15181" y="7680"/>
                    <a:pt x="15133" y="7322"/>
                    <a:pt x="15073" y="6965"/>
                  </a:cubicBezTo>
                  <a:cubicBezTo>
                    <a:pt x="15062" y="6810"/>
                    <a:pt x="15038" y="6668"/>
                    <a:pt x="14978" y="6549"/>
                  </a:cubicBezTo>
                  <a:cubicBezTo>
                    <a:pt x="14788" y="6048"/>
                    <a:pt x="14740" y="5537"/>
                    <a:pt x="14669" y="5025"/>
                  </a:cubicBezTo>
                  <a:cubicBezTo>
                    <a:pt x="14645" y="4882"/>
                    <a:pt x="14621" y="4715"/>
                    <a:pt x="14561" y="4560"/>
                  </a:cubicBezTo>
                  <a:cubicBezTo>
                    <a:pt x="14442" y="4251"/>
                    <a:pt x="14383" y="3929"/>
                    <a:pt x="14347" y="3596"/>
                  </a:cubicBezTo>
                  <a:lnTo>
                    <a:pt x="14204" y="2619"/>
                  </a:lnTo>
                  <a:cubicBezTo>
                    <a:pt x="14180" y="2465"/>
                    <a:pt x="14145" y="2298"/>
                    <a:pt x="14085" y="2155"/>
                  </a:cubicBezTo>
                  <a:cubicBezTo>
                    <a:pt x="14002" y="1965"/>
                    <a:pt x="13954" y="1750"/>
                    <a:pt x="13930" y="1524"/>
                  </a:cubicBezTo>
                  <a:cubicBezTo>
                    <a:pt x="13907" y="1346"/>
                    <a:pt x="13883" y="1155"/>
                    <a:pt x="13847" y="976"/>
                  </a:cubicBezTo>
                  <a:cubicBezTo>
                    <a:pt x="13835" y="893"/>
                    <a:pt x="13788" y="798"/>
                    <a:pt x="13764" y="714"/>
                  </a:cubicBezTo>
                  <a:cubicBezTo>
                    <a:pt x="13526" y="679"/>
                    <a:pt x="13311" y="655"/>
                    <a:pt x="13097" y="655"/>
                  </a:cubicBezTo>
                  <a:cubicBezTo>
                    <a:pt x="12883" y="655"/>
                    <a:pt x="12656" y="714"/>
                    <a:pt x="12454" y="738"/>
                  </a:cubicBezTo>
                  <a:cubicBezTo>
                    <a:pt x="12109" y="786"/>
                    <a:pt x="11764" y="845"/>
                    <a:pt x="11430" y="893"/>
                  </a:cubicBezTo>
                  <a:cubicBezTo>
                    <a:pt x="11204" y="917"/>
                    <a:pt x="10978" y="988"/>
                    <a:pt x="10751" y="1048"/>
                  </a:cubicBezTo>
                  <a:cubicBezTo>
                    <a:pt x="10335" y="1167"/>
                    <a:pt x="9942" y="1322"/>
                    <a:pt x="9549" y="1512"/>
                  </a:cubicBezTo>
                  <a:cubicBezTo>
                    <a:pt x="9478" y="1560"/>
                    <a:pt x="9382" y="1560"/>
                    <a:pt x="9299" y="1572"/>
                  </a:cubicBezTo>
                  <a:cubicBezTo>
                    <a:pt x="9085" y="1607"/>
                    <a:pt x="8906" y="1703"/>
                    <a:pt x="8763" y="1846"/>
                  </a:cubicBezTo>
                  <a:cubicBezTo>
                    <a:pt x="8454" y="2155"/>
                    <a:pt x="8096" y="2429"/>
                    <a:pt x="7942" y="2881"/>
                  </a:cubicBezTo>
                  <a:cubicBezTo>
                    <a:pt x="7954" y="2953"/>
                    <a:pt x="7918" y="3000"/>
                    <a:pt x="7882" y="3024"/>
                  </a:cubicBezTo>
                  <a:close/>
                  <a:moveTo>
                    <a:pt x="584" y="3572"/>
                  </a:moveTo>
                  <a:cubicBezTo>
                    <a:pt x="655" y="3691"/>
                    <a:pt x="679" y="3774"/>
                    <a:pt x="762" y="3846"/>
                  </a:cubicBezTo>
                  <a:cubicBezTo>
                    <a:pt x="905" y="4024"/>
                    <a:pt x="976" y="4215"/>
                    <a:pt x="1000" y="4441"/>
                  </a:cubicBezTo>
                  <a:cubicBezTo>
                    <a:pt x="1024" y="4715"/>
                    <a:pt x="1096" y="4953"/>
                    <a:pt x="1215" y="5191"/>
                  </a:cubicBezTo>
                  <a:cubicBezTo>
                    <a:pt x="1262" y="5263"/>
                    <a:pt x="1274" y="5358"/>
                    <a:pt x="1298" y="5441"/>
                  </a:cubicBezTo>
                  <a:cubicBezTo>
                    <a:pt x="1429" y="5989"/>
                    <a:pt x="1560" y="6525"/>
                    <a:pt x="1679" y="7072"/>
                  </a:cubicBezTo>
                  <a:cubicBezTo>
                    <a:pt x="1810" y="7703"/>
                    <a:pt x="1953" y="8346"/>
                    <a:pt x="2084" y="8977"/>
                  </a:cubicBezTo>
                  <a:cubicBezTo>
                    <a:pt x="2108" y="9120"/>
                    <a:pt x="2143" y="9239"/>
                    <a:pt x="2167" y="9358"/>
                  </a:cubicBezTo>
                  <a:cubicBezTo>
                    <a:pt x="2334" y="9930"/>
                    <a:pt x="2489" y="10525"/>
                    <a:pt x="2548" y="11121"/>
                  </a:cubicBezTo>
                  <a:cubicBezTo>
                    <a:pt x="2560" y="11299"/>
                    <a:pt x="2584" y="11466"/>
                    <a:pt x="2620" y="11632"/>
                  </a:cubicBezTo>
                  <a:cubicBezTo>
                    <a:pt x="2643" y="11835"/>
                    <a:pt x="2762" y="12013"/>
                    <a:pt x="2870" y="12168"/>
                  </a:cubicBezTo>
                  <a:cubicBezTo>
                    <a:pt x="3167" y="11954"/>
                    <a:pt x="3417" y="11752"/>
                    <a:pt x="3703" y="11573"/>
                  </a:cubicBezTo>
                  <a:cubicBezTo>
                    <a:pt x="4346" y="11180"/>
                    <a:pt x="5025" y="10870"/>
                    <a:pt x="5787" y="10787"/>
                  </a:cubicBezTo>
                  <a:cubicBezTo>
                    <a:pt x="6156" y="10740"/>
                    <a:pt x="6537" y="10692"/>
                    <a:pt x="6906" y="10620"/>
                  </a:cubicBezTo>
                  <a:cubicBezTo>
                    <a:pt x="7453" y="10501"/>
                    <a:pt x="7942" y="10668"/>
                    <a:pt x="8442" y="10882"/>
                  </a:cubicBezTo>
                  <a:cubicBezTo>
                    <a:pt x="8537" y="10930"/>
                    <a:pt x="8644" y="11001"/>
                    <a:pt x="8763" y="10918"/>
                  </a:cubicBezTo>
                  <a:cubicBezTo>
                    <a:pt x="8763" y="10859"/>
                    <a:pt x="8763" y="10787"/>
                    <a:pt x="8751" y="10704"/>
                  </a:cubicBezTo>
                  <a:cubicBezTo>
                    <a:pt x="8704" y="10275"/>
                    <a:pt x="8585" y="9858"/>
                    <a:pt x="8465" y="9442"/>
                  </a:cubicBezTo>
                  <a:cubicBezTo>
                    <a:pt x="8275" y="8763"/>
                    <a:pt x="8084" y="8084"/>
                    <a:pt x="8001" y="7370"/>
                  </a:cubicBezTo>
                  <a:cubicBezTo>
                    <a:pt x="7989" y="7168"/>
                    <a:pt x="7930" y="6953"/>
                    <a:pt x="7870" y="6751"/>
                  </a:cubicBezTo>
                  <a:cubicBezTo>
                    <a:pt x="7751" y="6322"/>
                    <a:pt x="7644" y="5882"/>
                    <a:pt x="7608" y="5441"/>
                  </a:cubicBezTo>
                  <a:cubicBezTo>
                    <a:pt x="7513" y="4667"/>
                    <a:pt x="7430" y="3893"/>
                    <a:pt x="7346" y="3120"/>
                  </a:cubicBezTo>
                  <a:cubicBezTo>
                    <a:pt x="7334" y="3012"/>
                    <a:pt x="7311" y="2893"/>
                    <a:pt x="7287" y="2810"/>
                  </a:cubicBezTo>
                  <a:cubicBezTo>
                    <a:pt x="7156" y="2774"/>
                    <a:pt x="7037" y="2762"/>
                    <a:pt x="6930" y="2715"/>
                  </a:cubicBezTo>
                  <a:cubicBezTo>
                    <a:pt x="6477" y="2489"/>
                    <a:pt x="6001" y="2358"/>
                    <a:pt x="5489" y="2393"/>
                  </a:cubicBezTo>
                  <a:lnTo>
                    <a:pt x="5441" y="2393"/>
                  </a:lnTo>
                  <a:cubicBezTo>
                    <a:pt x="4894" y="2286"/>
                    <a:pt x="4358" y="2405"/>
                    <a:pt x="3822" y="2489"/>
                  </a:cubicBezTo>
                  <a:cubicBezTo>
                    <a:pt x="2881" y="2667"/>
                    <a:pt x="1977" y="2965"/>
                    <a:pt x="1096" y="3298"/>
                  </a:cubicBezTo>
                  <a:cubicBezTo>
                    <a:pt x="905" y="3370"/>
                    <a:pt x="762" y="3477"/>
                    <a:pt x="584" y="3572"/>
                  </a:cubicBezTo>
                  <a:close/>
                  <a:moveTo>
                    <a:pt x="8299" y="11454"/>
                  </a:moveTo>
                  <a:cubicBezTo>
                    <a:pt x="7954" y="11359"/>
                    <a:pt x="7727" y="11311"/>
                    <a:pt x="7501" y="11263"/>
                  </a:cubicBezTo>
                  <a:cubicBezTo>
                    <a:pt x="7394" y="11240"/>
                    <a:pt x="7275" y="11228"/>
                    <a:pt x="7156" y="11240"/>
                  </a:cubicBezTo>
                  <a:cubicBezTo>
                    <a:pt x="6787" y="11287"/>
                    <a:pt x="6418" y="11359"/>
                    <a:pt x="6037" y="11394"/>
                  </a:cubicBezTo>
                  <a:cubicBezTo>
                    <a:pt x="5406" y="11454"/>
                    <a:pt x="4810" y="11680"/>
                    <a:pt x="4251" y="11990"/>
                  </a:cubicBezTo>
                  <a:cubicBezTo>
                    <a:pt x="3870" y="12216"/>
                    <a:pt x="3489" y="12454"/>
                    <a:pt x="3179" y="12823"/>
                  </a:cubicBezTo>
                  <a:cubicBezTo>
                    <a:pt x="3239" y="12895"/>
                    <a:pt x="3298" y="12978"/>
                    <a:pt x="3346" y="13037"/>
                  </a:cubicBezTo>
                  <a:cubicBezTo>
                    <a:pt x="3512" y="12930"/>
                    <a:pt x="3643" y="12787"/>
                    <a:pt x="3810" y="12752"/>
                  </a:cubicBezTo>
                  <a:cubicBezTo>
                    <a:pt x="4048" y="12680"/>
                    <a:pt x="4251" y="12549"/>
                    <a:pt x="4477" y="12454"/>
                  </a:cubicBezTo>
                  <a:cubicBezTo>
                    <a:pt x="5048" y="12156"/>
                    <a:pt x="5656" y="11990"/>
                    <a:pt x="6275" y="11906"/>
                  </a:cubicBezTo>
                  <a:cubicBezTo>
                    <a:pt x="6394" y="11883"/>
                    <a:pt x="6513" y="11871"/>
                    <a:pt x="6608" y="11823"/>
                  </a:cubicBezTo>
                  <a:cubicBezTo>
                    <a:pt x="6775" y="11728"/>
                    <a:pt x="6965" y="11704"/>
                    <a:pt x="7144" y="11656"/>
                  </a:cubicBezTo>
                  <a:cubicBezTo>
                    <a:pt x="7501" y="11609"/>
                    <a:pt x="7858" y="11549"/>
                    <a:pt x="8299" y="11454"/>
                  </a:cubicBezTo>
                  <a:close/>
                  <a:moveTo>
                    <a:pt x="15383" y="9978"/>
                  </a:moveTo>
                  <a:cubicBezTo>
                    <a:pt x="14931" y="9858"/>
                    <a:pt x="14478" y="9727"/>
                    <a:pt x="14002" y="9835"/>
                  </a:cubicBezTo>
                  <a:cubicBezTo>
                    <a:pt x="13811" y="9882"/>
                    <a:pt x="13597" y="9894"/>
                    <a:pt x="13407" y="9918"/>
                  </a:cubicBezTo>
                  <a:cubicBezTo>
                    <a:pt x="12728" y="10001"/>
                    <a:pt x="12037" y="10120"/>
                    <a:pt x="11418" y="10442"/>
                  </a:cubicBezTo>
                  <a:cubicBezTo>
                    <a:pt x="11383" y="10454"/>
                    <a:pt x="11359" y="10478"/>
                    <a:pt x="11335" y="10478"/>
                  </a:cubicBezTo>
                  <a:cubicBezTo>
                    <a:pt x="10966" y="10573"/>
                    <a:pt x="10644" y="10799"/>
                    <a:pt x="10311" y="11013"/>
                  </a:cubicBezTo>
                  <a:cubicBezTo>
                    <a:pt x="10132" y="11132"/>
                    <a:pt x="10001" y="11287"/>
                    <a:pt x="9942" y="11502"/>
                  </a:cubicBezTo>
                  <a:cubicBezTo>
                    <a:pt x="10085" y="11573"/>
                    <a:pt x="10192" y="11502"/>
                    <a:pt x="10287" y="11430"/>
                  </a:cubicBezTo>
                  <a:cubicBezTo>
                    <a:pt x="10561" y="11216"/>
                    <a:pt x="10882" y="11097"/>
                    <a:pt x="11204" y="10978"/>
                  </a:cubicBezTo>
                  <a:lnTo>
                    <a:pt x="11656" y="10847"/>
                  </a:lnTo>
                  <a:cubicBezTo>
                    <a:pt x="11728" y="10811"/>
                    <a:pt x="11835" y="10811"/>
                    <a:pt x="11894" y="10775"/>
                  </a:cubicBezTo>
                  <a:cubicBezTo>
                    <a:pt x="12049" y="10620"/>
                    <a:pt x="12252" y="10609"/>
                    <a:pt x="12454" y="10573"/>
                  </a:cubicBezTo>
                  <a:cubicBezTo>
                    <a:pt x="12680" y="10549"/>
                    <a:pt x="12918" y="10513"/>
                    <a:pt x="13145" y="10478"/>
                  </a:cubicBezTo>
                  <a:cubicBezTo>
                    <a:pt x="13240" y="10454"/>
                    <a:pt x="13347" y="10454"/>
                    <a:pt x="13418" y="10394"/>
                  </a:cubicBezTo>
                  <a:cubicBezTo>
                    <a:pt x="13621" y="10251"/>
                    <a:pt x="13859" y="10239"/>
                    <a:pt x="14073" y="10204"/>
                  </a:cubicBezTo>
                  <a:cubicBezTo>
                    <a:pt x="14526" y="10132"/>
                    <a:pt x="14954" y="10061"/>
                    <a:pt x="15383" y="997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73"/>
            <p:cNvSpPr/>
            <p:nvPr/>
          </p:nvSpPr>
          <p:spPr>
            <a:xfrm>
              <a:off x="1404625" y="1833700"/>
              <a:ext cx="89925" cy="110150"/>
            </a:xfrm>
            <a:custGeom>
              <a:avLst/>
              <a:gdLst/>
              <a:ahLst/>
              <a:cxnLst/>
              <a:rect l="l" t="t" r="r" b="b"/>
              <a:pathLst>
                <a:path w="3597" h="4406" extrusionOk="0">
                  <a:moveTo>
                    <a:pt x="1679" y="1834"/>
                  </a:moveTo>
                  <a:cubicBezTo>
                    <a:pt x="1846" y="1488"/>
                    <a:pt x="2025" y="1167"/>
                    <a:pt x="2037" y="762"/>
                  </a:cubicBezTo>
                  <a:cubicBezTo>
                    <a:pt x="1906" y="762"/>
                    <a:pt x="1798" y="774"/>
                    <a:pt x="1679" y="774"/>
                  </a:cubicBezTo>
                  <a:cubicBezTo>
                    <a:pt x="1310" y="822"/>
                    <a:pt x="941" y="869"/>
                    <a:pt x="560" y="893"/>
                  </a:cubicBezTo>
                  <a:cubicBezTo>
                    <a:pt x="441" y="917"/>
                    <a:pt x="346" y="917"/>
                    <a:pt x="227" y="893"/>
                  </a:cubicBezTo>
                  <a:cubicBezTo>
                    <a:pt x="108" y="881"/>
                    <a:pt x="13" y="774"/>
                    <a:pt x="1" y="655"/>
                  </a:cubicBezTo>
                  <a:cubicBezTo>
                    <a:pt x="1" y="560"/>
                    <a:pt x="48" y="452"/>
                    <a:pt x="143" y="417"/>
                  </a:cubicBezTo>
                  <a:cubicBezTo>
                    <a:pt x="274" y="381"/>
                    <a:pt x="417" y="322"/>
                    <a:pt x="560" y="298"/>
                  </a:cubicBezTo>
                  <a:cubicBezTo>
                    <a:pt x="1072" y="214"/>
                    <a:pt x="1596" y="119"/>
                    <a:pt x="2096" y="60"/>
                  </a:cubicBezTo>
                  <a:cubicBezTo>
                    <a:pt x="2572" y="0"/>
                    <a:pt x="2906" y="357"/>
                    <a:pt x="2787" y="833"/>
                  </a:cubicBezTo>
                  <a:cubicBezTo>
                    <a:pt x="2703" y="1119"/>
                    <a:pt x="2608" y="1381"/>
                    <a:pt x="2501" y="1655"/>
                  </a:cubicBezTo>
                  <a:lnTo>
                    <a:pt x="2322" y="2096"/>
                  </a:lnTo>
                  <a:cubicBezTo>
                    <a:pt x="2394" y="2179"/>
                    <a:pt x="2465" y="2227"/>
                    <a:pt x="2513" y="2274"/>
                  </a:cubicBezTo>
                  <a:cubicBezTo>
                    <a:pt x="2644" y="2441"/>
                    <a:pt x="2584" y="2667"/>
                    <a:pt x="2394" y="2727"/>
                  </a:cubicBezTo>
                  <a:cubicBezTo>
                    <a:pt x="2287" y="2750"/>
                    <a:pt x="2168" y="2774"/>
                    <a:pt x="2048" y="2798"/>
                  </a:cubicBezTo>
                  <a:cubicBezTo>
                    <a:pt x="1977" y="3012"/>
                    <a:pt x="1810" y="3203"/>
                    <a:pt x="1906" y="3441"/>
                  </a:cubicBezTo>
                  <a:cubicBezTo>
                    <a:pt x="2037" y="3500"/>
                    <a:pt x="2144" y="3453"/>
                    <a:pt x="2227" y="3393"/>
                  </a:cubicBezTo>
                  <a:cubicBezTo>
                    <a:pt x="2549" y="3215"/>
                    <a:pt x="2906" y="3215"/>
                    <a:pt x="3239" y="3203"/>
                  </a:cubicBezTo>
                  <a:cubicBezTo>
                    <a:pt x="3418" y="3191"/>
                    <a:pt x="3572" y="3322"/>
                    <a:pt x="3584" y="3465"/>
                  </a:cubicBezTo>
                  <a:cubicBezTo>
                    <a:pt x="3596" y="3620"/>
                    <a:pt x="3513" y="3762"/>
                    <a:pt x="3334" y="3822"/>
                  </a:cubicBezTo>
                  <a:cubicBezTo>
                    <a:pt x="3275" y="3846"/>
                    <a:pt x="3227" y="3858"/>
                    <a:pt x="3168" y="3870"/>
                  </a:cubicBezTo>
                  <a:cubicBezTo>
                    <a:pt x="2727" y="3917"/>
                    <a:pt x="2322" y="4120"/>
                    <a:pt x="1906" y="4286"/>
                  </a:cubicBezTo>
                  <a:cubicBezTo>
                    <a:pt x="1727" y="4358"/>
                    <a:pt x="1513" y="4393"/>
                    <a:pt x="1310" y="4393"/>
                  </a:cubicBezTo>
                  <a:cubicBezTo>
                    <a:pt x="1060" y="4405"/>
                    <a:pt x="894" y="4215"/>
                    <a:pt x="953" y="3977"/>
                  </a:cubicBezTo>
                  <a:cubicBezTo>
                    <a:pt x="1001" y="3762"/>
                    <a:pt x="977" y="3548"/>
                    <a:pt x="1156" y="3381"/>
                  </a:cubicBezTo>
                  <a:cubicBezTo>
                    <a:pt x="1179" y="3370"/>
                    <a:pt x="1191" y="3322"/>
                    <a:pt x="1191" y="3310"/>
                  </a:cubicBezTo>
                  <a:cubicBezTo>
                    <a:pt x="1156" y="3084"/>
                    <a:pt x="1298" y="2893"/>
                    <a:pt x="1370" y="2691"/>
                  </a:cubicBezTo>
                  <a:cubicBezTo>
                    <a:pt x="1394" y="2631"/>
                    <a:pt x="1394" y="2560"/>
                    <a:pt x="1429" y="2477"/>
                  </a:cubicBezTo>
                  <a:cubicBezTo>
                    <a:pt x="1298" y="2417"/>
                    <a:pt x="1191" y="2369"/>
                    <a:pt x="1072" y="2310"/>
                  </a:cubicBezTo>
                  <a:cubicBezTo>
                    <a:pt x="1001" y="2274"/>
                    <a:pt x="905" y="2250"/>
                    <a:pt x="834" y="2203"/>
                  </a:cubicBezTo>
                  <a:cubicBezTo>
                    <a:pt x="727" y="2143"/>
                    <a:pt x="715" y="2000"/>
                    <a:pt x="786" y="1905"/>
                  </a:cubicBezTo>
                  <a:cubicBezTo>
                    <a:pt x="894" y="1774"/>
                    <a:pt x="1036" y="1715"/>
                    <a:pt x="1203" y="1762"/>
                  </a:cubicBezTo>
                  <a:cubicBezTo>
                    <a:pt x="1370" y="1762"/>
                    <a:pt x="1513" y="1786"/>
                    <a:pt x="1679" y="1834"/>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73"/>
            <p:cNvSpPr/>
            <p:nvPr/>
          </p:nvSpPr>
          <p:spPr>
            <a:xfrm>
              <a:off x="1254025" y="1863150"/>
              <a:ext cx="75025" cy="122375"/>
            </a:xfrm>
            <a:custGeom>
              <a:avLst/>
              <a:gdLst/>
              <a:ahLst/>
              <a:cxnLst/>
              <a:rect l="l" t="t" r="r" b="b"/>
              <a:pathLst>
                <a:path w="3001" h="4895" extrusionOk="0">
                  <a:moveTo>
                    <a:pt x="1786" y="2977"/>
                  </a:moveTo>
                  <a:cubicBezTo>
                    <a:pt x="1584" y="3037"/>
                    <a:pt x="1405" y="3096"/>
                    <a:pt x="1226" y="3144"/>
                  </a:cubicBezTo>
                  <a:cubicBezTo>
                    <a:pt x="1072" y="3192"/>
                    <a:pt x="893" y="3192"/>
                    <a:pt x="691" y="3215"/>
                  </a:cubicBezTo>
                  <a:cubicBezTo>
                    <a:pt x="679" y="3513"/>
                    <a:pt x="595" y="3799"/>
                    <a:pt x="631" y="4097"/>
                  </a:cubicBezTo>
                  <a:cubicBezTo>
                    <a:pt x="667" y="4323"/>
                    <a:pt x="679" y="4561"/>
                    <a:pt x="572" y="4775"/>
                  </a:cubicBezTo>
                  <a:cubicBezTo>
                    <a:pt x="536" y="4882"/>
                    <a:pt x="393" y="4894"/>
                    <a:pt x="333" y="4811"/>
                  </a:cubicBezTo>
                  <a:cubicBezTo>
                    <a:pt x="274" y="4739"/>
                    <a:pt x="214" y="4644"/>
                    <a:pt x="191" y="4561"/>
                  </a:cubicBezTo>
                  <a:cubicBezTo>
                    <a:pt x="83" y="4239"/>
                    <a:pt x="0" y="3930"/>
                    <a:pt x="71" y="3585"/>
                  </a:cubicBezTo>
                  <a:cubicBezTo>
                    <a:pt x="83" y="3501"/>
                    <a:pt x="83" y="3394"/>
                    <a:pt x="83" y="3287"/>
                  </a:cubicBezTo>
                  <a:lnTo>
                    <a:pt x="83" y="2775"/>
                  </a:lnTo>
                  <a:cubicBezTo>
                    <a:pt x="83" y="2668"/>
                    <a:pt x="95" y="2561"/>
                    <a:pt x="83" y="2477"/>
                  </a:cubicBezTo>
                  <a:cubicBezTo>
                    <a:pt x="12" y="1918"/>
                    <a:pt x="71" y="1382"/>
                    <a:pt x="95" y="834"/>
                  </a:cubicBezTo>
                  <a:cubicBezTo>
                    <a:pt x="119" y="596"/>
                    <a:pt x="191" y="394"/>
                    <a:pt x="333" y="191"/>
                  </a:cubicBezTo>
                  <a:cubicBezTo>
                    <a:pt x="488" y="1"/>
                    <a:pt x="691" y="1"/>
                    <a:pt x="857" y="167"/>
                  </a:cubicBezTo>
                  <a:cubicBezTo>
                    <a:pt x="929" y="239"/>
                    <a:pt x="976" y="334"/>
                    <a:pt x="1036" y="406"/>
                  </a:cubicBezTo>
                  <a:cubicBezTo>
                    <a:pt x="1453" y="989"/>
                    <a:pt x="1869" y="1584"/>
                    <a:pt x="2179" y="2239"/>
                  </a:cubicBezTo>
                  <a:cubicBezTo>
                    <a:pt x="2417" y="2727"/>
                    <a:pt x="2655" y="3215"/>
                    <a:pt x="2941" y="3680"/>
                  </a:cubicBezTo>
                  <a:cubicBezTo>
                    <a:pt x="3000" y="3763"/>
                    <a:pt x="3000" y="3906"/>
                    <a:pt x="3000" y="4001"/>
                  </a:cubicBezTo>
                  <a:cubicBezTo>
                    <a:pt x="3000" y="4168"/>
                    <a:pt x="2893" y="4287"/>
                    <a:pt x="2762" y="4335"/>
                  </a:cubicBezTo>
                  <a:cubicBezTo>
                    <a:pt x="2643" y="4358"/>
                    <a:pt x="2512" y="4299"/>
                    <a:pt x="2441" y="4180"/>
                  </a:cubicBezTo>
                  <a:cubicBezTo>
                    <a:pt x="2346" y="4025"/>
                    <a:pt x="2262" y="3858"/>
                    <a:pt x="2179" y="3692"/>
                  </a:cubicBezTo>
                  <a:cubicBezTo>
                    <a:pt x="2084" y="3430"/>
                    <a:pt x="1941" y="3192"/>
                    <a:pt x="1786" y="2977"/>
                  </a:cubicBezTo>
                  <a:close/>
                  <a:moveTo>
                    <a:pt x="738" y="2620"/>
                  </a:moveTo>
                  <a:cubicBezTo>
                    <a:pt x="1036" y="2608"/>
                    <a:pt x="1286" y="2549"/>
                    <a:pt x="1500" y="2322"/>
                  </a:cubicBezTo>
                  <a:cubicBezTo>
                    <a:pt x="1250" y="1906"/>
                    <a:pt x="1084" y="1465"/>
                    <a:pt x="714" y="1108"/>
                  </a:cubicBezTo>
                  <a:cubicBezTo>
                    <a:pt x="607" y="1584"/>
                    <a:pt x="619" y="2144"/>
                    <a:pt x="738" y="262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61" name="Google Shape;1061;p73"/>
          <p:cNvGrpSpPr/>
          <p:nvPr/>
        </p:nvGrpSpPr>
        <p:grpSpPr>
          <a:xfrm>
            <a:off x="402134" y="327294"/>
            <a:ext cx="1728535" cy="1448719"/>
            <a:chOff x="537803" y="1586771"/>
            <a:chExt cx="1296401" cy="1086539"/>
          </a:xfrm>
        </p:grpSpPr>
        <p:sp>
          <p:nvSpPr>
            <p:cNvPr id="1062" name="Google Shape;1062;p73"/>
            <p:cNvSpPr/>
            <p:nvPr/>
          </p:nvSpPr>
          <p:spPr>
            <a:xfrm rot="-648418">
              <a:off x="1170428" y="2264338"/>
              <a:ext cx="101809" cy="88726"/>
            </a:xfrm>
            <a:custGeom>
              <a:avLst/>
              <a:gdLst/>
              <a:ahLst/>
              <a:cxnLst/>
              <a:rect l="l" t="t" r="r" b="b"/>
              <a:pathLst>
                <a:path w="3743" h="3262" extrusionOk="0">
                  <a:moveTo>
                    <a:pt x="1982" y="1"/>
                  </a:moveTo>
                  <a:cubicBezTo>
                    <a:pt x="1712" y="1"/>
                    <a:pt x="1444" y="66"/>
                    <a:pt x="1175" y="168"/>
                  </a:cubicBezTo>
                  <a:cubicBezTo>
                    <a:pt x="1164" y="180"/>
                    <a:pt x="1152" y="191"/>
                    <a:pt x="1138" y="197"/>
                  </a:cubicBezTo>
                  <a:cubicBezTo>
                    <a:pt x="195" y="761"/>
                    <a:pt x="1" y="2120"/>
                    <a:pt x="852" y="2853"/>
                  </a:cubicBezTo>
                  <a:cubicBezTo>
                    <a:pt x="1170" y="3127"/>
                    <a:pt x="1549" y="3261"/>
                    <a:pt x="1922" y="3261"/>
                  </a:cubicBezTo>
                  <a:cubicBezTo>
                    <a:pt x="2404" y="3261"/>
                    <a:pt x="2876" y="3037"/>
                    <a:pt x="3195" y="2601"/>
                  </a:cubicBezTo>
                  <a:cubicBezTo>
                    <a:pt x="3743" y="1859"/>
                    <a:pt x="3697" y="804"/>
                    <a:pt x="2883" y="277"/>
                  </a:cubicBezTo>
                  <a:cubicBezTo>
                    <a:pt x="2579" y="80"/>
                    <a:pt x="2280" y="1"/>
                    <a:pt x="1982"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3" name="Google Shape;1063;p73"/>
            <p:cNvSpPr/>
            <p:nvPr/>
          </p:nvSpPr>
          <p:spPr>
            <a:xfrm rot="-648418">
              <a:off x="612742" y="1712048"/>
              <a:ext cx="1070887" cy="505891"/>
            </a:xfrm>
            <a:custGeom>
              <a:avLst/>
              <a:gdLst/>
              <a:ahLst/>
              <a:cxnLst/>
              <a:rect l="l" t="t" r="r" b="b"/>
              <a:pathLst>
                <a:path w="39371" h="18599" extrusionOk="0">
                  <a:moveTo>
                    <a:pt x="35512" y="2652"/>
                  </a:moveTo>
                  <a:cubicBezTo>
                    <a:pt x="35646" y="2652"/>
                    <a:pt x="35777" y="2727"/>
                    <a:pt x="35829" y="2902"/>
                  </a:cubicBezTo>
                  <a:cubicBezTo>
                    <a:pt x="36390" y="4813"/>
                    <a:pt x="36176" y="6862"/>
                    <a:pt x="36110" y="8830"/>
                  </a:cubicBezTo>
                  <a:cubicBezTo>
                    <a:pt x="36035" y="11008"/>
                    <a:pt x="36061" y="13232"/>
                    <a:pt x="35743" y="15389"/>
                  </a:cubicBezTo>
                  <a:lnTo>
                    <a:pt x="35734" y="15455"/>
                  </a:lnTo>
                  <a:cubicBezTo>
                    <a:pt x="35729" y="15495"/>
                    <a:pt x="35711" y="15530"/>
                    <a:pt x="35686" y="15558"/>
                  </a:cubicBezTo>
                  <a:cubicBezTo>
                    <a:pt x="35740" y="15736"/>
                    <a:pt x="35683" y="15948"/>
                    <a:pt x="35465" y="15994"/>
                  </a:cubicBezTo>
                  <a:lnTo>
                    <a:pt x="34835" y="16123"/>
                  </a:lnTo>
                  <a:cubicBezTo>
                    <a:pt x="34812" y="16128"/>
                    <a:pt x="34788" y="16130"/>
                    <a:pt x="34765" y="16130"/>
                  </a:cubicBezTo>
                  <a:cubicBezTo>
                    <a:pt x="34696" y="16130"/>
                    <a:pt x="34628" y="16108"/>
                    <a:pt x="34574" y="16063"/>
                  </a:cubicBezTo>
                  <a:cubicBezTo>
                    <a:pt x="29108" y="16445"/>
                    <a:pt x="23564" y="16662"/>
                    <a:pt x="18026" y="16662"/>
                  </a:cubicBezTo>
                  <a:cubicBezTo>
                    <a:pt x="12908" y="16662"/>
                    <a:pt x="7796" y="16477"/>
                    <a:pt x="2754" y="16068"/>
                  </a:cubicBezTo>
                  <a:cubicBezTo>
                    <a:pt x="2594" y="16054"/>
                    <a:pt x="2591" y="15813"/>
                    <a:pt x="2754" y="15813"/>
                  </a:cubicBezTo>
                  <a:lnTo>
                    <a:pt x="2783" y="15813"/>
                  </a:lnTo>
                  <a:lnTo>
                    <a:pt x="2783" y="15719"/>
                  </a:lnTo>
                  <a:cubicBezTo>
                    <a:pt x="2734" y="15719"/>
                    <a:pt x="2691" y="15687"/>
                    <a:pt x="2674" y="15641"/>
                  </a:cubicBezTo>
                  <a:cubicBezTo>
                    <a:pt x="2109" y="13828"/>
                    <a:pt x="2382" y="11616"/>
                    <a:pt x="2419" y="9730"/>
                  </a:cubicBezTo>
                  <a:cubicBezTo>
                    <a:pt x="2459" y="7590"/>
                    <a:pt x="2513" y="5426"/>
                    <a:pt x="2740" y="3297"/>
                  </a:cubicBezTo>
                  <a:cubicBezTo>
                    <a:pt x="2470" y="3260"/>
                    <a:pt x="2465" y="2853"/>
                    <a:pt x="2757" y="2848"/>
                  </a:cubicBezTo>
                  <a:cubicBezTo>
                    <a:pt x="3656" y="2830"/>
                    <a:pt x="4556" y="2822"/>
                    <a:pt x="5456" y="2822"/>
                  </a:cubicBezTo>
                  <a:cubicBezTo>
                    <a:pt x="9863" y="2822"/>
                    <a:pt x="14277" y="3000"/>
                    <a:pt x="18684" y="3000"/>
                  </a:cubicBezTo>
                  <a:cubicBezTo>
                    <a:pt x="18742" y="3000"/>
                    <a:pt x="18800" y="2999"/>
                    <a:pt x="18857" y="2999"/>
                  </a:cubicBezTo>
                  <a:cubicBezTo>
                    <a:pt x="24035" y="2994"/>
                    <a:pt x="29220" y="2735"/>
                    <a:pt x="34395" y="2735"/>
                  </a:cubicBezTo>
                  <a:cubicBezTo>
                    <a:pt x="34582" y="2735"/>
                    <a:pt x="34768" y="2735"/>
                    <a:pt x="34955" y="2736"/>
                  </a:cubicBezTo>
                  <a:cubicBezTo>
                    <a:pt x="35044" y="2736"/>
                    <a:pt x="35130" y="2770"/>
                    <a:pt x="35193" y="2830"/>
                  </a:cubicBezTo>
                  <a:cubicBezTo>
                    <a:pt x="35259" y="2718"/>
                    <a:pt x="35387" y="2652"/>
                    <a:pt x="35512" y="2652"/>
                  </a:cubicBezTo>
                  <a:close/>
                  <a:moveTo>
                    <a:pt x="2823" y="0"/>
                  </a:moveTo>
                  <a:cubicBezTo>
                    <a:pt x="2021" y="0"/>
                    <a:pt x="1260" y="101"/>
                    <a:pt x="837" y="504"/>
                  </a:cubicBezTo>
                  <a:cubicBezTo>
                    <a:pt x="0" y="1306"/>
                    <a:pt x="387" y="3790"/>
                    <a:pt x="370" y="4982"/>
                  </a:cubicBezTo>
                  <a:cubicBezTo>
                    <a:pt x="353" y="6340"/>
                    <a:pt x="336" y="7701"/>
                    <a:pt x="318" y="9060"/>
                  </a:cubicBezTo>
                  <a:cubicBezTo>
                    <a:pt x="284" y="11885"/>
                    <a:pt x="253" y="14710"/>
                    <a:pt x="207" y="17533"/>
                  </a:cubicBezTo>
                  <a:cubicBezTo>
                    <a:pt x="204" y="17742"/>
                    <a:pt x="175" y="18120"/>
                    <a:pt x="144" y="18598"/>
                  </a:cubicBezTo>
                  <a:cubicBezTo>
                    <a:pt x="6548" y="18258"/>
                    <a:pt x="12986" y="18341"/>
                    <a:pt x="19396" y="18183"/>
                  </a:cubicBezTo>
                  <a:cubicBezTo>
                    <a:pt x="25932" y="18023"/>
                    <a:pt x="32476" y="17667"/>
                    <a:pt x="39012" y="17584"/>
                  </a:cubicBezTo>
                  <a:cubicBezTo>
                    <a:pt x="39014" y="17584"/>
                    <a:pt x="39016" y="17584"/>
                    <a:pt x="39018" y="17584"/>
                  </a:cubicBezTo>
                  <a:cubicBezTo>
                    <a:pt x="39249" y="17584"/>
                    <a:pt x="39362" y="17758"/>
                    <a:pt x="39362" y="17934"/>
                  </a:cubicBezTo>
                  <a:lnTo>
                    <a:pt x="39370" y="17934"/>
                  </a:lnTo>
                  <a:cubicBezTo>
                    <a:pt x="39319" y="16868"/>
                    <a:pt x="39264" y="16034"/>
                    <a:pt x="39256" y="15747"/>
                  </a:cubicBezTo>
                  <a:cubicBezTo>
                    <a:pt x="39184" y="12607"/>
                    <a:pt x="39113" y="9464"/>
                    <a:pt x="39038" y="6320"/>
                  </a:cubicBezTo>
                  <a:cubicBezTo>
                    <a:pt x="39007" y="4856"/>
                    <a:pt x="39009" y="3386"/>
                    <a:pt x="38938" y="1922"/>
                  </a:cubicBezTo>
                  <a:cubicBezTo>
                    <a:pt x="38926" y="1664"/>
                    <a:pt x="38992" y="1040"/>
                    <a:pt x="38852" y="827"/>
                  </a:cubicBezTo>
                  <a:cubicBezTo>
                    <a:pt x="38488" y="277"/>
                    <a:pt x="37408" y="137"/>
                    <a:pt x="36846" y="82"/>
                  </a:cubicBezTo>
                  <a:cubicBezTo>
                    <a:pt x="36640" y="62"/>
                    <a:pt x="36429" y="56"/>
                    <a:pt x="36216" y="56"/>
                  </a:cubicBezTo>
                  <a:cubicBezTo>
                    <a:pt x="35791" y="56"/>
                    <a:pt x="35359" y="82"/>
                    <a:pt x="34941" y="82"/>
                  </a:cubicBezTo>
                  <a:lnTo>
                    <a:pt x="26362" y="88"/>
                  </a:lnTo>
                  <a:lnTo>
                    <a:pt x="9513" y="97"/>
                  </a:lnTo>
                  <a:cubicBezTo>
                    <a:pt x="8032" y="100"/>
                    <a:pt x="6551" y="103"/>
                    <a:pt x="5066" y="103"/>
                  </a:cubicBezTo>
                  <a:cubicBezTo>
                    <a:pt x="4480" y="103"/>
                    <a:pt x="3631" y="0"/>
                    <a:pt x="2823"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4" name="Google Shape;1064;p73"/>
            <p:cNvSpPr/>
            <p:nvPr/>
          </p:nvSpPr>
          <p:spPr>
            <a:xfrm rot="-648418">
              <a:off x="610712" y="1686777"/>
              <a:ext cx="1150583" cy="886526"/>
            </a:xfrm>
            <a:custGeom>
              <a:avLst/>
              <a:gdLst/>
              <a:ahLst/>
              <a:cxnLst/>
              <a:rect l="l" t="t" r="r" b="b"/>
              <a:pathLst>
                <a:path w="42301" h="32593" extrusionOk="0">
                  <a:moveTo>
                    <a:pt x="4065" y="774"/>
                  </a:moveTo>
                  <a:cubicBezTo>
                    <a:pt x="4872" y="774"/>
                    <a:pt x="5719" y="876"/>
                    <a:pt x="6303" y="876"/>
                  </a:cubicBezTo>
                  <a:cubicBezTo>
                    <a:pt x="7790" y="876"/>
                    <a:pt x="9272" y="876"/>
                    <a:pt x="10753" y="873"/>
                  </a:cubicBezTo>
                  <a:lnTo>
                    <a:pt x="27599" y="861"/>
                  </a:lnTo>
                  <a:lnTo>
                    <a:pt x="36178" y="856"/>
                  </a:lnTo>
                  <a:cubicBezTo>
                    <a:pt x="36596" y="856"/>
                    <a:pt x="37028" y="829"/>
                    <a:pt x="37454" y="829"/>
                  </a:cubicBezTo>
                  <a:cubicBezTo>
                    <a:pt x="37667" y="829"/>
                    <a:pt x="37879" y="836"/>
                    <a:pt x="38086" y="856"/>
                  </a:cubicBezTo>
                  <a:cubicBezTo>
                    <a:pt x="38645" y="910"/>
                    <a:pt x="39725" y="1050"/>
                    <a:pt x="40092" y="1601"/>
                  </a:cubicBezTo>
                  <a:cubicBezTo>
                    <a:pt x="40232" y="1813"/>
                    <a:pt x="40163" y="2440"/>
                    <a:pt x="40178" y="2695"/>
                  </a:cubicBezTo>
                  <a:cubicBezTo>
                    <a:pt x="40246" y="4159"/>
                    <a:pt x="40244" y="5629"/>
                    <a:pt x="40275" y="7094"/>
                  </a:cubicBezTo>
                  <a:cubicBezTo>
                    <a:pt x="40347" y="10237"/>
                    <a:pt x="40421" y="13380"/>
                    <a:pt x="40493" y="16521"/>
                  </a:cubicBezTo>
                  <a:cubicBezTo>
                    <a:pt x="40501" y="16810"/>
                    <a:pt x="40556" y="17644"/>
                    <a:pt x="40607" y="18710"/>
                  </a:cubicBezTo>
                  <a:cubicBezTo>
                    <a:pt x="40756" y="21581"/>
                    <a:pt x="40903" y="26134"/>
                    <a:pt x="40095" y="26160"/>
                  </a:cubicBezTo>
                  <a:cubicBezTo>
                    <a:pt x="40009" y="26163"/>
                    <a:pt x="39925" y="26194"/>
                    <a:pt x="39860" y="26251"/>
                  </a:cubicBezTo>
                  <a:cubicBezTo>
                    <a:pt x="39845" y="26251"/>
                    <a:pt x="39840" y="26246"/>
                    <a:pt x="39822" y="26246"/>
                  </a:cubicBezTo>
                  <a:cubicBezTo>
                    <a:pt x="39538" y="26245"/>
                    <a:pt x="39253" y="26245"/>
                    <a:pt x="38968" y="26245"/>
                  </a:cubicBezTo>
                  <a:cubicBezTo>
                    <a:pt x="32828" y="26245"/>
                    <a:pt x="26675" y="26416"/>
                    <a:pt x="20530" y="26501"/>
                  </a:cubicBezTo>
                  <a:lnTo>
                    <a:pt x="16303" y="26558"/>
                  </a:lnTo>
                  <a:cubicBezTo>
                    <a:pt x="16280" y="26500"/>
                    <a:pt x="16227" y="26474"/>
                    <a:pt x="16172" y="26474"/>
                  </a:cubicBezTo>
                  <a:cubicBezTo>
                    <a:pt x="16112" y="26474"/>
                    <a:pt x="16048" y="26505"/>
                    <a:pt x="16017" y="26564"/>
                  </a:cubicBezTo>
                  <a:lnTo>
                    <a:pt x="11040" y="26632"/>
                  </a:lnTo>
                  <a:cubicBezTo>
                    <a:pt x="9455" y="26655"/>
                    <a:pt x="7876" y="26673"/>
                    <a:pt x="6292" y="26698"/>
                  </a:cubicBezTo>
                  <a:cubicBezTo>
                    <a:pt x="6133" y="26701"/>
                    <a:pt x="5973" y="26702"/>
                    <a:pt x="5813" y="26702"/>
                  </a:cubicBezTo>
                  <a:cubicBezTo>
                    <a:pt x="5450" y="26702"/>
                    <a:pt x="5083" y="26697"/>
                    <a:pt x="4716" y="26697"/>
                  </a:cubicBezTo>
                  <a:cubicBezTo>
                    <a:pt x="3969" y="26697"/>
                    <a:pt x="3220" y="26716"/>
                    <a:pt x="2491" y="26829"/>
                  </a:cubicBezTo>
                  <a:lnTo>
                    <a:pt x="2491" y="26829"/>
                  </a:lnTo>
                  <a:cubicBezTo>
                    <a:pt x="2841" y="26769"/>
                    <a:pt x="2855" y="26228"/>
                    <a:pt x="2492" y="26228"/>
                  </a:cubicBezTo>
                  <a:cubicBezTo>
                    <a:pt x="2485" y="26228"/>
                    <a:pt x="2477" y="26228"/>
                    <a:pt x="2470" y="26228"/>
                  </a:cubicBezTo>
                  <a:cubicBezTo>
                    <a:pt x="2456" y="26229"/>
                    <a:pt x="2443" y="26230"/>
                    <a:pt x="2430" y="26230"/>
                  </a:cubicBezTo>
                  <a:cubicBezTo>
                    <a:pt x="1043" y="26230"/>
                    <a:pt x="1199" y="22209"/>
                    <a:pt x="1352" y="19833"/>
                  </a:cubicBezTo>
                  <a:lnTo>
                    <a:pt x="1366" y="19833"/>
                  </a:lnTo>
                  <a:lnTo>
                    <a:pt x="1381" y="19374"/>
                  </a:lnTo>
                  <a:cubicBezTo>
                    <a:pt x="1415" y="18893"/>
                    <a:pt x="1444" y="18515"/>
                    <a:pt x="1447" y="18309"/>
                  </a:cubicBezTo>
                  <a:cubicBezTo>
                    <a:pt x="1490" y="15483"/>
                    <a:pt x="1521" y="12658"/>
                    <a:pt x="1558" y="9833"/>
                  </a:cubicBezTo>
                  <a:cubicBezTo>
                    <a:pt x="1576" y="8475"/>
                    <a:pt x="1593" y="7116"/>
                    <a:pt x="1610" y="5755"/>
                  </a:cubicBezTo>
                  <a:cubicBezTo>
                    <a:pt x="1624" y="4566"/>
                    <a:pt x="1237" y="2082"/>
                    <a:pt x="2074" y="1280"/>
                  </a:cubicBezTo>
                  <a:cubicBezTo>
                    <a:pt x="2497" y="875"/>
                    <a:pt x="3261" y="774"/>
                    <a:pt x="4065" y="774"/>
                  </a:cubicBezTo>
                  <a:close/>
                  <a:moveTo>
                    <a:pt x="3000" y="1"/>
                  </a:moveTo>
                  <a:cubicBezTo>
                    <a:pt x="2344" y="1"/>
                    <a:pt x="1718" y="91"/>
                    <a:pt x="1335" y="432"/>
                  </a:cubicBezTo>
                  <a:cubicBezTo>
                    <a:pt x="687" y="1007"/>
                    <a:pt x="891" y="2179"/>
                    <a:pt x="882" y="2933"/>
                  </a:cubicBezTo>
                  <a:cubicBezTo>
                    <a:pt x="856" y="4816"/>
                    <a:pt x="833" y="6698"/>
                    <a:pt x="810" y="8584"/>
                  </a:cubicBezTo>
                  <a:cubicBezTo>
                    <a:pt x="756" y="12767"/>
                    <a:pt x="699" y="16950"/>
                    <a:pt x="661" y="21137"/>
                  </a:cubicBezTo>
                  <a:cubicBezTo>
                    <a:pt x="647" y="22376"/>
                    <a:pt x="0" y="26847"/>
                    <a:pt x="2271" y="26847"/>
                  </a:cubicBezTo>
                  <a:cubicBezTo>
                    <a:pt x="2327" y="26847"/>
                    <a:pt x="2385" y="26844"/>
                    <a:pt x="2444" y="26839"/>
                  </a:cubicBezTo>
                  <a:lnTo>
                    <a:pt x="2444" y="26839"/>
                  </a:lnTo>
                  <a:cubicBezTo>
                    <a:pt x="2235" y="26870"/>
                    <a:pt x="2023" y="26913"/>
                    <a:pt x="1816" y="26965"/>
                  </a:cubicBezTo>
                  <a:cubicBezTo>
                    <a:pt x="1641" y="27005"/>
                    <a:pt x="1636" y="27277"/>
                    <a:pt x="1816" y="27317"/>
                  </a:cubicBezTo>
                  <a:cubicBezTo>
                    <a:pt x="2864" y="27549"/>
                    <a:pt x="3982" y="27623"/>
                    <a:pt x="5121" y="27623"/>
                  </a:cubicBezTo>
                  <a:cubicBezTo>
                    <a:pt x="7006" y="27623"/>
                    <a:pt x="8948" y="27421"/>
                    <a:pt x="10722" y="27398"/>
                  </a:cubicBezTo>
                  <a:lnTo>
                    <a:pt x="15934" y="27329"/>
                  </a:lnTo>
                  <a:lnTo>
                    <a:pt x="15934" y="27329"/>
                  </a:lnTo>
                  <a:cubicBezTo>
                    <a:pt x="15622" y="29512"/>
                    <a:pt x="14146" y="30988"/>
                    <a:pt x="12023" y="31713"/>
                  </a:cubicBezTo>
                  <a:cubicBezTo>
                    <a:pt x="11703" y="31819"/>
                    <a:pt x="11721" y="32350"/>
                    <a:pt x="12080" y="32350"/>
                  </a:cubicBezTo>
                  <a:cubicBezTo>
                    <a:pt x="12087" y="32350"/>
                    <a:pt x="12095" y="32349"/>
                    <a:pt x="12103" y="32349"/>
                  </a:cubicBezTo>
                  <a:lnTo>
                    <a:pt x="12103" y="32349"/>
                  </a:lnTo>
                  <a:cubicBezTo>
                    <a:pt x="12097" y="32355"/>
                    <a:pt x="12086" y="32360"/>
                    <a:pt x="12080" y="32369"/>
                  </a:cubicBezTo>
                  <a:cubicBezTo>
                    <a:pt x="12054" y="32403"/>
                    <a:pt x="12028" y="32435"/>
                    <a:pt x="12003" y="32469"/>
                  </a:cubicBezTo>
                  <a:lnTo>
                    <a:pt x="12375" y="32547"/>
                  </a:lnTo>
                  <a:cubicBezTo>
                    <a:pt x="12578" y="32564"/>
                    <a:pt x="12785" y="32578"/>
                    <a:pt x="12991" y="32592"/>
                  </a:cubicBezTo>
                  <a:lnTo>
                    <a:pt x="13023" y="32168"/>
                  </a:lnTo>
                  <a:cubicBezTo>
                    <a:pt x="15008" y="31527"/>
                    <a:pt x="16415" y="29380"/>
                    <a:pt x="16381" y="27323"/>
                  </a:cubicBezTo>
                  <a:lnTo>
                    <a:pt x="20524" y="27266"/>
                  </a:lnTo>
                  <a:cubicBezTo>
                    <a:pt x="22223" y="27246"/>
                    <a:pt x="23922" y="27226"/>
                    <a:pt x="25622" y="27211"/>
                  </a:cubicBezTo>
                  <a:lnTo>
                    <a:pt x="26028" y="27208"/>
                  </a:lnTo>
                  <a:cubicBezTo>
                    <a:pt x="30625" y="27165"/>
                    <a:pt x="35223" y="27131"/>
                    <a:pt x="39817" y="26993"/>
                  </a:cubicBezTo>
                  <a:cubicBezTo>
                    <a:pt x="39891" y="26991"/>
                    <a:pt x="39963" y="26965"/>
                    <a:pt x="40023" y="26922"/>
                  </a:cubicBezTo>
                  <a:cubicBezTo>
                    <a:pt x="40039" y="26924"/>
                    <a:pt x="40055" y="26926"/>
                    <a:pt x="40073" y="26926"/>
                  </a:cubicBezTo>
                  <a:cubicBezTo>
                    <a:pt x="40080" y="26926"/>
                    <a:pt x="40087" y="26926"/>
                    <a:pt x="40095" y="26925"/>
                  </a:cubicBezTo>
                  <a:cubicBezTo>
                    <a:pt x="42301" y="26850"/>
                    <a:pt x="41393" y="22512"/>
                    <a:pt x="41364" y="21234"/>
                  </a:cubicBezTo>
                  <a:lnTo>
                    <a:pt x="41120" y="10555"/>
                  </a:lnTo>
                  <a:cubicBezTo>
                    <a:pt x="41077" y="8775"/>
                    <a:pt x="41037" y="6993"/>
                    <a:pt x="41000" y="5211"/>
                  </a:cubicBezTo>
                  <a:cubicBezTo>
                    <a:pt x="40971" y="4008"/>
                    <a:pt x="41304" y="2022"/>
                    <a:pt x="40639" y="910"/>
                  </a:cubicBezTo>
                  <a:cubicBezTo>
                    <a:pt x="40206" y="191"/>
                    <a:pt x="39481" y="131"/>
                    <a:pt x="38722" y="93"/>
                  </a:cubicBezTo>
                  <a:cubicBezTo>
                    <a:pt x="38102" y="63"/>
                    <a:pt x="37479" y="52"/>
                    <a:pt x="36856" y="52"/>
                  </a:cubicBezTo>
                  <a:cubicBezTo>
                    <a:pt x="35570" y="52"/>
                    <a:pt x="34280" y="96"/>
                    <a:pt x="33003" y="96"/>
                  </a:cubicBezTo>
                  <a:cubicBezTo>
                    <a:pt x="25584" y="102"/>
                    <a:pt x="18169" y="105"/>
                    <a:pt x="10753" y="113"/>
                  </a:cubicBezTo>
                  <a:cubicBezTo>
                    <a:pt x="8848" y="113"/>
                    <a:pt x="6939" y="116"/>
                    <a:pt x="5034" y="116"/>
                  </a:cubicBezTo>
                  <a:cubicBezTo>
                    <a:pt x="4522" y="116"/>
                    <a:pt x="3741" y="1"/>
                    <a:pt x="300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5" name="Google Shape;1065;p73"/>
            <p:cNvSpPr/>
            <p:nvPr/>
          </p:nvSpPr>
          <p:spPr>
            <a:xfrm rot="-648418">
              <a:off x="672000" y="2193464"/>
              <a:ext cx="1084379" cy="220918"/>
            </a:xfrm>
            <a:custGeom>
              <a:avLst/>
              <a:gdLst/>
              <a:ahLst/>
              <a:cxnLst/>
              <a:rect l="l" t="t" r="r" b="b"/>
              <a:pathLst>
                <a:path w="39867" h="8122" extrusionOk="0">
                  <a:moveTo>
                    <a:pt x="20076" y="2040"/>
                  </a:moveTo>
                  <a:cubicBezTo>
                    <a:pt x="20762" y="2040"/>
                    <a:pt x="21486" y="2341"/>
                    <a:pt x="21906" y="2794"/>
                  </a:cubicBezTo>
                  <a:cubicBezTo>
                    <a:pt x="22732" y="3683"/>
                    <a:pt x="22517" y="5095"/>
                    <a:pt x="21680" y="5901"/>
                  </a:cubicBezTo>
                  <a:cubicBezTo>
                    <a:pt x="21275" y="6290"/>
                    <a:pt x="20753" y="6476"/>
                    <a:pt x="20231" y="6476"/>
                  </a:cubicBezTo>
                  <a:cubicBezTo>
                    <a:pt x="19573" y="6476"/>
                    <a:pt x="18913" y="6181"/>
                    <a:pt x="18485" y="5625"/>
                  </a:cubicBezTo>
                  <a:cubicBezTo>
                    <a:pt x="17815" y="4766"/>
                    <a:pt x="18027" y="3617"/>
                    <a:pt x="18775" y="2943"/>
                  </a:cubicBezTo>
                  <a:cubicBezTo>
                    <a:pt x="18672" y="2849"/>
                    <a:pt x="18666" y="2691"/>
                    <a:pt x="18760" y="2588"/>
                  </a:cubicBezTo>
                  <a:cubicBezTo>
                    <a:pt x="19087" y="2203"/>
                    <a:pt x="19571" y="2040"/>
                    <a:pt x="20076" y="2040"/>
                  </a:cubicBezTo>
                  <a:close/>
                  <a:moveTo>
                    <a:pt x="39560" y="1"/>
                  </a:moveTo>
                  <a:cubicBezTo>
                    <a:pt x="39566" y="201"/>
                    <a:pt x="39411" y="367"/>
                    <a:pt x="39210" y="379"/>
                  </a:cubicBezTo>
                  <a:cubicBezTo>
                    <a:pt x="32692" y="794"/>
                    <a:pt x="26124" y="846"/>
                    <a:pt x="19591" y="981"/>
                  </a:cubicBezTo>
                  <a:cubicBezTo>
                    <a:pt x="15095" y="1071"/>
                    <a:pt x="10579" y="1232"/>
                    <a:pt x="6071" y="1232"/>
                  </a:cubicBezTo>
                  <a:cubicBezTo>
                    <a:pt x="4154" y="1232"/>
                    <a:pt x="2237" y="1203"/>
                    <a:pt x="325" y="1127"/>
                  </a:cubicBezTo>
                  <a:lnTo>
                    <a:pt x="313" y="1127"/>
                  </a:lnTo>
                  <a:cubicBezTo>
                    <a:pt x="157" y="3501"/>
                    <a:pt x="1" y="7523"/>
                    <a:pt x="1389" y="7523"/>
                  </a:cubicBezTo>
                  <a:cubicBezTo>
                    <a:pt x="1402" y="7523"/>
                    <a:pt x="1415" y="7523"/>
                    <a:pt x="1428" y="7522"/>
                  </a:cubicBezTo>
                  <a:cubicBezTo>
                    <a:pt x="1435" y="7522"/>
                    <a:pt x="1443" y="7522"/>
                    <a:pt x="1450" y="7522"/>
                  </a:cubicBezTo>
                  <a:cubicBezTo>
                    <a:pt x="1812" y="7522"/>
                    <a:pt x="1799" y="8058"/>
                    <a:pt x="1457" y="8119"/>
                  </a:cubicBezTo>
                  <a:lnTo>
                    <a:pt x="1457" y="8119"/>
                  </a:lnTo>
                  <a:cubicBezTo>
                    <a:pt x="2172" y="8008"/>
                    <a:pt x="2908" y="7989"/>
                    <a:pt x="3642" y="7989"/>
                  </a:cubicBezTo>
                  <a:cubicBezTo>
                    <a:pt x="4045" y="7989"/>
                    <a:pt x="4448" y="7995"/>
                    <a:pt x="4845" y="7995"/>
                  </a:cubicBezTo>
                  <a:cubicBezTo>
                    <a:pt x="4981" y="7995"/>
                    <a:pt x="5116" y="7994"/>
                    <a:pt x="5250" y="7992"/>
                  </a:cubicBezTo>
                  <a:cubicBezTo>
                    <a:pt x="6835" y="7966"/>
                    <a:pt x="8414" y="7946"/>
                    <a:pt x="9998" y="7923"/>
                  </a:cubicBezTo>
                  <a:lnTo>
                    <a:pt x="14978" y="7858"/>
                  </a:lnTo>
                  <a:cubicBezTo>
                    <a:pt x="15008" y="7798"/>
                    <a:pt x="15071" y="7765"/>
                    <a:pt x="15132" y="7765"/>
                  </a:cubicBezTo>
                  <a:cubicBezTo>
                    <a:pt x="15188" y="7765"/>
                    <a:pt x="15241" y="7793"/>
                    <a:pt x="15265" y="7852"/>
                  </a:cubicBezTo>
                  <a:lnTo>
                    <a:pt x="19491" y="7792"/>
                  </a:lnTo>
                  <a:cubicBezTo>
                    <a:pt x="25678" y="7706"/>
                    <a:pt x="31870" y="7536"/>
                    <a:pt x="38054" y="7536"/>
                  </a:cubicBezTo>
                  <a:cubicBezTo>
                    <a:pt x="38297" y="7536"/>
                    <a:pt x="38540" y="7536"/>
                    <a:pt x="38783" y="7537"/>
                  </a:cubicBezTo>
                  <a:cubicBezTo>
                    <a:pt x="38798" y="7537"/>
                    <a:pt x="38806" y="7542"/>
                    <a:pt x="38818" y="7542"/>
                  </a:cubicBezTo>
                  <a:cubicBezTo>
                    <a:pt x="38884" y="7485"/>
                    <a:pt x="38970" y="7454"/>
                    <a:pt x="39059" y="7451"/>
                  </a:cubicBezTo>
                  <a:cubicBezTo>
                    <a:pt x="39867" y="7425"/>
                    <a:pt x="39720" y="2875"/>
                    <a:pt x="39571" y="1"/>
                  </a:cubicBezTo>
                  <a:close/>
                  <a:moveTo>
                    <a:pt x="1457" y="8119"/>
                  </a:moveTo>
                  <a:cubicBezTo>
                    <a:pt x="1452" y="8120"/>
                    <a:pt x="1447" y="8120"/>
                    <a:pt x="1442" y="8121"/>
                  </a:cubicBezTo>
                  <a:cubicBezTo>
                    <a:pt x="1447" y="8121"/>
                    <a:pt x="1452" y="8120"/>
                    <a:pt x="1457" y="8119"/>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6" name="Google Shape;1066;p73"/>
            <p:cNvSpPr/>
            <p:nvPr/>
          </p:nvSpPr>
          <p:spPr>
            <a:xfrm rot="-648418">
              <a:off x="662430" y="2185642"/>
              <a:ext cx="1067379" cy="43030"/>
            </a:xfrm>
            <a:custGeom>
              <a:avLst/>
              <a:gdLst/>
              <a:ahLst/>
              <a:cxnLst/>
              <a:rect l="l" t="t" r="r" b="b"/>
              <a:pathLst>
                <a:path w="39242" h="1582" extrusionOk="0">
                  <a:moveTo>
                    <a:pt x="38892" y="0"/>
                  </a:moveTo>
                  <a:cubicBezTo>
                    <a:pt x="38890" y="0"/>
                    <a:pt x="38888" y="0"/>
                    <a:pt x="38886" y="0"/>
                  </a:cubicBezTo>
                  <a:cubicBezTo>
                    <a:pt x="32350" y="83"/>
                    <a:pt x="25806" y="439"/>
                    <a:pt x="19267" y="602"/>
                  </a:cubicBezTo>
                  <a:cubicBezTo>
                    <a:pt x="12860" y="757"/>
                    <a:pt x="6422" y="674"/>
                    <a:pt x="18" y="1014"/>
                  </a:cubicBezTo>
                  <a:lnTo>
                    <a:pt x="0" y="1476"/>
                  </a:lnTo>
                  <a:cubicBezTo>
                    <a:pt x="1914" y="1552"/>
                    <a:pt x="3831" y="1581"/>
                    <a:pt x="5749" y="1581"/>
                  </a:cubicBezTo>
                  <a:cubicBezTo>
                    <a:pt x="10257" y="1581"/>
                    <a:pt x="14774" y="1420"/>
                    <a:pt x="19270" y="1330"/>
                  </a:cubicBezTo>
                  <a:cubicBezTo>
                    <a:pt x="25800" y="1192"/>
                    <a:pt x="32368" y="1143"/>
                    <a:pt x="38886" y="728"/>
                  </a:cubicBezTo>
                  <a:cubicBezTo>
                    <a:pt x="39087" y="716"/>
                    <a:pt x="39242" y="550"/>
                    <a:pt x="39236" y="350"/>
                  </a:cubicBezTo>
                  <a:cubicBezTo>
                    <a:pt x="39236" y="174"/>
                    <a:pt x="39123" y="0"/>
                    <a:pt x="3889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7" name="Google Shape;1067;p73"/>
            <p:cNvSpPr/>
            <p:nvPr/>
          </p:nvSpPr>
          <p:spPr>
            <a:xfrm rot="-648418">
              <a:off x="669736" y="1786458"/>
              <a:ext cx="932467" cy="355421"/>
            </a:xfrm>
            <a:custGeom>
              <a:avLst/>
              <a:gdLst/>
              <a:ahLst/>
              <a:cxnLst/>
              <a:rect l="l" t="t" r="r" b="b"/>
              <a:pathLst>
                <a:path w="34282" h="13067" extrusionOk="0">
                  <a:moveTo>
                    <a:pt x="33404" y="0"/>
                  </a:moveTo>
                  <a:cubicBezTo>
                    <a:pt x="33280" y="0"/>
                    <a:pt x="33153" y="66"/>
                    <a:pt x="33087" y="178"/>
                  </a:cubicBezTo>
                  <a:cubicBezTo>
                    <a:pt x="33021" y="118"/>
                    <a:pt x="32935" y="84"/>
                    <a:pt x="32846" y="84"/>
                  </a:cubicBezTo>
                  <a:cubicBezTo>
                    <a:pt x="32661" y="83"/>
                    <a:pt x="32476" y="83"/>
                    <a:pt x="32291" y="83"/>
                  </a:cubicBezTo>
                  <a:cubicBezTo>
                    <a:pt x="27115" y="83"/>
                    <a:pt x="21930" y="345"/>
                    <a:pt x="16748" y="347"/>
                  </a:cubicBezTo>
                  <a:cubicBezTo>
                    <a:pt x="16719" y="347"/>
                    <a:pt x="16690" y="347"/>
                    <a:pt x="16661" y="347"/>
                  </a:cubicBezTo>
                  <a:cubicBezTo>
                    <a:pt x="12245" y="347"/>
                    <a:pt x="7824" y="169"/>
                    <a:pt x="3407" y="169"/>
                  </a:cubicBezTo>
                  <a:cubicBezTo>
                    <a:pt x="2488" y="169"/>
                    <a:pt x="1569" y="177"/>
                    <a:pt x="651" y="196"/>
                  </a:cubicBezTo>
                  <a:cubicBezTo>
                    <a:pt x="358" y="201"/>
                    <a:pt x="361" y="608"/>
                    <a:pt x="634" y="645"/>
                  </a:cubicBezTo>
                  <a:cubicBezTo>
                    <a:pt x="407" y="2777"/>
                    <a:pt x="353" y="4938"/>
                    <a:pt x="310" y="7078"/>
                  </a:cubicBezTo>
                  <a:cubicBezTo>
                    <a:pt x="275" y="8964"/>
                    <a:pt x="0" y="11176"/>
                    <a:pt x="568" y="12989"/>
                  </a:cubicBezTo>
                  <a:cubicBezTo>
                    <a:pt x="582" y="13038"/>
                    <a:pt x="625" y="13067"/>
                    <a:pt x="674" y="13067"/>
                  </a:cubicBezTo>
                  <a:cubicBezTo>
                    <a:pt x="676" y="13067"/>
                    <a:pt x="678" y="13067"/>
                    <a:pt x="680" y="13067"/>
                  </a:cubicBezTo>
                  <a:cubicBezTo>
                    <a:pt x="726" y="13067"/>
                    <a:pt x="766" y="13036"/>
                    <a:pt x="774" y="12989"/>
                  </a:cubicBezTo>
                  <a:cubicBezTo>
                    <a:pt x="1238" y="11141"/>
                    <a:pt x="923" y="8984"/>
                    <a:pt x="963" y="7078"/>
                  </a:cubicBezTo>
                  <a:cubicBezTo>
                    <a:pt x="1003" y="4949"/>
                    <a:pt x="1161" y="2829"/>
                    <a:pt x="1241" y="697"/>
                  </a:cubicBezTo>
                  <a:cubicBezTo>
                    <a:pt x="5694" y="1067"/>
                    <a:pt x="10194" y="1078"/>
                    <a:pt x="14669" y="1078"/>
                  </a:cubicBezTo>
                  <a:cubicBezTo>
                    <a:pt x="14951" y="1078"/>
                    <a:pt x="15233" y="1078"/>
                    <a:pt x="15515" y="1078"/>
                  </a:cubicBezTo>
                  <a:cubicBezTo>
                    <a:pt x="15926" y="1078"/>
                    <a:pt x="16337" y="1078"/>
                    <a:pt x="16748" y="1078"/>
                  </a:cubicBezTo>
                  <a:cubicBezTo>
                    <a:pt x="18481" y="1081"/>
                    <a:pt x="20221" y="1091"/>
                    <a:pt x="21964" y="1091"/>
                  </a:cubicBezTo>
                  <a:cubicBezTo>
                    <a:pt x="25597" y="1091"/>
                    <a:pt x="29240" y="1045"/>
                    <a:pt x="32846" y="786"/>
                  </a:cubicBezTo>
                  <a:cubicBezTo>
                    <a:pt x="32935" y="780"/>
                    <a:pt x="33021" y="743"/>
                    <a:pt x="33084" y="680"/>
                  </a:cubicBezTo>
                  <a:lnTo>
                    <a:pt x="33084" y="680"/>
                  </a:lnTo>
                  <a:cubicBezTo>
                    <a:pt x="33771" y="4628"/>
                    <a:pt x="32877" y="8694"/>
                    <a:pt x="33204" y="12677"/>
                  </a:cubicBezTo>
                  <a:lnTo>
                    <a:pt x="33634" y="12737"/>
                  </a:lnTo>
                  <a:cubicBezTo>
                    <a:pt x="33952" y="10580"/>
                    <a:pt x="33926" y="8356"/>
                    <a:pt x="34001" y="6178"/>
                  </a:cubicBezTo>
                  <a:cubicBezTo>
                    <a:pt x="34067" y="4210"/>
                    <a:pt x="34281" y="2161"/>
                    <a:pt x="33717" y="250"/>
                  </a:cubicBezTo>
                  <a:cubicBezTo>
                    <a:pt x="33667" y="75"/>
                    <a:pt x="33537" y="0"/>
                    <a:pt x="3340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8" name="Google Shape;1068;p73"/>
            <p:cNvSpPr/>
            <p:nvPr/>
          </p:nvSpPr>
          <p:spPr>
            <a:xfrm rot="-648418">
              <a:off x="717597" y="2128414"/>
              <a:ext cx="901758" cy="36285"/>
            </a:xfrm>
            <a:custGeom>
              <a:avLst/>
              <a:gdLst/>
              <a:ahLst/>
              <a:cxnLst/>
              <a:rect l="l" t="t" r="r" b="b"/>
              <a:pathLst>
                <a:path w="33153" h="1334" extrusionOk="0">
                  <a:moveTo>
                    <a:pt x="32723" y="0"/>
                  </a:moveTo>
                  <a:cubicBezTo>
                    <a:pt x="27308" y="201"/>
                    <a:pt x="21901" y="479"/>
                    <a:pt x="16479" y="533"/>
                  </a:cubicBezTo>
                  <a:cubicBezTo>
                    <a:pt x="15497" y="543"/>
                    <a:pt x="14515" y="547"/>
                    <a:pt x="13532" y="547"/>
                  </a:cubicBezTo>
                  <a:cubicBezTo>
                    <a:pt x="9600" y="547"/>
                    <a:pt x="5668" y="484"/>
                    <a:pt x="1736" y="484"/>
                  </a:cubicBezTo>
                  <a:cubicBezTo>
                    <a:pt x="1221" y="484"/>
                    <a:pt x="707" y="485"/>
                    <a:pt x="193" y="487"/>
                  </a:cubicBezTo>
                  <a:lnTo>
                    <a:pt x="164" y="487"/>
                  </a:lnTo>
                  <a:cubicBezTo>
                    <a:pt x="1" y="487"/>
                    <a:pt x="4" y="728"/>
                    <a:pt x="164" y="739"/>
                  </a:cubicBezTo>
                  <a:cubicBezTo>
                    <a:pt x="5211" y="1148"/>
                    <a:pt x="10329" y="1334"/>
                    <a:pt x="15451" y="1334"/>
                  </a:cubicBezTo>
                  <a:cubicBezTo>
                    <a:pt x="20984" y="1334"/>
                    <a:pt x="26523" y="1118"/>
                    <a:pt x="31984" y="734"/>
                  </a:cubicBezTo>
                  <a:cubicBezTo>
                    <a:pt x="32037" y="778"/>
                    <a:pt x="32105" y="803"/>
                    <a:pt x="32174" y="803"/>
                  </a:cubicBezTo>
                  <a:cubicBezTo>
                    <a:pt x="32197" y="803"/>
                    <a:pt x="32221" y="800"/>
                    <a:pt x="32245" y="794"/>
                  </a:cubicBezTo>
                  <a:lnTo>
                    <a:pt x="32875" y="668"/>
                  </a:lnTo>
                  <a:cubicBezTo>
                    <a:pt x="33093" y="622"/>
                    <a:pt x="33150" y="407"/>
                    <a:pt x="33096" y="232"/>
                  </a:cubicBezTo>
                  <a:cubicBezTo>
                    <a:pt x="33121" y="204"/>
                    <a:pt x="33139" y="166"/>
                    <a:pt x="33144" y="129"/>
                  </a:cubicBezTo>
                  <a:lnTo>
                    <a:pt x="33153" y="63"/>
                  </a:lnTo>
                  <a:lnTo>
                    <a:pt x="3272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9" name="Google Shape;1069;p73"/>
            <p:cNvSpPr/>
            <p:nvPr/>
          </p:nvSpPr>
          <p:spPr>
            <a:xfrm rot="-648418">
              <a:off x="690127" y="1804318"/>
              <a:ext cx="900208" cy="341141"/>
            </a:xfrm>
            <a:custGeom>
              <a:avLst/>
              <a:gdLst/>
              <a:ahLst/>
              <a:cxnLst/>
              <a:rect l="l" t="t" r="r" b="b"/>
              <a:pathLst>
                <a:path w="33096" h="12542" extrusionOk="0">
                  <a:moveTo>
                    <a:pt x="32408" y="1"/>
                  </a:moveTo>
                  <a:lnTo>
                    <a:pt x="32408" y="1"/>
                  </a:lnTo>
                  <a:cubicBezTo>
                    <a:pt x="32345" y="64"/>
                    <a:pt x="32262" y="101"/>
                    <a:pt x="32173" y="107"/>
                  </a:cubicBezTo>
                  <a:cubicBezTo>
                    <a:pt x="28567" y="366"/>
                    <a:pt x="24924" y="412"/>
                    <a:pt x="21291" y="412"/>
                  </a:cubicBezTo>
                  <a:cubicBezTo>
                    <a:pt x="19548" y="412"/>
                    <a:pt x="17808" y="402"/>
                    <a:pt x="16075" y="399"/>
                  </a:cubicBezTo>
                  <a:cubicBezTo>
                    <a:pt x="15664" y="399"/>
                    <a:pt x="15253" y="399"/>
                    <a:pt x="14842" y="399"/>
                  </a:cubicBezTo>
                  <a:cubicBezTo>
                    <a:pt x="14560" y="399"/>
                    <a:pt x="14278" y="399"/>
                    <a:pt x="13996" y="399"/>
                  </a:cubicBezTo>
                  <a:cubicBezTo>
                    <a:pt x="9521" y="399"/>
                    <a:pt x="5021" y="388"/>
                    <a:pt x="568" y="18"/>
                  </a:cubicBezTo>
                  <a:cubicBezTo>
                    <a:pt x="488" y="2150"/>
                    <a:pt x="330" y="4270"/>
                    <a:pt x="287" y="6399"/>
                  </a:cubicBezTo>
                  <a:cubicBezTo>
                    <a:pt x="250" y="8305"/>
                    <a:pt x="562" y="10462"/>
                    <a:pt x="101" y="12310"/>
                  </a:cubicBezTo>
                  <a:cubicBezTo>
                    <a:pt x="90" y="12357"/>
                    <a:pt x="53" y="12388"/>
                    <a:pt x="7" y="12388"/>
                  </a:cubicBezTo>
                  <a:cubicBezTo>
                    <a:pt x="5" y="12388"/>
                    <a:pt x="3" y="12388"/>
                    <a:pt x="1" y="12388"/>
                  </a:cubicBezTo>
                  <a:lnTo>
                    <a:pt x="1" y="12485"/>
                  </a:lnTo>
                  <a:cubicBezTo>
                    <a:pt x="568" y="12482"/>
                    <a:pt x="1134" y="12481"/>
                    <a:pt x="1701" y="12481"/>
                  </a:cubicBezTo>
                  <a:cubicBezTo>
                    <a:pt x="5579" y="12481"/>
                    <a:pt x="9456" y="12542"/>
                    <a:pt x="13334" y="12542"/>
                  </a:cubicBezTo>
                  <a:cubicBezTo>
                    <a:pt x="14318" y="12542"/>
                    <a:pt x="15303" y="12538"/>
                    <a:pt x="16287" y="12528"/>
                  </a:cubicBezTo>
                  <a:cubicBezTo>
                    <a:pt x="21709" y="12474"/>
                    <a:pt x="27116" y="12196"/>
                    <a:pt x="32531" y="11998"/>
                  </a:cubicBezTo>
                  <a:cubicBezTo>
                    <a:pt x="32204" y="8015"/>
                    <a:pt x="33096" y="3949"/>
                    <a:pt x="32408" y="1"/>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0" name="Google Shape;1070;p73"/>
            <p:cNvSpPr/>
            <p:nvPr/>
          </p:nvSpPr>
          <p:spPr>
            <a:xfrm rot="-648418">
              <a:off x="992504" y="2422759"/>
              <a:ext cx="503905" cy="199974"/>
            </a:xfrm>
            <a:custGeom>
              <a:avLst/>
              <a:gdLst/>
              <a:ahLst/>
              <a:cxnLst/>
              <a:rect l="l" t="t" r="r" b="b"/>
              <a:pathLst>
                <a:path w="18526" h="7352" extrusionOk="0">
                  <a:moveTo>
                    <a:pt x="14737" y="1"/>
                  </a:moveTo>
                  <a:lnTo>
                    <a:pt x="14331" y="3"/>
                  </a:lnTo>
                  <a:cubicBezTo>
                    <a:pt x="14027" y="1783"/>
                    <a:pt x="15078" y="3757"/>
                    <a:pt x="16603" y="4746"/>
                  </a:cubicBezTo>
                  <a:cubicBezTo>
                    <a:pt x="15505" y="4734"/>
                    <a:pt x="14404" y="4728"/>
                    <a:pt x="13301" y="4728"/>
                  </a:cubicBezTo>
                  <a:cubicBezTo>
                    <a:pt x="9448" y="4728"/>
                    <a:pt x="5573" y="4801"/>
                    <a:pt x="1734" y="4963"/>
                  </a:cubicBezTo>
                  <a:lnTo>
                    <a:pt x="1703" y="5385"/>
                  </a:lnTo>
                  <a:cubicBezTo>
                    <a:pt x="4281" y="5570"/>
                    <a:pt x="6903" y="5660"/>
                    <a:pt x="9523" y="5660"/>
                  </a:cubicBezTo>
                  <a:cubicBezTo>
                    <a:pt x="12037" y="5660"/>
                    <a:pt x="14549" y="5577"/>
                    <a:pt x="17018" y="5416"/>
                  </a:cubicBezTo>
                  <a:cubicBezTo>
                    <a:pt x="17078" y="5413"/>
                    <a:pt x="17133" y="5396"/>
                    <a:pt x="17182" y="5362"/>
                  </a:cubicBezTo>
                  <a:cubicBezTo>
                    <a:pt x="17216" y="5410"/>
                    <a:pt x="17265" y="5445"/>
                    <a:pt x="17319" y="5465"/>
                  </a:cubicBezTo>
                  <a:cubicBezTo>
                    <a:pt x="17346" y="6180"/>
                    <a:pt x="17097" y="6537"/>
                    <a:pt x="16576" y="6537"/>
                  </a:cubicBezTo>
                  <a:cubicBezTo>
                    <a:pt x="16475" y="6537"/>
                    <a:pt x="16364" y="6523"/>
                    <a:pt x="16242" y="6496"/>
                  </a:cubicBezTo>
                  <a:cubicBezTo>
                    <a:pt x="16038" y="6496"/>
                    <a:pt x="15829" y="6499"/>
                    <a:pt x="15626" y="6502"/>
                  </a:cubicBezTo>
                  <a:cubicBezTo>
                    <a:pt x="15007" y="6516"/>
                    <a:pt x="14385" y="6514"/>
                    <a:pt x="13769" y="6519"/>
                  </a:cubicBezTo>
                  <a:lnTo>
                    <a:pt x="9755" y="6559"/>
                  </a:lnTo>
                  <a:lnTo>
                    <a:pt x="6047" y="6597"/>
                  </a:lnTo>
                  <a:cubicBezTo>
                    <a:pt x="5897" y="6599"/>
                    <a:pt x="5398" y="6621"/>
                    <a:pt x="4768" y="6621"/>
                  </a:cubicBezTo>
                  <a:cubicBezTo>
                    <a:pt x="3103" y="6621"/>
                    <a:pt x="524" y="6466"/>
                    <a:pt x="1073" y="5379"/>
                  </a:cubicBezTo>
                  <a:cubicBezTo>
                    <a:pt x="1078" y="5367"/>
                    <a:pt x="1081" y="5353"/>
                    <a:pt x="1084" y="5342"/>
                  </a:cubicBezTo>
                  <a:lnTo>
                    <a:pt x="714" y="5264"/>
                  </a:lnTo>
                  <a:lnTo>
                    <a:pt x="714" y="5264"/>
                  </a:lnTo>
                  <a:cubicBezTo>
                    <a:pt x="1" y="6293"/>
                    <a:pt x="1044" y="7110"/>
                    <a:pt x="2116" y="7224"/>
                  </a:cubicBezTo>
                  <a:cubicBezTo>
                    <a:pt x="2999" y="7319"/>
                    <a:pt x="3903" y="7352"/>
                    <a:pt x="4813" y="7352"/>
                  </a:cubicBezTo>
                  <a:cubicBezTo>
                    <a:pt x="6773" y="7352"/>
                    <a:pt x="8768" y="7200"/>
                    <a:pt x="10683" y="7184"/>
                  </a:cubicBezTo>
                  <a:lnTo>
                    <a:pt x="15007" y="7155"/>
                  </a:lnTo>
                  <a:cubicBezTo>
                    <a:pt x="15025" y="7155"/>
                    <a:pt x="15043" y="7155"/>
                    <a:pt x="15061" y="7155"/>
                  </a:cubicBezTo>
                  <a:cubicBezTo>
                    <a:pt x="15399" y="7155"/>
                    <a:pt x="15798" y="7187"/>
                    <a:pt x="16199" y="7187"/>
                  </a:cubicBezTo>
                  <a:cubicBezTo>
                    <a:pt x="16706" y="7187"/>
                    <a:pt x="17215" y="7136"/>
                    <a:pt x="17606" y="6903"/>
                  </a:cubicBezTo>
                  <a:cubicBezTo>
                    <a:pt x="18293" y="6496"/>
                    <a:pt x="18525" y="5439"/>
                    <a:pt x="17864" y="5046"/>
                  </a:cubicBezTo>
                  <a:cubicBezTo>
                    <a:pt x="17932" y="4906"/>
                    <a:pt x="17921" y="4717"/>
                    <a:pt x="17758" y="4622"/>
                  </a:cubicBezTo>
                  <a:cubicBezTo>
                    <a:pt x="15878" y="3531"/>
                    <a:pt x="15013" y="2078"/>
                    <a:pt x="1473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1" name="Google Shape;1071;p73"/>
            <p:cNvSpPr/>
            <p:nvPr/>
          </p:nvSpPr>
          <p:spPr>
            <a:xfrm rot="-648418">
              <a:off x="1018535" y="2568608"/>
              <a:ext cx="457693" cy="34789"/>
            </a:xfrm>
            <a:custGeom>
              <a:avLst/>
              <a:gdLst/>
              <a:ahLst/>
              <a:cxnLst/>
              <a:rect l="l" t="t" r="r" b="b"/>
              <a:pathLst>
                <a:path w="16827" h="1279" extrusionOk="0">
                  <a:moveTo>
                    <a:pt x="565" y="1"/>
                  </a:moveTo>
                  <a:cubicBezTo>
                    <a:pt x="562" y="12"/>
                    <a:pt x="556" y="26"/>
                    <a:pt x="551" y="38"/>
                  </a:cubicBezTo>
                  <a:cubicBezTo>
                    <a:pt x="0" y="1126"/>
                    <a:pt x="2597" y="1278"/>
                    <a:pt x="4261" y="1278"/>
                  </a:cubicBezTo>
                  <a:cubicBezTo>
                    <a:pt x="4884" y="1278"/>
                    <a:pt x="5377" y="1257"/>
                    <a:pt x="5525" y="1256"/>
                  </a:cubicBezTo>
                  <a:lnTo>
                    <a:pt x="9236" y="1218"/>
                  </a:lnTo>
                  <a:lnTo>
                    <a:pt x="13250" y="1178"/>
                  </a:lnTo>
                  <a:cubicBezTo>
                    <a:pt x="13866" y="1173"/>
                    <a:pt x="14488" y="1175"/>
                    <a:pt x="15104" y="1161"/>
                  </a:cubicBezTo>
                  <a:cubicBezTo>
                    <a:pt x="15310" y="1158"/>
                    <a:pt x="15516" y="1155"/>
                    <a:pt x="15723" y="1155"/>
                  </a:cubicBezTo>
                  <a:cubicBezTo>
                    <a:pt x="15845" y="1182"/>
                    <a:pt x="15956" y="1196"/>
                    <a:pt x="16057" y="1196"/>
                  </a:cubicBezTo>
                  <a:cubicBezTo>
                    <a:pt x="16578" y="1196"/>
                    <a:pt x="16827" y="839"/>
                    <a:pt x="16800" y="124"/>
                  </a:cubicBezTo>
                  <a:cubicBezTo>
                    <a:pt x="16743" y="104"/>
                    <a:pt x="16694" y="69"/>
                    <a:pt x="16660" y="23"/>
                  </a:cubicBezTo>
                  <a:cubicBezTo>
                    <a:pt x="16611" y="55"/>
                    <a:pt x="16557" y="72"/>
                    <a:pt x="16496" y="78"/>
                  </a:cubicBezTo>
                  <a:cubicBezTo>
                    <a:pt x="14032" y="239"/>
                    <a:pt x="11525" y="322"/>
                    <a:pt x="9016" y="322"/>
                  </a:cubicBezTo>
                  <a:cubicBezTo>
                    <a:pt x="6391" y="322"/>
                    <a:pt x="3764" y="231"/>
                    <a:pt x="1181" y="44"/>
                  </a:cubicBezTo>
                  <a:cubicBezTo>
                    <a:pt x="972" y="32"/>
                    <a:pt x="768" y="15"/>
                    <a:pt x="565"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2" name="Google Shape;1072;p73"/>
            <p:cNvSpPr/>
            <p:nvPr/>
          </p:nvSpPr>
          <p:spPr>
            <a:xfrm rot="-648418">
              <a:off x="1033632" y="2423897"/>
              <a:ext cx="404435" cy="134939"/>
            </a:xfrm>
            <a:custGeom>
              <a:avLst/>
              <a:gdLst/>
              <a:ahLst/>
              <a:cxnLst/>
              <a:rect l="l" t="t" r="r" b="b"/>
              <a:pathLst>
                <a:path w="14869" h="4961" extrusionOk="0">
                  <a:moveTo>
                    <a:pt x="12597" y="0"/>
                  </a:moveTo>
                  <a:lnTo>
                    <a:pt x="12597" y="0"/>
                  </a:lnTo>
                  <a:cubicBezTo>
                    <a:pt x="10897" y="15"/>
                    <a:pt x="9198" y="32"/>
                    <a:pt x="7502" y="55"/>
                  </a:cubicBezTo>
                  <a:lnTo>
                    <a:pt x="3356" y="112"/>
                  </a:lnTo>
                  <a:cubicBezTo>
                    <a:pt x="3390" y="2169"/>
                    <a:pt x="1983" y="4316"/>
                    <a:pt x="0" y="4960"/>
                  </a:cubicBezTo>
                  <a:cubicBezTo>
                    <a:pt x="3837" y="4798"/>
                    <a:pt x="7711" y="4725"/>
                    <a:pt x="11566" y="4725"/>
                  </a:cubicBezTo>
                  <a:cubicBezTo>
                    <a:pt x="12669" y="4725"/>
                    <a:pt x="13770" y="4731"/>
                    <a:pt x="14869" y="4743"/>
                  </a:cubicBezTo>
                  <a:cubicBezTo>
                    <a:pt x="13342" y="3754"/>
                    <a:pt x="12293" y="1783"/>
                    <a:pt x="12597"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3" name="Google Shape;1073;p73"/>
            <p:cNvSpPr/>
            <p:nvPr/>
          </p:nvSpPr>
          <p:spPr>
            <a:xfrm rot="-648418">
              <a:off x="1157383" y="2247127"/>
              <a:ext cx="133688" cy="120686"/>
            </a:xfrm>
            <a:custGeom>
              <a:avLst/>
              <a:gdLst/>
              <a:ahLst/>
              <a:cxnLst/>
              <a:rect l="l" t="t" r="r" b="b"/>
              <a:pathLst>
                <a:path w="4915" h="4437" extrusionOk="0">
                  <a:moveTo>
                    <a:pt x="2455" y="613"/>
                  </a:moveTo>
                  <a:cubicBezTo>
                    <a:pt x="2753" y="613"/>
                    <a:pt x="3052" y="692"/>
                    <a:pt x="3356" y="889"/>
                  </a:cubicBezTo>
                  <a:cubicBezTo>
                    <a:pt x="4167" y="1416"/>
                    <a:pt x="4216" y="2474"/>
                    <a:pt x="3668" y="3216"/>
                  </a:cubicBezTo>
                  <a:lnTo>
                    <a:pt x="3668" y="3213"/>
                  </a:lnTo>
                  <a:cubicBezTo>
                    <a:pt x="3347" y="3649"/>
                    <a:pt x="2874" y="3873"/>
                    <a:pt x="2393" y="3873"/>
                  </a:cubicBezTo>
                  <a:cubicBezTo>
                    <a:pt x="2020" y="3873"/>
                    <a:pt x="1642" y="3739"/>
                    <a:pt x="1325" y="3465"/>
                  </a:cubicBezTo>
                  <a:cubicBezTo>
                    <a:pt x="474" y="2732"/>
                    <a:pt x="668" y="1373"/>
                    <a:pt x="1611" y="812"/>
                  </a:cubicBezTo>
                  <a:cubicBezTo>
                    <a:pt x="1625" y="803"/>
                    <a:pt x="1637" y="795"/>
                    <a:pt x="1648" y="780"/>
                  </a:cubicBezTo>
                  <a:cubicBezTo>
                    <a:pt x="1917" y="678"/>
                    <a:pt x="2185" y="613"/>
                    <a:pt x="2455" y="613"/>
                  </a:cubicBezTo>
                  <a:close/>
                  <a:moveTo>
                    <a:pt x="2264" y="0"/>
                  </a:moveTo>
                  <a:cubicBezTo>
                    <a:pt x="1758" y="0"/>
                    <a:pt x="1274" y="164"/>
                    <a:pt x="946" y="551"/>
                  </a:cubicBezTo>
                  <a:cubicBezTo>
                    <a:pt x="852" y="651"/>
                    <a:pt x="858" y="809"/>
                    <a:pt x="961" y="903"/>
                  </a:cubicBezTo>
                  <a:cubicBezTo>
                    <a:pt x="213" y="1577"/>
                    <a:pt x="1" y="2726"/>
                    <a:pt x="668" y="3585"/>
                  </a:cubicBezTo>
                  <a:cubicBezTo>
                    <a:pt x="1098" y="4141"/>
                    <a:pt x="1758" y="4436"/>
                    <a:pt x="2416" y="4436"/>
                  </a:cubicBezTo>
                  <a:cubicBezTo>
                    <a:pt x="2939" y="4436"/>
                    <a:pt x="3461" y="4250"/>
                    <a:pt x="3866" y="3861"/>
                  </a:cubicBezTo>
                  <a:cubicBezTo>
                    <a:pt x="4703" y="3058"/>
                    <a:pt x="4915" y="1643"/>
                    <a:pt x="4092" y="754"/>
                  </a:cubicBezTo>
                  <a:cubicBezTo>
                    <a:pt x="3672" y="301"/>
                    <a:pt x="2949" y="0"/>
                    <a:pt x="226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74" name="Google Shape;1074;p73"/>
          <p:cNvSpPr/>
          <p:nvPr/>
        </p:nvSpPr>
        <p:spPr>
          <a:xfrm>
            <a:off x="10506862" y="1359407"/>
            <a:ext cx="622441" cy="59839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5" name="Google Shape;1075;p73"/>
          <p:cNvSpPr/>
          <p:nvPr/>
        </p:nvSpPr>
        <p:spPr>
          <a:xfrm rot="2006754">
            <a:off x="722518" y="4358740"/>
            <a:ext cx="930001" cy="89411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074;p73">
            <a:extLst>
              <a:ext uri="{FF2B5EF4-FFF2-40B4-BE49-F238E27FC236}">
                <a16:creationId xmlns:a16="http://schemas.microsoft.com/office/drawing/2014/main" id="{EF56D959-43BF-7222-36F9-BD23B186DC7C}"/>
              </a:ext>
            </a:extLst>
          </p:cNvPr>
          <p:cNvSpPr/>
          <p:nvPr/>
        </p:nvSpPr>
        <p:spPr>
          <a:xfrm>
            <a:off x="4840263" y="5679442"/>
            <a:ext cx="453097" cy="382514"/>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074;p73">
            <a:extLst>
              <a:ext uri="{FF2B5EF4-FFF2-40B4-BE49-F238E27FC236}">
                <a16:creationId xmlns:a16="http://schemas.microsoft.com/office/drawing/2014/main" id="{E471AD7D-7100-BDB2-596D-792018A82985}"/>
              </a:ext>
            </a:extLst>
          </p:cNvPr>
          <p:cNvSpPr/>
          <p:nvPr/>
        </p:nvSpPr>
        <p:spPr>
          <a:xfrm>
            <a:off x="2614367" y="5679442"/>
            <a:ext cx="622441" cy="59839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TextBox 7">
            <a:extLst>
              <a:ext uri="{FF2B5EF4-FFF2-40B4-BE49-F238E27FC236}">
                <a16:creationId xmlns:a16="http://schemas.microsoft.com/office/drawing/2014/main" id="{21AF1036-8F57-172B-65AC-4AC5B84C51B0}"/>
              </a:ext>
            </a:extLst>
          </p:cNvPr>
          <p:cNvSpPr txBox="1"/>
          <p:nvPr/>
        </p:nvSpPr>
        <p:spPr>
          <a:xfrm>
            <a:off x="863600" y="994106"/>
            <a:ext cx="10464800" cy="2748253"/>
          </a:xfrm>
          <a:prstGeom prst="rect">
            <a:avLst/>
          </a:prstGeom>
          <a:noFill/>
        </p:spPr>
        <p:txBody>
          <a:bodyPr wrap="square" rtlCol="0">
            <a:spAutoFit/>
          </a:bodyPr>
          <a:lstStyle/>
          <a:p>
            <a:pPr algn="ctr">
              <a:lnSpc>
                <a:spcPct val="150000"/>
              </a:lnSpc>
            </a:pPr>
            <a:r>
              <a:rPr lang="en-US" sz="4000" b="1"/>
              <a:t>PHẦN 2.</a:t>
            </a:r>
          </a:p>
          <a:p>
            <a:pPr algn="ctr">
              <a:lnSpc>
                <a:spcPct val="150000"/>
              </a:lnSpc>
            </a:pPr>
            <a:r>
              <a:rPr lang="vi-VN" sz="4000" b="1"/>
              <a:t>THAO TÁC KHÔNG ĐÚNG SẼ GÂY RA LỖI PHẦN MỀM VÀ HƯ HẠI PHẦN CỨNG </a:t>
            </a:r>
          </a:p>
        </p:txBody>
      </p:sp>
    </p:spTree>
    <p:extLst>
      <p:ext uri="{BB962C8B-B14F-4D97-AF65-F5344CB8AC3E}">
        <p14:creationId xmlns:p14="http://schemas.microsoft.com/office/powerpoint/2010/main" val="20616752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8E9E7"/>
        </a:solidFill>
        <a:effectLst/>
      </p:bgPr>
    </p:bg>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F12C5F75-1C46-DBE5-9B89-C840C5C5FBBE}"/>
              </a:ext>
            </a:extLst>
          </p:cNvPr>
          <p:cNvGrpSpPr/>
          <p:nvPr/>
        </p:nvGrpSpPr>
        <p:grpSpPr>
          <a:xfrm>
            <a:off x="419100" y="433685"/>
            <a:ext cx="11353800" cy="5990629"/>
            <a:chOff x="0" y="0"/>
            <a:chExt cx="23767578" cy="4308130"/>
          </a:xfrm>
          <a:solidFill>
            <a:schemeClr val="bg1"/>
          </a:solidFill>
        </p:grpSpPr>
        <p:sp>
          <p:nvSpPr>
            <p:cNvPr id="5" name="Freeform 9">
              <a:extLst>
                <a:ext uri="{FF2B5EF4-FFF2-40B4-BE49-F238E27FC236}">
                  <a16:creationId xmlns:a16="http://schemas.microsoft.com/office/drawing/2014/main" id="{134E01D0-3151-8429-2E9F-BD2518BDE52D}"/>
                </a:ext>
              </a:extLst>
            </p:cNvPr>
            <p:cNvSpPr/>
            <p:nvPr/>
          </p:nvSpPr>
          <p:spPr>
            <a:xfrm>
              <a:off x="0" y="-4262"/>
              <a:ext cx="23775324" cy="4314616"/>
            </a:xfrm>
            <a:custGeom>
              <a:avLst/>
              <a:gdLst/>
              <a:ahLst/>
              <a:cxnLst/>
              <a:rect l="l" t="t" r="r" b="b"/>
              <a:pathLst>
                <a:path w="23775324" h="4314616">
                  <a:moveTo>
                    <a:pt x="22836423" y="4303428"/>
                  </a:moveTo>
                  <a:cubicBezTo>
                    <a:pt x="22836423" y="4303428"/>
                    <a:pt x="22416670" y="4314616"/>
                    <a:pt x="21954086" y="4311994"/>
                  </a:cubicBezTo>
                  <a:cubicBezTo>
                    <a:pt x="7061014" y="4309832"/>
                    <a:pt x="1057073" y="4302007"/>
                    <a:pt x="1057073" y="4302007"/>
                  </a:cubicBezTo>
                  <a:cubicBezTo>
                    <a:pt x="812931" y="4293173"/>
                    <a:pt x="565145" y="4276192"/>
                    <a:pt x="398404" y="4218014"/>
                  </a:cubicBezTo>
                  <a:cubicBezTo>
                    <a:pt x="120505" y="4121053"/>
                    <a:pt x="0" y="3943524"/>
                    <a:pt x="0" y="1481750"/>
                  </a:cubicBezTo>
                  <a:lnTo>
                    <a:pt x="0" y="1481722"/>
                  </a:lnTo>
                  <a:cubicBezTo>
                    <a:pt x="8536" y="440430"/>
                    <a:pt x="34263" y="311302"/>
                    <a:pt x="140291" y="225758"/>
                  </a:cubicBezTo>
                  <a:cubicBezTo>
                    <a:pt x="342602" y="62530"/>
                    <a:pt x="736658" y="7673"/>
                    <a:pt x="1155311" y="7673"/>
                  </a:cubicBezTo>
                  <a:cubicBezTo>
                    <a:pt x="1155311" y="7673"/>
                    <a:pt x="1551711" y="15681"/>
                    <a:pt x="17447034" y="7673"/>
                  </a:cubicBezTo>
                  <a:cubicBezTo>
                    <a:pt x="22197744" y="0"/>
                    <a:pt x="22661671" y="7673"/>
                    <a:pt x="22661671" y="7673"/>
                  </a:cubicBezTo>
                  <a:cubicBezTo>
                    <a:pt x="23029979" y="15152"/>
                    <a:pt x="23393291" y="84484"/>
                    <a:pt x="23591033" y="207066"/>
                  </a:cubicBezTo>
                  <a:cubicBezTo>
                    <a:pt x="23742050" y="300683"/>
                    <a:pt x="23775324" y="425358"/>
                    <a:pt x="23766183" y="1481750"/>
                  </a:cubicBezTo>
                  <a:lnTo>
                    <a:pt x="23766183" y="1481777"/>
                  </a:lnTo>
                  <a:cubicBezTo>
                    <a:pt x="23766183" y="4061490"/>
                    <a:pt x="23483187" y="4275587"/>
                    <a:pt x="22836423" y="4303428"/>
                  </a:cubicBezTo>
                  <a:close/>
                </a:path>
              </a:pathLst>
            </a:custGeom>
            <a:grpFill/>
          </p:spPr>
          <p:txBody>
            <a:bodyPr/>
            <a:lstStyle/>
            <a:p>
              <a:endParaRPr lang="en-US"/>
            </a:p>
          </p:txBody>
        </p:sp>
      </p:grpSp>
      <p:sp>
        <p:nvSpPr>
          <p:cNvPr id="2" name="TextBox 1">
            <a:extLst>
              <a:ext uri="{FF2B5EF4-FFF2-40B4-BE49-F238E27FC236}">
                <a16:creationId xmlns:a16="http://schemas.microsoft.com/office/drawing/2014/main" id="{ACB573DD-4C9F-1D7F-8C49-14033BDF23C4}"/>
              </a:ext>
            </a:extLst>
          </p:cNvPr>
          <p:cNvSpPr txBox="1"/>
          <p:nvPr/>
        </p:nvSpPr>
        <p:spPr>
          <a:xfrm>
            <a:off x="3124200" y="582706"/>
            <a:ext cx="5943600" cy="630942"/>
          </a:xfrm>
          <a:prstGeom prst="rect">
            <a:avLst/>
          </a:prstGeom>
          <a:noFill/>
        </p:spPr>
        <p:txBody>
          <a:bodyPr wrap="square" rtlCol="0">
            <a:spAutoFit/>
          </a:bodyPr>
          <a:lstStyle/>
          <a:p>
            <a:pPr algn="ctr"/>
            <a:r>
              <a:rPr lang="en-US" sz="3500" b="1">
                <a:solidFill>
                  <a:srgbClr val="002060"/>
                </a:solidFill>
                <a:latin typeface="Arial" panose="020B0604020202020204" pitchFamily="34" charset="0"/>
                <a:cs typeface="Arial" panose="020B0604020202020204" pitchFamily="34" charset="0"/>
              </a:rPr>
              <a:t>QUAN SÁT HÌNH ẢNH </a:t>
            </a:r>
          </a:p>
        </p:txBody>
      </p:sp>
      <p:grpSp>
        <p:nvGrpSpPr>
          <p:cNvPr id="17" name="Group 16">
            <a:extLst>
              <a:ext uri="{FF2B5EF4-FFF2-40B4-BE49-F238E27FC236}">
                <a16:creationId xmlns:a16="http://schemas.microsoft.com/office/drawing/2014/main" id="{A51A5002-0475-D537-1A72-AAF2A523B387}"/>
              </a:ext>
            </a:extLst>
          </p:cNvPr>
          <p:cNvGrpSpPr/>
          <p:nvPr/>
        </p:nvGrpSpPr>
        <p:grpSpPr>
          <a:xfrm>
            <a:off x="825313" y="1338369"/>
            <a:ext cx="10541373" cy="1175258"/>
            <a:chOff x="798979" y="1338369"/>
            <a:chExt cx="10541373" cy="1175258"/>
          </a:xfrm>
        </p:grpSpPr>
        <p:sp>
          <p:nvSpPr>
            <p:cNvPr id="16" name="TextBox 15">
              <a:extLst>
                <a:ext uri="{FF2B5EF4-FFF2-40B4-BE49-F238E27FC236}">
                  <a16:creationId xmlns:a16="http://schemas.microsoft.com/office/drawing/2014/main" id="{FAD69E58-1386-A232-782F-33A45F1FCFB3}"/>
                </a:ext>
              </a:extLst>
            </p:cNvPr>
            <p:cNvSpPr txBox="1"/>
            <p:nvPr/>
          </p:nvSpPr>
          <p:spPr>
            <a:xfrm>
              <a:off x="2106705" y="1338369"/>
              <a:ext cx="9233647" cy="1175258"/>
            </a:xfrm>
            <a:prstGeom prst="rect">
              <a:avLst/>
            </a:prstGeom>
            <a:noFill/>
          </p:spPr>
          <p:txBody>
            <a:bodyPr wrap="square">
              <a:spAutoFit/>
            </a:bodyPr>
            <a:lstStyle/>
            <a:p>
              <a:pPr algn="just">
                <a:lnSpc>
                  <a:spcPct val="150000"/>
                </a:lnSpc>
              </a:pPr>
              <a:r>
                <a:rPr lang="en-US" sz="2500">
                  <a:latin typeface="Arial" panose="020B0604020202020204" pitchFamily="34" charset="0"/>
                  <a:cs typeface="Arial" panose="020B0604020202020204" pitchFamily="34" charset="0"/>
                </a:rPr>
                <a:t>Theo em điều gì sẽ xảy ra nếu em tắt máy tính bằng cách nhấn và giữ nút nguồn trên thân máy. </a:t>
              </a:r>
            </a:p>
          </p:txBody>
        </p:sp>
        <p:pic>
          <p:nvPicPr>
            <p:cNvPr id="5122" name="Picture 2" descr="Conversation ">
              <a:extLst>
                <a:ext uri="{FF2B5EF4-FFF2-40B4-BE49-F238E27FC236}">
                  <a16:creationId xmlns:a16="http://schemas.microsoft.com/office/drawing/2014/main" id="{D2DC7266-C1A3-4E6E-CE45-80A16AA02B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979" y="1462074"/>
              <a:ext cx="927847" cy="927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7FCDC696-FD28-E182-530D-F510377EE5EB}"/>
              </a:ext>
            </a:extLst>
          </p:cNvPr>
          <p:cNvGrpSpPr/>
          <p:nvPr/>
        </p:nvGrpSpPr>
        <p:grpSpPr>
          <a:xfrm>
            <a:off x="681878" y="2754461"/>
            <a:ext cx="6131858" cy="3636361"/>
            <a:chOff x="681878" y="2754461"/>
            <a:chExt cx="6131858" cy="3636361"/>
          </a:xfrm>
        </p:grpSpPr>
        <p:pic>
          <p:nvPicPr>
            <p:cNvPr id="14" name="Picture 13">
              <a:extLst>
                <a:ext uri="{FF2B5EF4-FFF2-40B4-BE49-F238E27FC236}">
                  <a16:creationId xmlns:a16="http://schemas.microsoft.com/office/drawing/2014/main" id="{06C25FA2-27B5-28DD-66A3-D8E5B4102588}"/>
                </a:ext>
              </a:extLst>
            </p:cNvPr>
            <p:cNvPicPr>
              <a:picLocks noChangeAspect="1"/>
            </p:cNvPicPr>
            <p:nvPr/>
          </p:nvPicPr>
          <p:blipFill rotWithShape="1">
            <a:blip r:embed="rId3">
              <a:extLst>
                <a:ext uri="{28A0092B-C50C-407E-A947-70E740481C1C}">
                  <a14:useLocalDpi xmlns:a14="http://schemas.microsoft.com/office/drawing/2010/main" val="0"/>
                </a:ext>
              </a:extLst>
            </a:blip>
            <a:srcRect l="1471" t="3672" r="1544" b="2202"/>
            <a:stretch/>
          </p:blipFill>
          <p:spPr>
            <a:xfrm>
              <a:off x="681878" y="2754461"/>
              <a:ext cx="6131858" cy="3179826"/>
            </a:xfrm>
            <a:prstGeom prst="roundRect">
              <a:avLst/>
            </a:prstGeom>
          </p:spPr>
        </p:pic>
        <p:sp>
          <p:nvSpPr>
            <p:cNvPr id="18" name="TextBox 17">
              <a:extLst>
                <a:ext uri="{FF2B5EF4-FFF2-40B4-BE49-F238E27FC236}">
                  <a16:creationId xmlns:a16="http://schemas.microsoft.com/office/drawing/2014/main" id="{D844A83C-1D16-A31B-980D-0E4606150EA8}"/>
                </a:ext>
              </a:extLst>
            </p:cNvPr>
            <p:cNvSpPr txBox="1"/>
            <p:nvPr/>
          </p:nvSpPr>
          <p:spPr>
            <a:xfrm>
              <a:off x="681878" y="5934287"/>
              <a:ext cx="6131858" cy="456535"/>
            </a:xfrm>
            <a:prstGeom prst="rect">
              <a:avLst/>
            </a:prstGeom>
            <a:noFill/>
          </p:spPr>
          <p:txBody>
            <a:bodyPr wrap="square" rtlCol="0">
              <a:spAutoFit/>
            </a:bodyPr>
            <a:lstStyle/>
            <a:p>
              <a:pPr algn="ctr">
                <a:lnSpc>
                  <a:spcPct val="150000"/>
                </a:lnSpc>
              </a:pPr>
              <a:r>
                <a:rPr lang="en-US">
                  <a:solidFill>
                    <a:srgbClr val="002060"/>
                  </a:solidFill>
                  <a:latin typeface="Arial" panose="020B0604020202020204" pitchFamily="34" charset="0"/>
                  <a:cs typeface="Arial" panose="020B0604020202020204" pitchFamily="34" charset="0"/>
                </a:rPr>
                <a:t>Hình 2. Máy tính báo khởi động lại một cách bất thường</a:t>
              </a:r>
            </a:p>
          </p:txBody>
        </p:sp>
      </p:grpSp>
      <p:grpSp>
        <p:nvGrpSpPr>
          <p:cNvPr id="23" name="Group 22">
            <a:extLst>
              <a:ext uri="{FF2B5EF4-FFF2-40B4-BE49-F238E27FC236}">
                <a16:creationId xmlns:a16="http://schemas.microsoft.com/office/drawing/2014/main" id="{98C0E1BA-C118-C00A-DB3D-980DFD9331AD}"/>
              </a:ext>
            </a:extLst>
          </p:cNvPr>
          <p:cNvGrpSpPr/>
          <p:nvPr/>
        </p:nvGrpSpPr>
        <p:grpSpPr>
          <a:xfrm>
            <a:off x="7981391" y="2868424"/>
            <a:ext cx="2876631" cy="3807171"/>
            <a:chOff x="8053109" y="2859459"/>
            <a:chExt cx="2876631" cy="3807171"/>
          </a:xfrm>
        </p:grpSpPr>
        <p:sp>
          <p:nvSpPr>
            <p:cNvPr id="21" name="Freeform 3">
              <a:extLst>
                <a:ext uri="{FF2B5EF4-FFF2-40B4-BE49-F238E27FC236}">
                  <a16:creationId xmlns:a16="http://schemas.microsoft.com/office/drawing/2014/main" id="{1F914537-708C-9585-5A45-ED2F61C62CDA}"/>
                </a:ext>
              </a:extLst>
            </p:cNvPr>
            <p:cNvSpPr/>
            <p:nvPr/>
          </p:nvSpPr>
          <p:spPr>
            <a:xfrm>
              <a:off x="8053109" y="4168821"/>
              <a:ext cx="2802590" cy="2497809"/>
            </a:xfrm>
            <a:custGeom>
              <a:avLst/>
              <a:gdLst/>
              <a:ahLst/>
              <a:cxnLst/>
              <a:rect l="l" t="t" r="r" b="b"/>
              <a:pathLst>
                <a:path w="4616886" h="4114800">
                  <a:moveTo>
                    <a:pt x="0" y="0"/>
                  </a:moveTo>
                  <a:lnTo>
                    <a:pt x="4616886" y="0"/>
                  </a:lnTo>
                  <a:lnTo>
                    <a:pt x="4616886"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22" name="Freeform 15">
              <a:extLst>
                <a:ext uri="{FF2B5EF4-FFF2-40B4-BE49-F238E27FC236}">
                  <a16:creationId xmlns:a16="http://schemas.microsoft.com/office/drawing/2014/main" id="{D0F225F5-CBF1-5790-0D9C-E070660364C9}"/>
                </a:ext>
              </a:extLst>
            </p:cNvPr>
            <p:cNvSpPr/>
            <p:nvPr/>
          </p:nvSpPr>
          <p:spPr>
            <a:xfrm>
              <a:off x="9633153" y="2859459"/>
              <a:ext cx="1296587" cy="1779193"/>
            </a:xfrm>
            <a:custGeom>
              <a:avLst/>
              <a:gdLst/>
              <a:ahLst/>
              <a:cxnLst/>
              <a:rect l="l" t="t" r="r" b="b"/>
              <a:pathLst>
                <a:path w="2998660" h="4114800">
                  <a:moveTo>
                    <a:pt x="0" y="0"/>
                  </a:moveTo>
                  <a:lnTo>
                    <a:pt x="2998660" y="0"/>
                  </a:lnTo>
                  <a:lnTo>
                    <a:pt x="2998660"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grpSp>
    </p:spTree>
    <p:extLst>
      <p:ext uri="{BB962C8B-B14F-4D97-AF65-F5344CB8AC3E}">
        <p14:creationId xmlns:p14="http://schemas.microsoft.com/office/powerpoint/2010/main" val="261385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8E9E7"/>
        </a:solidFill>
        <a:effectLst/>
      </p:bgPr>
    </p:bg>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F12C5F75-1C46-DBE5-9B89-C840C5C5FBBE}"/>
              </a:ext>
            </a:extLst>
          </p:cNvPr>
          <p:cNvGrpSpPr/>
          <p:nvPr/>
        </p:nvGrpSpPr>
        <p:grpSpPr>
          <a:xfrm>
            <a:off x="419100" y="433685"/>
            <a:ext cx="11353800" cy="5990629"/>
            <a:chOff x="0" y="0"/>
            <a:chExt cx="23767578" cy="4308130"/>
          </a:xfrm>
          <a:solidFill>
            <a:schemeClr val="bg1"/>
          </a:solidFill>
        </p:grpSpPr>
        <p:sp>
          <p:nvSpPr>
            <p:cNvPr id="5" name="Freeform 9">
              <a:extLst>
                <a:ext uri="{FF2B5EF4-FFF2-40B4-BE49-F238E27FC236}">
                  <a16:creationId xmlns:a16="http://schemas.microsoft.com/office/drawing/2014/main" id="{134E01D0-3151-8429-2E9F-BD2518BDE52D}"/>
                </a:ext>
              </a:extLst>
            </p:cNvPr>
            <p:cNvSpPr/>
            <p:nvPr/>
          </p:nvSpPr>
          <p:spPr>
            <a:xfrm>
              <a:off x="0" y="-4262"/>
              <a:ext cx="23775324" cy="4314616"/>
            </a:xfrm>
            <a:custGeom>
              <a:avLst/>
              <a:gdLst/>
              <a:ahLst/>
              <a:cxnLst/>
              <a:rect l="l" t="t" r="r" b="b"/>
              <a:pathLst>
                <a:path w="23775324" h="4314616">
                  <a:moveTo>
                    <a:pt x="22836423" y="4303428"/>
                  </a:moveTo>
                  <a:cubicBezTo>
                    <a:pt x="22836423" y="4303428"/>
                    <a:pt x="22416670" y="4314616"/>
                    <a:pt x="21954086" y="4311994"/>
                  </a:cubicBezTo>
                  <a:cubicBezTo>
                    <a:pt x="7061014" y="4309832"/>
                    <a:pt x="1057073" y="4302007"/>
                    <a:pt x="1057073" y="4302007"/>
                  </a:cubicBezTo>
                  <a:cubicBezTo>
                    <a:pt x="812931" y="4293173"/>
                    <a:pt x="565145" y="4276192"/>
                    <a:pt x="398404" y="4218014"/>
                  </a:cubicBezTo>
                  <a:cubicBezTo>
                    <a:pt x="120505" y="4121053"/>
                    <a:pt x="0" y="3943524"/>
                    <a:pt x="0" y="1481750"/>
                  </a:cubicBezTo>
                  <a:lnTo>
                    <a:pt x="0" y="1481722"/>
                  </a:lnTo>
                  <a:cubicBezTo>
                    <a:pt x="8536" y="440430"/>
                    <a:pt x="34263" y="311302"/>
                    <a:pt x="140291" y="225758"/>
                  </a:cubicBezTo>
                  <a:cubicBezTo>
                    <a:pt x="342602" y="62530"/>
                    <a:pt x="736658" y="7673"/>
                    <a:pt x="1155311" y="7673"/>
                  </a:cubicBezTo>
                  <a:cubicBezTo>
                    <a:pt x="1155311" y="7673"/>
                    <a:pt x="1551711" y="15681"/>
                    <a:pt x="17447034" y="7673"/>
                  </a:cubicBezTo>
                  <a:cubicBezTo>
                    <a:pt x="22197744" y="0"/>
                    <a:pt x="22661671" y="7673"/>
                    <a:pt x="22661671" y="7673"/>
                  </a:cubicBezTo>
                  <a:cubicBezTo>
                    <a:pt x="23029979" y="15152"/>
                    <a:pt x="23393291" y="84484"/>
                    <a:pt x="23591033" y="207066"/>
                  </a:cubicBezTo>
                  <a:cubicBezTo>
                    <a:pt x="23742050" y="300683"/>
                    <a:pt x="23775324" y="425358"/>
                    <a:pt x="23766183" y="1481750"/>
                  </a:cubicBezTo>
                  <a:lnTo>
                    <a:pt x="23766183" y="1481777"/>
                  </a:lnTo>
                  <a:cubicBezTo>
                    <a:pt x="23766183" y="4061490"/>
                    <a:pt x="23483187" y="4275587"/>
                    <a:pt x="22836423" y="4303428"/>
                  </a:cubicBezTo>
                  <a:close/>
                </a:path>
              </a:pathLst>
            </a:custGeom>
            <a:grpFill/>
          </p:spPr>
          <p:txBody>
            <a:bodyPr/>
            <a:lstStyle/>
            <a:p>
              <a:endParaRPr lang="en-US"/>
            </a:p>
          </p:txBody>
        </p:sp>
      </p:grpSp>
      <p:sp>
        <p:nvSpPr>
          <p:cNvPr id="3" name="TextBox 2">
            <a:extLst>
              <a:ext uri="{FF2B5EF4-FFF2-40B4-BE49-F238E27FC236}">
                <a16:creationId xmlns:a16="http://schemas.microsoft.com/office/drawing/2014/main" id="{905C9F88-71A9-51FB-BD55-23146A510E15}"/>
              </a:ext>
            </a:extLst>
          </p:cNvPr>
          <p:cNvSpPr txBox="1"/>
          <p:nvPr/>
        </p:nvSpPr>
        <p:spPr>
          <a:xfrm>
            <a:off x="792256" y="663388"/>
            <a:ext cx="10607488" cy="553998"/>
          </a:xfrm>
          <a:prstGeom prst="rect">
            <a:avLst/>
          </a:prstGeom>
          <a:noFill/>
        </p:spPr>
        <p:txBody>
          <a:bodyPr wrap="square" rtlCol="0">
            <a:spAutoFit/>
          </a:bodyPr>
          <a:lstStyle/>
          <a:p>
            <a:pPr algn="ctr"/>
            <a:r>
              <a:rPr lang="en-US" sz="3000" b="1">
                <a:solidFill>
                  <a:srgbClr val="002060"/>
                </a:solidFill>
                <a:latin typeface="Arial" panose="020B0604020202020204" pitchFamily="34" charset="0"/>
                <a:cs typeface="Arial" panose="020B0604020202020204" pitchFamily="34" charset="0"/>
              </a:rPr>
              <a:t>Hậu quả khi cấp, ngắt nguồn điện cho máy tính sai cách</a:t>
            </a:r>
          </a:p>
        </p:txBody>
      </p:sp>
      <p:sp>
        <p:nvSpPr>
          <p:cNvPr id="6" name="Rectangle: Rounded Corners 5">
            <a:extLst>
              <a:ext uri="{FF2B5EF4-FFF2-40B4-BE49-F238E27FC236}">
                <a16:creationId xmlns:a16="http://schemas.microsoft.com/office/drawing/2014/main" id="{BFAC77C3-3F60-6910-C34D-66D5E7F545B9}"/>
              </a:ext>
            </a:extLst>
          </p:cNvPr>
          <p:cNvSpPr/>
          <p:nvPr/>
        </p:nvSpPr>
        <p:spPr>
          <a:xfrm>
            <a:off x="2456327" y="1603274"/>
            <a:ext cx="6947647" cy="851648"/>
          </a:xfrm>
          <a:prstGeom prst="roundRect">
            <a:avLst>
              <a:gd name="adj" fmla="val 50000"/>
            </a:avLst>
          </a:prstGeom>
          <a:solidFill>
            <a:schemeClr val="accent4">
              <a:lumMod val="20000"/>
              <a:lumOff val="80000"/>
            </a:schemeClr>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a:solidFill>
                  <a:schemeClr val="tx1"/>
                </a:solidFill>
                <a:latin typeface="Arial" panose="020B0604020202020204" pitchFamily="34" charset="0"/>
                <a:cs typeface="Arial" panose="020B0604020202020204" pitchFamily="34" charset="0"/>
              </a:rPr>
              <a:t>Máy tính bị tắt đột ngột</a:t>
            </a:r>
          </a:p>
        </p:txBody>
      </p:sp>
      <p:sp>
        <p:nvSpPr>
          <p:cNvPr id="7" name="Rectangle: Rounded Corners 6">
            <a:extLst>
              <a:ext uri="{FF2B5EF4-FFF2-40B4-BE49-F238E27FC236}">
                <a16:creationId xmlns:a16="http://schemas.microsoft.com/office/drawing/2014/main" id="{41DA4F7F-A22F-198A-1383-D169BD453FF3}"/>
              </a:ext>
            </a:extLst>
          </p:cNvPr>
          <p:cNvSpPr/>
          <p:nvPr/>
        </p:nvSpPr>
        <p:spPr>
          <a:xfrm>
            <a:off x="2456328" y="3024443"/>
            <a:ext cx="6947647" cy="851648"/>
          </a:xfrm>
          <a:prstGeom prst="roundRect">
            <a:avLst>
              <a:gd name="adj" fmla="val 50000"/>
            </a:avLst>
          </a:prstGeom>
          <a:solidFill>
            <a:schemeClr val="accent4">
              <a:lumMod val="20000"/>
              <a:lumOff val="80000"/>
            </a:schemeClr>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a:solidFill>
                  <a:schemeClr val="tx1"/>
                </a:solidFill>
                <a:latin typeface="Arial" panose="020B0604020202020204" pitchFamily="34" charset="0"/>
                <a:cs typeface="Arial" panose="020B0604020202020204" pitchFamily="34" charset="0"/>
              </a:rPr>
              <a:t>Việc đọc, ghi trên ổ đĩa bị ngừng lại</a:t>
            </a:r>
          </a:p>
        </p:txBody>
      </p:sp>
      <p:sp>
        <p:nvSpPr>
          <p:cNvPr id="8" name="Rectangle: Rounded Corners 7">
            <a:extLst>
              <a:ext uri="{FF2B5EF4-FFF2-40B4-BE49-F238E27FC236}">
                <a16:creationId xmlns:a16="http://schemas.microsoft.com/office/drawing/2014/main" id="{7C30A557-899A-77C5-2569-312FD7B4F844}"/>
              </a:ext>
            </a:extLst>
          </p:cNvPr>
          <p:cNvSpPr/>
          <p:nvPr/>
        </p:nvSpPr>
        <p:spPr>
          <a:xfrm>
            <a:off x="2456327" y="4403078"/>
            <a:ext cx="6947647" cy="851648"/>
          </a:xfrm>
          <a:prstGeom prst="roundRect">
            <a:avLst>
              <a:gd name="adj" fmla="val 50000"/>
            </a:avLst>
          </a:prstGeom>
          <a:solidFill>
            <a:schemeClr val="accent4">
              <a:lumMod val="20000"/>
              <a:lumOff val="80000"/>
            </a:schemeClr>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a:solidFill>
                  <a:schemeClr val="tx1"/>
                </a:solidFill>
                <a:latin typeface="Arial" panose="020B0604020202020204" pitchFamily="34" charset="0"/>
                <a:cs typeface="Arial" panose="020B0604020202020204" pitchFamily="34" charset="0"/>
              </a:rPr>
              <a:t>Các phần mềm đang mở chưa được đóng lại</a:t>
            </a:r>
          </a:p>
        </p:txBody>
      </p:sp>
      <p:grpSp>
        <p:nvGrpSpPr>
          <p:cNvPr id="11" name="Group 10">
            <a:extLst>
              <a:ext uri="{FF2B5EF4-FFF2-40B4-BE49-F238E27FC236}">
                <a16:creationId xmlns:a16="http://schemas.microsoft.com/office/drawing/2014/main" id="{D179D131-F003-4F50-8EBD-6DBFEBBF542C}"/>
              </a:ext>
            </a:extLst>
          </p:cNvPr>
          <p:cNvGrpSpPr/>
          <p:nvPr/>
        </p:nvGrpSpPr>
        <p:grpSpPr>
          <a:xfrm>
            <a:off x="923010" y="4938740"/>
            <a:ext cx="10014280" cy="1255872"/>
            <a:chOff x="736333" y="4934809"/>
            <a:chExt cx="10014280" cy="1255872"/>
          </a:xfrm>
        </p:grpSpPr>
        <p:sp>
          <p:nvSpPr>
            <p:cNvPr id="9" name="Freeform 27">
              <a:extLst>
                <a:ext uri="{FF2B5EF4-FFF2-40B4-BE49-F238E27FC236}">
                  <a16:creationId xmlns:a16="http://schemas.microsoft.com/office/drawing/2014/main" id="{C7972348-CB38-7021-2A52-C9007B8FAD9D}"/>
                </a:ext>
              </a:extLst>
            </p:cNvPr>
            <p:cNvSpPr/>
            <p:nvPr/>
          </p:nvSpPr>
          <p:spPr>
            <a:xfrm rot="3214824">
              <a:off x="334878" y="5336264"/>
              <a:ext cx="1217533" cy="414624"/>
            </a:xfrm>
            <a:custGeom>
              <a:avLst/>
              <a:gdLst/>
              <a:ahLst/>
              <a:cxnLst/>
              <a:rect l="l" t="t" r="r" b="b"/>
              <a:pathLst>
                <a:path w="1058647" h="299068">
                  <a:moveTo>
                    <a:pt x="0" y="0"/>
                  </a:moveTo>
                  <a:lnTo>
                    <a:pt x="1058647" y="0"/>
                  </a:lnTo>
                  <a:lnTo>
                    <a:pt x="1058647" y="299068"/>
                  </a:lnTo>
                  <a:lnTo>
                    <a:pt x="0" y="29906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43980CD3-506E-3ECD-3EFB-CF622A425E4D}"/>
                </a:ext>
              </a:extLst>
            </p:cNvPr>
            <p:cNvSpPr txBox="1"/>
            <p:nvPr/>
          </p:nvSpPr>
          <p:spPr>
            <a:xfrm>
              <a:off x="1624543" y="5491451"/>
              <a:ext cx="9126070" cy="699230"/>
            </a:xfrm>
            <a:prstGeom prst="rect">
              <a:avLst/>
            </a:prstGeom>
            <a:noFill/>
          </p:spPr>
          <p:txBody>
            <a:bodyPr wrap="square" rtlCol="0">
              <a:spAutoFit/>
            </a:bodyPr>
            <a:lstStyle/>
            <a:p>
              <a:pPr algn="just">
                <a:lnSpc>
                  <a:spcPct val="150000"/>
                </a:lnSpc>
              </a:pPr>
              <a:r>
                <a:rPr lang="en-US" sz="3000">
                  <a:solidFill>
                    <a:srgbClr val="C00000"/>
                  </a:solidFill>
                  <a:latin typeface="Arial" panose="020B0604020202020204" pitchFamily="34" charset="0"/>
                  <a:cs typeface="Arial" panose="020B0604020202020204" pitchFamily="34" charset="0"/>
                </a:rPr>
                <a:t>Ổ đĩa trong máy có thể bị hư hại, phần mềm bị lỗi </a:t>
              </a:r>
            </a:p>
          </p:txBody>
        </p:sp>
      </p:grpSp>
    </p:spTree>
    <p:extLst>
      <p:ext uri="{BB962C8B-B14F-4D97-AF65-F5344CB8AC3E}">
        <p14:creationId xmlns:p14="http://schemas.microsoft.com/office/powerpoint/2010/main" val="310082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8E9E7"/>
        </a:solidFill>
        <a:effectLst/>
      </p:bgPr>
    </p:bg>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F12C5F75-1C46-DBE5-9B89-C840C5C5FBBE}"/>
              </a:ext>
            </a:extLst>
          </p:cNvPr>
          <p:cNvGrpSpPr/>
          <p:nvPr/>
        </p:nvGrpSpPr>
        <p:grpSpPr>
          <a:xfrm>
            <a:off x="419100" y="433685"/>
            <a:ext cx="11353800" cy="5990629"/>
            <a:chOff x="0" y="0"/>
            <a:chExt cx="23767578" cy="4308130"/>
          </a:xfrm>
          <a:solidFill>
            <a:schemeClr val="bg1"/>
          </a:solidFill>
        </p:grpSpPr>
        <p:sp>
          <p:nvSpPr>
            <p:cNvPr id="5" name="Freeform 9">
              <a:extLst>
                <a:ext uri="{FF2B5EF4-FFF2-40B4-BE49-F238E27FC236}">
                  <a16:creationId xmlns:a16="http://schemas.microsoft.com/office/drawing/2014/main" id="{134E01D0-3151-8429-2E9F-BD2518BDE52D}"/>
                </a:ext>
              </a:extLst>
            </p:cNvPr>
            <p:cNvSpPr/>
            <p:nvPr/>
          </p:nvSpPr>
          <p:spPr>
            <a:xfrm>
              <a:off x="0" y="-4262"/>
              <a:ext cx="23775324" cy="4314616"/>
            </a:xfrm>
            <a:custGeom>
              <a:avLst/>
              <a:gdLst/>
              <a:ahLst/>
              <a:cxnLst/>
              <a:rect l="l" t="t" r="r" b="b"/>
              <a:pathLst>
                <a:path w="23775324" h="4314616">
                  <a:moveTo>
                    <a:pt x="22836423" y="4303428"/>
                  </a:moveTo>
                  <a:cubicBezTo>
                    <a:pt x="22836423" y="4303428"/>
                    <a:pt x="22416670" y="4314616"/>
                    <a:pt x="21954086" y="4311994"/>
                  </a:cubicBezTo>
                  <a:cubicBezTo>
                    <a:pt x="7061014" y="4309832"/>
                    <a:pt x="1057073" y="4302007"/>
                    <a:pt x="1057073" y="4302007"/>
                  </a:cubicBezTo>
                  <a:cubicBezTo>
                    <a:pt x="812931" y="4293173"/>
                    <a:pt x="565145" y="4276192"/>
                    <a:pt x="398404" y="4218014"/>
                  </a:cubicBezTo>
                  <a:cubicBezTo>
                    <a:pt x="120505" y="4121053"/>
                    <a:pt x="0" y="3943524"/>
                    <a:pt x="0" y="1481750"/>
                  </a:cubicBezTo>
                  <a:lnTo>
                    <a:pt x="0" y="1481722"/>
                  </a:lnTo>
                  <a:cubicBezTo>
                    <a:pt x="8536" y="440430"/>
                    <a:pt x="34263" y="311302"/>
                    <a:pt x="140291" y="225758"/>
                  </a:cubicBezTo>
                  <a:cubicBezTo>
                    <a:pt x="342602" y="62530"/>
                    <a:pt x="736658" y="7673"/>
                    <a:pt x="1155311" y="7673"/>
                  </a:cubicBezTo>
                  <a:cubicBezTo>
                    <a:pt x="1155311" y="7673"/>
                    <a:pt x="1551711" y="15681"/>
                    <a:pt x="17447034" y="7673"/>
                  </a:cubicBezTo>
                  <a:cubicBezTo>
                    <a:pt x="22197744" y="0"/>
                    <a:pt x="22661671" y="7673"/>
                    <a:pt x="22661671" y="7673"/>
                  </a:cubicBezTo>
                  <a:cubicBezTo>
                    <a:pt x="23029979" y="15152"/>
                    <a:pt x="23393291" y="84484"/>
                    <a:pt x="23591033" y="207066"/>
                  </a:cubicBezTo>
                  <a:cubicBezTo>
                    <a:pt x="23742050" y="300683"/>
                    <a:pt x="23775324" y="425358"/>
                    <a:pt x="23766183" y="1481750"/>
                  </a:cubicBezTo>
                  <a:lnTo>
                    <a:pt x="23766183" y="1481777"/>
                  </a:lnTo>
                  <a:cubicBezTo>
                    <a:pt x="23766183" y="4061490"/>
                    <a:pt x="23483187" y="4275587"/>
                    <a:pt x="22836423" y="4303428"/>
                  </a:cubicBezTo>
                  <a:close/>
                </a:path>
              </a:pathLst>
            </a:custGeom>
            <a:grpFill/>
          </p:spPr>
          <p:txBody>
            <a:bodyPr/>
            <a:lstStyle/>
            <a:p>
              <a:endParaRPr lang="en-US"/>
            </a:p>
          </p:txBody>
        </p:sp>
      </p:grpSp>
      <p:sp>
        <p:nvSpPr>
          <p:cNvPr id="2" name="TextBox 1">
            <a:extLst>
              <a:ext uri="{FF2B5EF4-FFF2-40B4-BE49-F238E27FC236}">
                <a16:creationId xmlns:a16="http://schemas.microsoft.com/office/drawing/2014/main" id="{D87AC53C-6E37-AB5A-41EC-4FA42E21BD7E}"/>
              </a:ext>
            </a:extLst>
          </p:cNvPr>
          <p:cNvSpPr txBox="1"/>
          <p:nvPr/>
        </p:nvSpPr>
        <p:spPr>
          <a:xfrm>
            <a:off x="2949388" y="528918"/>
            <a:ext cx="5907741" cy="553998"/>
          </a:xfrm>
          <a:prstGeom prst="rect">
            <a:avLst/>
          </a:prstGeom>
          <a:noFill/>
        </p:spPr>
        <p:txBody>
          <a:bodyPr wrap="square" rtlCol="0">
            <a:spAutoFit/>
          </a:bodyPr>
          <a:lstStyle/>
          <a:p>
            <a:pPr algn="ctr"/>
            <a:r>
              <a:rPr lang="en-US" sz="3000" b="1">
                <a:solidFill>
                  <a:srgbClr val="002060"/>
                </a:solidFill>
                <a:latin typeface="Arial" panose="020B0604020202020204" pitchFamily="34" charset="0"/>
                <a:cs typeface="Arial" panose="020B0604020202020204" pitchFamily="34" charset="0"/>
              </a:rPr>
              <a:t>HOẠT ĐỘNG NHÓM </a:t>
            </a:r>
          </a:p>
        </p:txBody>
      </p:sp>
      <p:sp>
        <p:nvSpPr>
          <p:cNvPr id="12" name="Rectangle: Rounded Corners 11">
            <a:extLst>
              <a:ext uri="{FF2B5EF4-FFF2-40B4-BE49-F238E27FC236}">
                <a16:creationId xmlns:a16="http://schemas.microsoft.com/office/drawing/2014/main" id="{FD6953A0-2543-A2D5-B298-3C984A3E2716}"/>
              </a:ext>
            </a:extLst>
          </p:cNvPr>
          <p:cNvSpPr/>
          <p:nvPr/>
        </p:nvSpPr>
        <p:spPr>
          <a:xfrm>
            <a:off x="605117" y="1184075"/>
            <a:ext cx="10981766" cy="1480644"/>
          </a:xfrm>
          <a:prstGeom prst="roundRect">
            <a:avLst/>
          </a:prstGeom>
          <a:solidFill>
            <a:schemeClr val="accent5">
              <a:lumMod val="20000"/>
              <a:lumOff val="80000"/>
            </a:schemeClr>
          </a:solidFill>
          <a:ln w="28575">
            <a:solidFill>
              <a:schemeClr val="accent5">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700">
                <a:solidFill>
                  <a:schemeClr val="tx1"/>
                </a:solidFill>
              </a:rPr>
              <a:t>Em hãy điền vào cột thứ hai ví dụ về thao tác không đúng cách trong quá trình sử dụng máy tính gây ra lỗi phần mềm và hư hại phần cứng</a:t>
            </a:r>
            <a:endParaRPr lang="en-US" sz="2700">
              <a:solidFill>
                <a:schemeClr val="tx1"/>
              </a:solidFill>
            </a:endParaRPr>
          </a:p>
        </p:txBody>
      </p:sp>
      <p:graphicFrame>
        <p:nvGraphicFramePr>
          <p:cNvPr id="13" name="Table 12">
            <a:extLst>
              <a:ext uri="{FF2B5EF4-FFF2-40B4-BE49-F238E27FC236}">
                <a16:creationId xmlns:a16="http://schemas.microsoft.com/office/drawing/2014/main" id="{12451A51-D983-06B9-848C-D96F0E04CE90}"/>
              </a:ext>
            </a:extLst>
          </p:cNvPr>
          <p:cNvGraphicFramePr>
            <a:graphicFrameLocks noGrp="1"/>
          </p:cNvGraphicFramePr>
          <p:nvPr>
            <p:extLst>
              <p:ext uri="{D42A27DB-BD31-4B8C-83A1-F6EECF244321}">
                <p14:modId xmlns:p14="http://schemas.microsoft.com/office/powerpoint/2010/main" val="2956162402"/>
              </p:ext>
            </p:extLst>
          </p:nvPr>
        </p:nvGraphicFramePr>
        <p:xfrm>
          <a:off x="4025154" y="2840835"/>
          <a:ext cx="7561729" cy="3657600"/>
        </p:xfrm>
        <a:graphic>
          <a:graphicData uri="http://schemas.openxmlformats.org/drawingml/2006/table">
            <a:tbl>
              <a:tblPr firstRow="1" firstCol="1" bandRow="1"/>
              <a:tblGrid>
                <a:gridCol w="2519597">
                  <a:extLst>
                    <a:ext uri="{9D8B030D-6E8A-4147-A177-3AD203B41FA5}">
                      <a16:colId xmlns:a16="http://schemas.microsoft.com/office/drawing/2014/main" val="3435630471"/>
                    </a:ext>
                  </a:extLst>
                </a:gridCol>
                <a:gridCol w="2521066">
                  <a:extLst>
                    <a:ext uri="{9D8B030D-6E8A-4147-A177-3AD203B41FA5}">
                      <a16:colId xmlns:a16="http://schemas.microsoft.com/office/drawing/2014/main" val="3607448499"/>
                    </a:ext>
                  </a:extLst>
                </a:gridCol>
                <a:gridCol w="2521066">
                  <a:extLst>
                    <a:ext uri="{9D8B030D-6E8A-4147-A177-3AD203B41FA5}">
                      <a16:colId xmlns:a16="http://schemas.microsoft.com/office/drawing/2014/main" val="2549744095"/>
                    </a:ext>
                  </a:extLst>
                </a:gridCol>
              </a:tblGrid>
              <a:tr h="0">
                <a:tc>
                  <a:txBody>
                    <a:bodyPr/>
                    <a:lstStyle/>
                    <a:p>
                      <a:pPr marL="0" marR="0" algn="ctr">
                        <a:lnSpc>
                          <a:spcPct val="15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Thao tác không đúng cách</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Thao tác</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Hiện tượng</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61641312"/>
                  </a:ext>
                </a:extLst>
              </a:tr>
              <a:tr h="0">
                <a:tc>
                  <a:txBody>
                    <a:bodyPr/>
                    <a:lstStyle/>
                    <a:p>
                      <a:pPr marL="0" marR="0">
                        <a:lnSpc>
                          <a:spcPct val="150000"/>
                        </a:lnSpc>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Sử dụng phần mềm không đúng cách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Máy tính bị treo.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83129802"/>
                  </a:ext>
                </a:extLst>
              </a:tr>
              <a:tr h="0">
                <a:tc>
                  <a:txBody>
                    <a:bodyPr/>
                    <a:lstStyle/>
                    <a:p>
                      <a:pPr marL="0" marR="0">
                        <a:lnSpc>
                          <a:spcPct val="150000"/>
                        </a:lnSpc>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Làm máy tính bị nhiễm virus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Máy tính bị nhiễm virus, hoạt động chậm lại, không ngừng khởi động lại.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7029638"/>
                  </a:ext>
                </a:extLst>
              </a:tr>
            </a:tbl>
          </a:graphicData>
        </a:graphic>
      </p:graphicFrame>
      <p:sp>
        <p:nvSpPr>
          <p:cNvPr id="15" name="Freeform 4">
            <a:extLst>
              <a:ext uri="{FF2B5EF4-FFF2-40B4-BE49-F238E27FC236}">
                <a16:creationId xmlns:a16="http://schemas.microsoft.com/office/drawing/2014/main" id="{5FC02ED9-9FC5-5FD2-8EE5-69D38CF2E577}"/>
              </a:ext>
            </a:extLst>
          </p:cNvPr>
          <p:cNvSpPr/>
          <p:nvPr/>
        </p:nvSpPr>
        <p:spPr>
          <a:xfrm>
            <a:off x="415400" y="3761369"/>
            <a:ext cx="2715216" cy="2950974"/>
          </a:xfrm>
          <a:custGeom>
            <a:avLst/>
            <a:gdLst/>
            <a:ahLst/>
            <a:cxnLst/>
            <a:rect l="l" t="t" r="r" b="b"/>
            <a:pathLst>
              <a:path w="3507867" h="4114800">
                <a:moveTo>
                  <a:pt x="0" y="0"/>
                </a:moveTo>
                <a:lnTo>
                  <a:pt x="3507867" y="0"/>
                </a:lnTo>
                <a:lnTo>
                  <a:pt x="3507867"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96396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FF5"/>
        </a:solidFill>
        <a:effectLst/>
      </p:bgPr>
    </p:bg>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12451A51-D983-06B9-848C-D96F0E04CE90}"/>
              </a:ext>
            </a:extLst>
          </p:cNvPr>
          <p:cNvGraphicFramePr>
            <a:graphicFrameLocks noGrp="1"/>
          </p:cNvGraphicFramePr>
          <p:nvPr>
            <p:extLst>
              <p:ext uri="{D42A27DB-BD31-4B8C-83A1-F6EECF244321}">
                <p14:modId xmlns:p14="http://schemas.microsoft.com/office/powerpoint/2010/main" val="450088125"/>
              </p:ext>
            </p:extLst>
          </p:nvPr>
        </p:nvGraphicFramePr>
        <p:xfrm>
          <a:off x="132227" y="1376299"/>
          <a:ext cx="11927542" cy="5355251"/>
        </p:xfrm>
        <a:graphic>
          <a:graphicData uri="http://schemas.openxmlformats.org/drawingml/2006/table">
            <a:tbl>
              <a:tblPr firstRow="1" firstCol="1" bandRow="1"/>
              <a:tblGrid>
                <a:gridCol w="3946817">
                  <a:extLst>
                    <a:ext uri="{9D8B030D-6E8A-4147-A177-3AD203B41FA5}">
                      <a16:colId xmlns:a16="http://schemas.microsoft.com/office/drawing/2014/main" val="3435630471"/>
                    </a:ext>
                  </a:extLst>
                </a:gridCol>
                <a:gridCol w="4004105">
                  <a:extLst>
                    <a:ext uri="{9D8B030D-6E8A-4147-A177-3AD203B41FA5}">
                      <a16:colId xmlns:a16="http://schemas.microsoft.com/office/drawing/2014/main" val="3607448499"/>
                    </a:ext>
                  </a:extLst>
                </a:gridCol>
                <a:gridCol w="3976620">
                  <a:extLst>
                    <a:ext uri="{9D8B030D-6E8A-4147-A177-3AD203B41FA5}">
                      <a16:colId xmlns:a16="http://schemas.microsoft.com/office/drawing/2014/main" val="2549744095"/>
                    </a:ext>
                  </a:extLst>
                </a:gridCol>
              </a:tblGrid>
              <a:tr h="555673">
                <a:tc>
                  <a:txBody>
                    <a:bodyPr/>
                    <a:lstStyle/>
                    <a:p>
                      <a:pPr marL="0" marR="0" algn="ctr">
                        <a:lnSpc>
                          <a:spcPct val="150000"/>
                        </a:lnSpc>
                        <a:spcBef>
                          <a:spcPts val="0"/>
                        </a:spcBef>
                        <a:spcAft>
                          <a:spcPts val="0"/>
                        </a:spcAft>
                      </a:pPr>
                      <a:r>
                        <a:rPr lang="en-US" sz="2200" b="1">
                          <a:effectLst/>
                          <a:latin typeface="Arial" panose="020B0604020202020204" pitchFamily="34" charset="0"/>
                          <a:ea typeface="Calibri" panose="020F0502020204030204" pitchFamily="34" charset="0"/>
                          <a:cs typeface="Arial" panose="020B0604020202020204" pitchFamily="34" charset="0"/>
                        </a:rPr>
                        <a:t>Thao tác không đúng cách</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en-US" sz="2200" b="1">
                          <a:effectLst/>
                          <a:latin typeface="Arial" panose="020B0604020202020204" pitchFamily="34" charset="0"/>
                          <a:ea typeface="Calibri" panose="020F0502020204030204" pitchFamily="34" charset="0"/>
                          <a:cs typeface="Arial" panose="020B0604020202020204" pitchFamily="34" charset="0"/>
                        </a:rPr>
                        <a:t>Thao tác</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en-US" sz="2200" b="1">
                          <a:effectLst/>
                          <a:latin typeface="Arial" panose="020B0604020202020204" pitchFamily="34" charset="0"/>
                          <a:ea typeface="Calibri" panose="020F0502020204030204" pitchFamily="34" charset="0"/>
                          <a:cs typeface="Arial" panose="020B0604020202020204" pitchFamily="34" charset="0"/>
                        </a:rPr>
                        <a:t>Hiện tượng</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61641312"/>
                  </a:ext>
                </a:extLst>
              </a:tr>
              <a:tr h="2284978">
                <a:tc>
                  <a:txBody>
                    <a:bodyPr/>
                    <a:lstStyle/>
                    <a:p>
                      <a:pPr marL="0" marR="0">
                        <a:lnSpc>
                          <a:spcPct val="150000"/>
                        </a:lnSpc>
                        <a:spcBef>
                          <a:spcPts val="0"/>
                        </a:spcBef>
                        <a:spcAft>
                          <a:spcPts val="0"/>
                        </a:spcAft>
                      </a:pPr>
                      <a:r>
                        <a:rPr lang="en-US" sz="2200">
                          <a:effectLst/>
                          <a:latin typeface="Arial" panose="020B0604020202020204" pitchFamily="34" charset="0"/>
                          <a:ea typeface="Calibri" panose="020F0502020204030204" pitchFamily="34" charset="0"/>
                          <a:cs typeface="Arial" panose="020B0604020202020204" pitchFamily="34" charset="0"/>
                        </a:rPr>
                        <a:t>Sử dụng phần mềm không đúng cách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marR="0" indent="-342900" algn="just">
                        <a:lnSpc>
                          <a:spcPct val="150000"/>
                        </a:lnSpc>
                        <a:spcBef>
                          <a:spcPts val="0"/>
                        </a:spcBef>
                        <a:spcAft>
                          <a:spcPts val="0"/>
                        </a:spcAft>
                        <a:buFont typeface="Wingdings" panose="05000000000000000000" pitchFamily="2" charset="2"/>
                        <a:buChar char="§"/>
                      </a:pPr>
                      <a:r>
                        <a:rPr lang="vi-VN" sz="2200">
                          <a:effectLst/>
                          <a:latin typeface="+mn-lt"/>
                          <a:ea typeface="Calibri" panose="020F0502020204030204" pitchFamily="34" charset="0"/>
                          <a:cs typeface="Arial" panose="020B0604020202020204" pitchFamily="34" charset="0"/>
                        </a:rPr>
                        <a:t>Mở quá nhiều phần mềm.</a:t>
                      </a:r>
                    </a:p>
                    <a:p>
                      <a:pPr marL="342900" marR="0" indent="-342900" algn="just">
                        <a:lnSpc>
                          <a:spcPct val="150000"/>
                        </a:lnSpc>
                        <a:spcBef>
                          <a:spcPts val="0"/>
                        </a:spcBef>
                        <a:spcAft>
                          <a:spcPts val="0"/>
                        </a:spcAft>
                        <a:buFont typeface="Wingdings" panose="05000000000000000000" pitchFamily="2" charset="2"/>
                        <a:buChar char="§"/>
                      </a:pPr>
                      <a:r>
                        <a:rPr lang="vi-VN" sz="2200">
                          <a:effectLst/>
                          <a:latin typeface="+mn-lt"/>
                          <a:ea typeface="Calibri" panose="020F0502020204030204" pitchFamily="34" charset="0"/>
                          <a:cs typeface="Arial" panose="020B0604020202020204" pitchFamily="34" charset="0"/>
                        </a:rPr>
                        <a:t>Thực hiện một thao tác bất thường mà phần cứng không đáp ứng được.</a:t>
                      </a:r>
                    </a:p>
                    <a:p>
                      <a:pPr marL="0" marR="0" algn="just">
                        <a:lnSpc>
                          <a:spcPct val="150000"/>
                        </a:lnSpc>
                        <a:spcBef>
                          <a:spcPts val="0"/>
                        </a:spcBef>
                        <a:spcAft>
                          <a:spcPts val="0"/>
                        </a:spcAft>
                      </a:pP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2200">
                          <a:effectLst/>
                          <a:latin typeface="Arial" panose="020B0604020202020204" pitchFamily="34" charset="0"/>
                          <a:ea typeface="Calibri" panose="020F0502020204030204" pitchFamily="34" charset="0"/>
                          <a:cs typeface="Arial" panose="020B0604020202020204" pitchFamily="34" charset="0"/>
                        </a:rPr>
                        <a:t>Máy tính bị treo.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83129802"/>
                  </a:ext>
                </a:extLst>
              </a:tr>
              <a:tr h="2284978">
                <a:tc>
                  <a:txBody>
                    <a:bodyPr/>
                    <a:lstStyle/>
                    <a:p>
                      <a:pPr marL="0" marR="0">
                        <a:lnSpc>
                          <a:spcPct val="150000"/>
                        </a:lnSpc>
                        <a:spcBef>
                          <a:spcPts val="0"/>
                        </a:spcBef>
                        <a:spcAft>
                          <a:spcPts val="0"/>
                        </a:spcAft>
                      </a:pPr>
                      <a:r>
                        <a:rPr lang="en-US" sz="2200">
                          <a:effectLst/>
                          <a:latin typeface="Arial" panose="020B0604020202020204" pitchFamily="34" charset="0"/>
                          <a:ea typeface="Calibri" panose="020F0502020204030204" pitchFamily="34" charset="0"/>
                          <a:cs typeface="Arial" panose="020B0604020202020204" pitchFamily="34" charset="0"/>
                        </a:rPr>
                        <a:t>Làm máy tính bị nhiễm virus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marR="0" indent="-342900" algn="just">
                        <a:lnSpc>
                          <a:spcPct val="150000"/>
                        </a:lnSpc>
                        <a:spcBef>
                          <a:spcPts val="0"/>
                        </a:spcBef>
                        <a:spcAft>
                          <a:spcPts val="0"/>
                        </a:spcAft>
                        <a:buFont typeface="Wingdings" panose="05000000000000000000" pitchFamily="2" charset="2"/>
                        <a:buChar char="§"/>
                      </a:pPr>
                      <a:r>
                        <a:rPr lang="vi-VN" sz="2200">
                          <a:effectLst/>
                          <a:latin typeface="+mn-lt"/>
                          <a:ea typeface="Calibri" panose="020F0502020204030204" pitchFamily="34" charset="0"/>
                          <a:cs typeface="Arial" panose="020B0604020202020204" pitchFamily="34" charset="0"/>
                        </a:rPr>
                        <a:t>Truy cập trang web độc hại.</a:t>
                      </a:r>
                    </a:p>
                    <a:p>
                      <a:pPr marL="342900" marR="0" indent="-342900" algn="just">
                        <a:lnSpc>
                          <a:spcPct val="150000"/>
                        </a:lnSpc>
                        <a:spcBef>
                          <a:spcPts val="0"/>
                        </a:spcBef>
                        <a:spcAft>
                          <a:spcPts val="0"/>
                        </a:spcAft>
                        <a:buFont typeface="Wingdings" panose="05000000000000000000" pitchFamily="2" charset="2"/>
                        <a:buChar char="§"/>
                      </a:pPr>
                      <a:r>
                        <a:rPr lang="vi-VN" sz="2200">
                          <a:effectLst/>
                          <a:latin typeface="+mn-lt"/>
                          <a:ea typeface="Calibri" panose="020F0502020204030204" pitchFamily="34" charset="0"/>
                          <a:cs typeface="Arial" panose="020B0604020202020204" pitchFamily="34" charset="0"/>
                        </a:rPr>
                        <a:t>Mở một đường liên kết trên một trang web không tin cậy.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2200">
                          <a:effectLst/>
                          <a:latin typeface="Arial" panose="020B0604020202020204" pitchFamily="34" charset="0"/>
                          <a:ea typeface="Calibri" panose="020F0502020204030204" pitchFamily="34" charset="0"/>
                          <a:cs typeface="Arial" panose="020B0604020202020204" pitchFamily="34" charset="0"/>
                        </a:rPr>
                        <a:t>Máy tính bị nhiễm virus, hoạt động chậm lại, không ngừng khởi động lại.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7029638"/>
                  </a:ext>
                </a:extLst>
              </a:tr>
            </a:tbl>
          </a:graphicData>
        </a:graphic>
      </p:graphicFrame>
      <p:sp>
        <p:nvSpPr>
          <p:cNvPr id="3" name="TextBox 2">
            <a:extLst>
              <a:ext uri="{FF2B5EF4-FFF2-40B4-BE49-F238E27FC236}">
                <a16:creationId xmlns:a16="http://schemas.microsoft.com/office/drawing/2014/main" id="{A7A7BCDB-8669-0CA7-4F71-F71D38B7162D}"/>
              </a:ext>
            </a:extLst>
          </p:cNvPr>
          <p:cNvSpPr txBox="1"/>
          <p:nvPr/>
        </p:nvSpPr>
        <p:spPr>
          <a:xfrm>
            <a:off x="3455892" y="432709"/>
            <a:ext cx="5280212" cy="553998"/>
          </a:xfrm>
          <a:prstGeom prst="rect">
            <a:avLst/>
          </a:prstGeom>
          <a:noFill/>
        </p:spPr>
        <p:txBody>
          <a:bodyPr wrap="square" rtlCol="0">
            <a:spAutoFit/>
          </a:bodyPr>
          <a:lstStyle/>
          <a:p>
            <a:pPr algn="ctr"/>
            <a:r>
              <a:rPr lang="en-US" sz="3000" b="1">
                <a:solidFill>
                  <a:srgbClr val="C00000"/>
                </a:solidFill>
                <a:latin typeface="Arial" panose="020B0604020202020204" pitchFamily="34" charset="0"/>
                <a:cs typeface="Arial" panose="020B0604020202020204" pitchFamily="34" charset="0"/>
              </a:rPr>
              <a:t>HƯỚNG DẪN TRẢ LỜI </a:t>
            </a:r>
          </a:p>
        </p:txBody>
      </p:sp>
      <p:grpSp>
        <p:nvGrpSpPr>
          <p:cNvPr id="6" name="Google Shape;809;p67">
            <a:extLst>
              <a:ext uri="{FF2B5EF4-FFF2-40B4-BE49-F238E27FC236}">
                <a16:creationId xmlns:a16="http://schemas.microsoft.com/office/drawing/2014/main" id="{A21BBBB2-058F-55FA-BF14-E36AB019CD82}"/>
              </a:ext>
            </a:extLst>
          </p:cNvPr>
          <p:cNvGrpSpPr/>
          <p:nvPr/>
        </p:nvGrpSpPr>
        <p:grpSpPr>
          <a:xfrm>
            <a:off x="264459" y="365480"/>
            <a:ext cx="830129" cy="661847"/>
            <a:chOff x="1168000" y="1750950"/>
            <a:chExt cx="405425" cy="344700"/>
          </a:xfrm>
        </p:grpSpPr>
        <p:sp>
          <p:nvSpPr>
            <p:cNvPr id="7" name="Google Shape;810;p67">
              <a:extLst>
                <a:ext uri="{FF2B5EF4-FFF2-40B4-BE49-F238E27FC236}">
                  <a16:creationId xmlns:a16="http://schemas.microsoft.com/office/drawing/2014/main" id="{16119EEE-1366-C25C-FE7B-2C279249E717}"/>
                </a:ext>
              </a:extLst>
            </p:cNvPr>
            <p:cNvSpPr/>
            <p:nvPr/>
          </p:nvSpPr>
          <p:spPr>
            <a:xfrm>
              <a:off x="1364750" y="1767600"/>
              <a:ext cx="190525" cy="258100"/>
            </a:xfrm>
            <a:custGeom>
              <a:avLst/>
              <a:gdLst/>
              <a:ahLst/>
              <a:cxnLst/>
              <a:rect l="l" t="t" r="r" b="b"/>
              <a:pathLst>
                <a:path w="7621" h="10324" extrusionOk="0">
                  <a:moveTo>
                    <a:pt x="5239" y="1"/>
                  </a:moveTo>
                  <a:cubicBezTo>
                    <a:pt x="5025" y="1"/>
                    <a:pt x="4810" y="60"/>
                    <a:pt x="4596" y="84"/>
                  </a:cubicBezTo>
                  <a:cubicBezTo>
                    <a:pt x="4251" y="132"/>
                    <a:pt x="3917" y="191"/>
                    <a:pt x="3572" y="239"/>
                  </a:cubicBezTo>
                  <a:cubicBezTo>
                    <a:pt x="3346" y="263"/>
                    <a:pt x="3120" y="334"/>
                    <a:pt x="2905" y="394"/>
                  </a:cubicBezTo>
                  <a:cubicBezTo>
                    <a:pt x="2489" y="513"/>
                    <a:pt x="2084" y="668"/>
                    <a:pt x="1691" y="858"/>
                  </a:cubicBezTo>
                  <a:cubicBezTo>
                    <a:pt x="1619" y="906"/>
                    <a:pt x="1536" y="906"/>
                    <a:pt x="1441" y="918"/>
                  </a:cubicBezTo>
                  <a:cubicBezTo>
                    <a:pt x="1238" y="953"/>
                    <a:pt x="1060" y="1049"/>
                    <a:pt x="905" y="1191"/>
                  </a:cubicBezTo>
                  <a:cubicBezTo>
                    <a:pt x="595" y="1501"/>
                    <a:pt x="238" y="1787"/>
                    <a:pt x="84" y="2227"/>
                  </a:cubicBezTo>
                  <a:cubicBezTo>
                    <a:pt x="72" y="2287"/>
                    <a:pt x="24" y="2323"/>
                    <a:pt x="0" y="2358"/>
                  </a:cubicBezTo>
                  <a:cubicBezTo>
                    <a:pt x="131" y="3227"/>
                    <a:pt x="262" y="4025"/>
                    <a:pt x="405" y="4835"/>
                  </a:cubicBezTo>
                  <a:cubicBezTo>
                    <a:pt x="441" y="5121"/>
                    <a:pt x="524" y="5406"/>
                    <a:pt x="595" y="5668"/>
                  </a:cubicBezTo>
                  <a:cubicBezTo>
                    <a:pt x="703" y="6037"/>
                    <a:pt x="786" y="6418"/>
                    <a:pt x="846" y="6799"/>
                  </a:cubicBezTo>
                  <a:cubicBezTo>
                    <a:pt x="893" y="7097"/>
                    <a:pt x="941" y="7395"/>
                    <a:pt x="1012" y="7692"/>
                  </a:cubicBezTo>
                  <a:cubicBezTo>
                    <a:pt x="1238" y="8514"/>
                    <a:pt x="1500" y="9312"/>
                    <a:pt x="1596" y="10169"/>
                  </a:cubicBezTo>
                  <a:cubicBezTo>
                    <a:pt x="1608" y="10240"/>
                    <a:pt x="1608" y="10312"/>
                    <a:pt x="1727" y="10324"/>
                  </a:cubicBezTo>
                  <a:cubicBezTo>
                    <a:pt x="2036" y="10085"/>
                    <a:pt x="2393" y="9907"/>
                    <a:pt x="2631" y="9573"/>
                  </a:cubicBezTo>
                  <a:cubicBezTo>
                    <a:pt x="2739" y="9419"/>
                    <a:pt x="2917" y="9312"/>
                    <a:pt x="3096" y="9276"/>
                  </a:cubicBezTo>
                  <a:cubicBezTo>
                    <a:pt x="3441" y="9181"/>
                    <a:pt x="3763" y="9050"/>
                    <a:pt x="4096" y="8883"/>
                  </a:cubicBezTo>
                  <a:cubicBezTo>
                    <a:pt x="4191" y="8835"/>
                    <a:pt x="4310" y="8811"/>
                    <a:pt x="4417" y="8800"/>
                  </a:cubicBezTo>
                  <a:cubicBezTo>
                    <a:pt x="5072" y="8692"/>
                    <a:pt x="5727" y="8597"/>
                    <a:pt x="6382" y="8514"/>
                  </a:cubicBezTo>
                  <a:cubicBezTo>
                    <a:pt x="6463" y="8506"/>
                    <a:pt x="6545" y="8486"/>
                    <a:pt x="6622" y="8486"/>
                  </a:cubicBezTo>
                  <a:cubicBezTo>
                    <a:pt x="6658" y="8486"/>
                    <a:pt x="6693" y="8491"/>
                    <a:pt x="6727" y="8502"/>
                  </a:cubicBezTo>
                  <a:cubicBezTo>
                    <a:pt x="6989" y="8573"/>
                    <a:pt x="7263" y="8526"/>
                    <a:pt x="7525" y="8585"/>
                  </a:cubicBezTo>
                  <a:cubicBezTo>
                    <a:pt x="7549" y="8585"/>
                    <a:pt x="7573" y="8561"/>
                    <a:pt x="7620" y="8526"/>
                  </a:cubicBezTo>
                  <a:cubicBezTo>
                    <a:pt x="7489" y="8180"/>
                    <a:pt x="7442" y="7788"/>
                    <a:pt x="7382" y="7383"/>
                  </a:cubicBezTo>
                  <a:cubicBezTo>
                    <a:pt x="7323" y="7026"/>
                    <a:pt x="7275" y="6668"/>
                    <a:pt x="7215" y="6311"/>
                  </a:cubicBezTo>
                  <a:cubicBezTo>
                    <a:pt x="7203" y="6156"/>
                    <a:pt x="7192" y="6014"/>
                    <a:pt x="7132" y="5894"/>
                  </a:cubicBezTo>
                  <a:cubicBezTo>
                    <a:pt x="6930" y="5406"/>
                    <a:pt x="6894" y="4882"/>
                    <a:pt x="6811" y="4370"/>
                  </a:cubicBezTo>
                  <a:cubicBezTo>
                    <a:pt x="6787" y="4228"/>
                    <a:pt x="6775" y="4061"/>
                    <a:pt x="6715" y="3918"/>
                  </a:cubicBezTo>
                  <a:cubicBezTo>
                    <a:pt x="6596" y="3597"/>
                    <a:pt x="6537" y="3275"/>
                    <a:pt x="6489" y="2942"/>
                  </a:cubicBezTo>
                  <a:lnTo>
                    <a:pt x="6358" y="1965"/>
                  </a:lnTo>
                  <a:cubicBezTo>
                    <a:pt x="6322" y="1811"/>
                    <a:pt x="6299" y="1644"/>
                    <a:pt x="6239" y="1501"/>
                  </a:cubicBezTo>
                  <a:cubicBezTo>
                    <a:pt x="6144" y="1311"/>
                    <a:pt x="6096" y="1096"/>
                    <a:pt x="6072" y="870"/>
                  </a:cubicBezTo>
                  <a:cubicBezTo>
                    <a:pt x="6060" y="703"/>
                    <a:pt x="6025" y="501"/>
                    <a:pt x="6001" y="322"/>
                  </a:cubicBezTo>
                  <a:cubicBezTo>
                    <a:pt x="5977" y="239"/>
                    <a:pt x="5941" y="144"/>
                    <a:pt x="5906" y="60"/>
                  </a:cubicBezTo>
                  <a:cubicBezTo>
                    <a:pt x="5668" y="25"/>
                    <a:pt x="5465" y="1"/>
                    <a:pt x="5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11;p67">
              <a:extLst>
                <a:ext uri="{FF2B5EF4-FFF2-40B4-BE49-F238E27FC236}">
                  <a16:creationId xmlns:a16="http://schemas.microsoft.com/office/drawing/2014/main" id="{79AB46B4-1F24-D9F2-3416-F13E1799FC9D}"/>
                </a:ext>
              </a:extLst>
            </p:cNvPr>
            <p:cNvSpPr/>
            <p:nvPr/>
          </p:nvSpPr>
          <p:spPr>
            <a:xfrm>
              <a:off x="1182875" y="1809700"/>
              <a:ext cx="204525" cy="245175"/>
            </a:xfrm>
            <a:custGeom>
              <a:avLst/>
              <a:gdLst/>
              <a:ahLst/>
              <a:cxnLst/>
              <a:rect l="l" t="t" r="r" b="b"/>
              <a:pathLst>
                <a:path w="8181" h="9807" extrusionOk="0">
                  <a:moveTo>
                    <a:pt x="4383" y="1"/>
                  </a:moveTo>
                  <a:cubicBezTo>
                    <a:pt x="3995" y="1"/>
                    <a:pt x="3611" y="79"/>
                    <a:pt x="3227" y="139"/>
                  </a:cubicBezTo>
                  <a:cubicBezTo>
                    <a:pt x="2286" y="317"/>
                    <a:pt x="1382" y="615"/>
                    <a:pt x="501" y="948"/>
                  </a:cubicBezTo>
                  <a:cubicBezTo>
                    <a:pt x="322" y="1008"/>
                    <a:pt x="179" y="1115"/>
                    <a:pt x="0" y="1198"/>
                  </a:cubicBezTo>
                  <a:cubicBezTo>
                    <a:pt x="72" y="1317"/>
                    <a:pt x="108" y="1412"/>
                    <a:pt x="179" y="1484"/>
                  </a:cubicBezTo>
                  <a:cubicBezTo>
                    <a:pt x="322" y="1663"/>
                    <a:pt x="405" y="1853"/>
                    <a:pt x="417" y="2079"/>
                  </a:cubicBezTo>
                  <a:cubicBezTo>
                    <a:pt x="441" y="2341"/>
                    <a:pt x="524" y="2579"/>
                    <a:pt x="643" y="2817"/>
                  </a:cubicBezTo>
                  <a:cubicBezTo>
                    <a:pt x="679" y="2901"/>
                    <a:pt x="703" y="2984"/>
                    <a:pt x="715" y="3079"/>
                  </a:cubicBezTo>
                  <a:cubicBezTo>
                    <a:pt x="846" y="3627"/>
                    <a:pt x="977" y="4163"/>
                    <a:pt x="1096" y="4711"/>
                  </a:cubicBezTo>
                  <a:cubicBezTo>
                    <a:pt x="1239" y="5342"/>
                    <a:pt x="1370" y="5973"/>
                    <a:pt x="1501" y="6616"/>
                  </a:cubicBezTo>
                  <a:cubicBezTo>
                    <a:pt x="1536" y="6746"/>
                    <a:pt x="1560" y="6866"/>
                    <a:pt x="1596" y="6985"/>
                  </a:cubicBezTo>
                  <a:cubicBezTo>
                    <a:pt x="1751" y="7568"/>
                    <a:pt x="1905" y="8163"/>
                    <a:pt x="1965" y="8759"/>
                  </a:cubicBezTo>
                  <a:cubicBezTo>
                    <a:pt x="1977" y="8937"/>
                    <a:pt x="2013" y="9104"/>
                    <a:pt x="2036" y="9271"/>
                  </a:cubicBezTo>
                  <a:cubicBezTo>
                    <a:pt x="2072" y="9473"/>
                    <a:pt x="2191" y="9652"/>
                    <a:pt x="2286" y="9806"/>
                  </a:cubicBezTo>
                  <a:cubicBezTo>
                    <a:pt x="2584" y="9592"/>
                    <a:pt x="2846" y="9390"/>
                    <a:pt x="3120" y="9211"/>
                  </a:cubicBezTo>
                  <a:cubicBezTo>
                    <a:pt x="3763" y="8818"/>
                    <a:pt x="4453" y="8509"/>
                    <a:pt x="5203" y="8413"/>
                  </a:cubicBezTo>
                  <a:cubicBezTo>
                    <a:pt x="5584" y="8378"/>
                    <a:pt x="5954" y="8330"/>
                    <a:pt x="6323" y="8259"/>
                  </a:cubicBezTo>
                  <a:cubicBezTo>
                    <a:pt x="6453" y="8230"/>
                    <a:pt x="6581" y="8217"/>
                    <a:pt x="6707" y="8217"/>
                  </a:cubicBezTo>
                  <a:cubicBezTo>
                    <a:pt x="7108" y="8217"/>
                    <a:pt x="7487" y="8348"/>
                    <a:pt x="7859" y="8520"/>
                  </a:cubicBezTo>
                  <a:cubicBezTo>
                    <a:pt x="7930" y="8552"/>
                    <a:pt x="7996" y="8595"/>
                    <a:pt x="8068" y="8595"/>
                  </a:cubicBezTo>
                  <a:cubicBezTo>
                    <a:pt x="8103" y="8595"/>
                    <a:pt x="8140" y="8584"/>
                    <a:pt x="8180" y="8556"/>
                  </a:cubicBezTo>
                  <a:cubicBezTo>
                    <a:pt x="8180" y="8497"/>
                    <a:pt x="8180" y="8413"/>
                    <a:pt x="8168" y="8342"/>
                  </a:cubicBezTo>
                  <a:cubicBezTo>
                    <a:pt x="8121" y="7925"/>
                    <a:pt x="7990" y="7508"/>
                    <a:pt x="7870" y="7092"/>
                  </a:cubicBezTo>
                  <a:cubicBezTo>
                    <a:pt x="7680" y="6413"/>
                    <a:pt x="7489" y="5734"/>
                    <a:pt x="7406" y="5032"/>
                  </a:cubicBezTo>
                  <a:cubicBezTo>
                    <a:pt x="7394" y="4818"/>
                    <a:pt x="7335" y="4615"/>
                    <a:pt x="7275" y="4401"/>
                  </a:cubicBezTo>
                  <a:cubicBezTo>
                    <a:pt x="7156" y="3972"/>
                    <a:pt x="7049" y="3544"/>
                    <a:pt x="7013" y="3091"/>
                  </a:cubicBezTo>
                  <a:cubicBezTo>
                    <a:pt x="6918" y="2317"/>
                    <a:pt x="6835" y="1543"/>
                    <a:pt x="6751" y="770"/>
                  </a:cubicBezTo>
                  <a:cubicBezTo>
                    <a:pt x="6739" y="662"/>
                    <a:pt x="6716" y="543"/>
                    <a:pt x="6692" y="460"/>
                  </a:cubicBezTo>
                  <a:cubicBezTo>
                    <a:pt x="6561" y="424"/>
                    <a:pt x="6442" y="412"/>
                    <a:pt x="6335" y="365"/>
                  </a:cubicBezTo>
                  <a:cubicBezTo>
                    <a:pt x="5932" y="163"/>
                    <a:pt x="5510" y="37"/>
                    <a:pt x="5061" y="37"/>
                  </a:cubicBezTo>
                  <a:cubicBezTo>
                    <a:pt x="5006" y="37"/>
                    <a:pt x="4950" y="39"/>
                    <a:pt x="4894" y="43"/>
                  </a:cubicBezTo>
                  <a:lnTo>
                    <a:pt x="4846" y="43"/>
                  </a:lnTo>
                  <a:cubicBezTo>
                    <a:pt x="4691" y="13"/>
                    <a:pt x="4537" y="1"/>
                    <a:pt x="43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12;p67">
              <a:extLst>
                <a:ext uri="{FF2B5EF4-FFF2-40B4-BE49-F238E27FC236}">
                  <a16:creationId xmlns:a16="http://schemas.microsoft.com/office/drawing/2014/main" id="{18158EC4-2840-6F27-444C-4E69E5904986}"/>
                </a:ext>
              </a:extLst>
            </p:cNvPr>
            <p:cNvSpPr/>
            <p:nvPr/>
          </p:nvSpPr>
          <p:spPr>
            <a:xfrm>
              <a:off x="1247475" y="2032225"/>
              <a:ext cx="127700" cy="44675"/>
            </a:xfrm>
            <a:custGeom>
              <a:avLst/>
              <a:gdLst/>
              <a:ahLst/>
              <a:cxnLst/>
              <a:rect l="l" t="t" r="r" b="b"/>
              <a:pathLst>
                <a:path w="5108" h="1787" extrusionOk="0">
                  <a:moveTo>
                    <a:pt x="3977" y="0"/>
                  </a:moveTo>
                  <a:cubicBezTo>
                    <a:pt x="3608" y="36"/>
                    <a:pt x="3239" y="120"/>
                    <a:pt x="2858" y="143"/>
                  </a:cubicBezTo>
                  <a:cubicBezTo>
                    <a:pt x="2227" y="203"/>
                    <a:pt x="1631" y="429"/>
                    <a:pt x="1072" y="739"/>
                  </a:cubicBezTo>
                  <a:cubicBezTo>
                    <a:pt x="691" y="965"/>
                    <a:pt x="310" y="1203"/>
                    <a:pt x="0" y="1572"/>
                  </a:cubicBezTo>
                  <a:cubicBezTo>
                    <a:pt x="60" y="1644"/>
                    <a:pt x="119" y="1727"/>
                    <a:pt x="167" y="1786"/>
                  </a:cubicBezTo>
                  <a:cubicBezTo>
                    <a:pt x="333" y="1679"/>
                    <a:pt x="464" y="1548"/>
                    <a:pt x="631" y="1501"/>
                  </a:cubicBezTo>
                  <a:cubicBezTo>
                    <a:pt x="869" y="1429"/>
                    <a:pt x="1072" y="1310"/>
                    <a:pt x="1298" y="1203"/>
                  </a:cubicBezTo>
                  <a:cubicBezTo>
                    <a:pt x="1869" y="905"/>
                    <a:pt x="2477" y="739"/>
                    <a:pt x="3096" y="655"/>
                  </a:cubicBezTo>
                  <a:cubicBezTo>
                    <a:pt x="3215" y="632"/>
                    <a:pt x="3334" y="620"/>
                    <a:pt x="3429" y="572"/>
                  </a:cubicBezTo>
                  <a:cubicBezTo>
                    <a:pt x="3596" y="477"/>
                    <a:pt x="3786" y="453"/>
                    <a:pt x="3965" y="417"/>
                  </a:cubicBezTo>
                  <a:cubicBezTo>
                    <a:pt x="4322" y="358"/>
                    <a:pt x="4667" y="274"/>
                    <a:pt x="5108" y="203"/>
                  </a:cubicBezTo>
                  <a:cubicBezTo>
                    <a:pt x="4763" y="120"/>
                    <a:pt x="4524" y="60"/>
                    <a:pt x="4310" y="12"/>
                  </a:cubicBezTo>
                  <a:cubicBezTo>
                    <a:pt x="4203" y="0"/>
                    <a:pt x="4084" y="0"/>
                    <a:pt x="3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13;p67">
              <a:extLst>
                <a:ext uri="{FF2B5EF4-FFF2-40B4-BE49-F238E27FC236}">
                  <a16:creationId xmlns:a16="http://schemas.microsoft.com/office/drawing/2014/main" id="{716F1E75-8705-33CD-DE0E-DE27BC7064BB}"/>
                </a:ext>
              </a:extLst>
            </p:cNvPr>
            <p:cNvSpPr/>
            <p:nvPr/>
          </p:nvSpPr>
          <p:spPr>
            <a:xfrm>
              <a:off x="1416825" y="1995825"/>
              <a:ext cx="136350" cy="43425"/>
            </a:xfrm>
            <a:custGeom>
              <a:avLst/>
              <a:gdLst/>
              <a:ahLst/>
              <a:cxnLst/>
              <a:rect l="l" t="t" r="r" b="b"/>
              <a:pathLst>
                <a:path w="5454" h="1737" extrusionOk="0">
                  <a:moveTo>
                    <a:pt x="4423" y="0"/>
                  </a:moveTo>
                  <a:cubicBezTo>
                    <a:pt x="4303" y="0"/>
                    <a:pt x="4183" y="12"/>
                    <a:pt x="4061" y="40"/>
                  </a:cubicBezTo>
                  <a:cubicBezTo>
                    <a:pt x="3870" y="87"/>
                    <a:pt x="3668" y="99"/>
                    <a:pt x="3465" y="123"/>
                  </a:cubicBezTo>
                  <a:cubicBezTo>
                    <a:pt x="2787" y="206"/>
                    <a:pt x="2096" y="325"/>
                    <a:pt x="1477" y="647"/>
                  </a:cubicBezTo>
                  <a:cubicBezTo>
                    <a:pt x="1441" y="659"/>
                    <a:pt x="1418" y="683"/>
                    <a:pt x="1406" y="683"/>
                  </a:cubicBezTo>
                  <a:cubicBezTo>
                    <a:pt x="1025" y="778"/>
                    <a:pt x="703" y="1004"/>
                    <a:pt x="370" y="1218"/>
                  </a:cubicBezTo>
                  <a:cubicBezTo>
                    <a:pt x="191" y="1337"/>
                    <a:pt x="60" y="1492"/>
                    <a:pt x="1" y="1707"/>
                  </a:cubicBezTo>
                  <a:cubicBezTo>
                    <a:pt x="46" y="1727"/>
                    <a:pt x="86" y="1736"/>
                    <a:pt x="123" y="1736"/>
                  </a:cubicBezTo>
                  <a:cubicBezTo>
                    <a:pt x="211" y="1736"/>
                    <a:pt x="279" y="1686"/>
                    <a:pt x="346" y="1635"/>
                  </a:cubicBezTo>
                  <a:cubicBezTo>
                    <a:pt x="632" y="1421"/>
                    <a:pt x="941" y="1302"/>
                    <a:pt x="1263" y="1183"/>
                  </a:cubicBezTo>
                  <a:lnTo>
                    <a:pt x="1715" y="1052"/>
                  </a:lnTo>
                  <a:cubicBezTo>
                    <a:pt x="1787" y="1016"/>
                    <a:pt x="1894" y="1016"/>
                    <a:pt x="1953" y="980"/>
                  </a:cubicBezTo>
                  <a:cubicBezTo>
                    <a:pt x="2120" y="825"/>
                    <a:pt x="2311" y="814"/>
                    <a:pt x="2513" y="778"/>
                  </a:cubicBezTo>
                  <a:cubicBezTo>
                    <a:pt x="2739" y="754"/>
                    <a:pt x="2977" y="718"/>
                    <a:pt x="3204" y="683"/>
                  </a:cubicBezTo>
                  <a:cubicBezTo>
                    <a:pt x="3311" y="659"/>
                    <a:pt x="3406" y="659"/>
                    <a:pt x="3489" y="599"/>
                  </a:cubicBezTo>
                  <a:cubicBezTo>
                    <a:pt x="3680" y="456"/>
                    <a:pt x="3918" y="444"/>
                    <a:pt x="4144" y="409"/>
                  </a:cubicBezTo>
                  <a:cubicBezTo>
                    <a:pt x="4573" y="337"/>
                    <a:pt x="5001" y="266"/>
                    <a:pt x="5454" y="206"/>
                  </a:cubicBezTo>
                  <a:cubicBezTo>
                    <a:pt x="5108" y="100"/>
                    <a:pt x="4770" y="0"/>
                    <a:pt x="4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14;p67">
              <a:extLst>
                <a:ext uri="{FF2B5EF4-FFF2-40B4-BE49-F238E27FC236}">
                  <a16:creationId xmlns:a16="http://schemas.microsoft.com/office/drawing/2014/main" id="{9007BEAE-01CC-7541-AA29-FF0CA460D398}"/>
                </a:ext>
              </a:extLst>
            </p:cNvPr>
            <p:cNvSpPr/>
            <p:nvPr/>
          </p:nvSpPr>
          <p:spPr>
            <a:xfrm>
              <a:off x="1168000" y="1750950"/>
              <a:ext cx="405425" cy="344700"/>
            </a:xfrm>
            <a:custGeom>
              <a:avLst/>
              <a:gdLst/>
              <a:ahLst/>
              <a:cxnLst/>
              <a:rect l="l" t="t" r="r" b="b"/>
              <a:pathLst>
                <a:path w="16217" h="13788" extrusionOk="0">
                  <a:moveTo>
                    <a:pt x="2739" y="13133"/>
                  </a:moveTo>
                  <a:cubicBezTo>
                    <a:pt x="2679" y="13121"/>
                    <a:pt x="2631" y="13097"/>
                    <a:pt x="2584" y="13097"/>
                  </a:cubicBezTo>
                  <a:cubicBezTo>
                    <a:pt x="2322" y="13061"/>
                    <a:pt x="2215" y="12895"/>
                    <a:pt x="2167" y="12656"/>
                  </a:cubicBezTo>
                  <a:cubicBezTo>
                    <a:pt x="2143" y="12478"/>
                    <a:pt x="2108" y="12287"/>
                    <a:pt x="1988" y="12144"/>
                  </a:cubicBezTo>
                  <a:cubicBezTo>
                    <a:pt x="1953" y="12061"/>
                    <a:pt x="1953" y="11978"/>
                    <a:pt x="1929" y="11883"/>
                  </a:cubicBezTo>
                  <a:cubicBezTo>
                    <a:pt x="1905" y="11704"/>
                    <a:pt x="1869" y="11513"/>
                    <a:pt x="1858" y="11335"/>
                  </a:cubicBezTo>
                  <a:cubicBezTo>
                    <a:pt x="1786" y="10835"/>
                    <a:pt x="1715" y="10311"/>
                    <a:pt x="1572" y="9799"/>
                  </a:cubicBezTo>
                  <a:cubicBezTo>
                    <a:pt x="1477" y="9418"/>
                    <a:pt x="1417" y="9013"/>
                    <a:pt x="1322" y="8632"/>
                  </a:cubicBezTo>
                  <a:cubicBezTo>
                    <a:pt x="1203" y="8061"/>
                    <a:pt x="1072" y="7501"/>
                    <a:pt x="941" y="6941"/>
                  </a:cubicBezTo>
                  <a:cubicBezTo>
                    <a:pt x="857" y="6608"/>
                    <a:pt x="774" y="6275"/>
                    <a:pt x="703" y="5929"/>
                  </a:cubicBezTo>
                  <a:cubicBezTo>
                    <a:pt x="667" y="5810"/>
                    <a:pt x="643" y="5679"/>
                    <a:pt x="595" y="5560"/>
                  </a:cubicBezTo>
                  <a:cubicBezTo>
                    <a:pt x="476" y="5239"/>
                    <a:pt x="381" y="4905"/>
                    <a:pt x="345" y="4560"/>
                  </a:cubicBezTo>
                  <a:cubicBezTo>
                    <a:pt x="322" y="4465"/>
                    <a:pt x="310" y="4358"/>
                    <a:pt x="250" y="4286"/>
                  </a:cubicBezTo>
                  <a:cubicBezTo>
                    <a:pt x="107" y="4024"/>
                    <a:pt x="83" y="3727"/>
                    <a:pt x="0" y="3465"/>
                  </a:cubicBezTo>
                  <a:cubicBezTo>
                    <a:pt x="238" y="3179"/>
                    <a:pt x="500" y="2989"/>
                    <a:pt x="834" y="2858"/>
                  </a:cubicBezTo>
                  <a:cubicBezTo>
                    <a:pt x="2036" y="2346"/>
                    <a:pt x="3262" y="1965"/>
                    <a:pt x="4548" y="1786"/>
                  </a:cubicBezTo>
                  <a:cubicBezTo>
                    <a:pt x="4632" y="1762"/>
                    <a:pt x="4703" y="1750"/>
                    <a:pt x="4763" y="1750"/>
                  </a:cubicBezTo>
                  <a:cubicBezTo>
                    <a:pt x="5287" y="1762"/>
                    <a:pt x="5798" y="1750"/>
                    <a:pt x="6310" y="1822"/>
                  </a:cubicBezTo>
                  <a:cubicBezTo>
                    <a:pt x="6668" y="1881"/>
                    <a:pt x="7037" y="1988"/>
                    <a:pt x="7346" y="2215"/>
                  </a:cubicBezTo>
                  <a:cubicBezTo>
                    <a:pt x="7430" y="2274"/>
                    <a:pt x="7525" y="2274"/>
                    <a:pt x="7620" y="2298"/>
                  </a:cubicBezTo>
                  <a:cubicBezTo>
                    <a:pt x="7930" y="1881"/>
                    <a:pt x="8275" y="1512"/>
                    <a:pt x="8680" y="1215"/>
                  </a:cubicBezTo>
                  <a:cubicBezTo>
                    <a:pt x="8811" y="1107"/>
                    <a:pt x="8977" y="1036"/>
                    <a:pt x="9156" y="1012"/>
                  </a:cubicBezTo>
                  <a:cubicBezTo>
                    <a:pt x="9275" y="988"/>
                    <a:pt x="9406" y="929"/>
                    <a:pt x="9525" y="893"/>
                  </a:cubicBezTo>
                  <a:cubicBezTo>
                    <a:pt x="9811" y="750"/>
                    <a:pt x="10073" y="595"/>
                    <a:pt x="10418" y="560"/>
                  </a:cubicBezTo>
                  <a:cubicBezTo>
                    <a:pt x="10430" y="560"/>
                    <a:pt x="10442" y="560"/>
                    <a:pt x="10466" y="548"/>
                  </a:cubicBezTo>
                  <a:cubicBezTo>
                    <a:pt x="10942" y="274"/>
                    <a:pt x="11490" y="274"/>
                    <a:pt x="12014" y="191"/>
                  </a:cubicBezTo>
                  <a:cubicBezTo>
                    <a:pt x="12264" y="143"/>
                    <a:pt x="12526" y="119"/>
                    <a:pt x="12787" y="72"/>
                  </a:cubicBezTo>
                  <a:cubicBezTo>
                    <a:pt x="13026" y="24"/>
                    <a:pt x="13264" y="0"/>
                    <a:pt x="13514" y="72"/>
                  </a:cubicBezTo>
                  <a:cubicBezTo>
                    <a:pt x="13597" y="95"/>
                    <a:pt x="13704" y="72"/>
                    <a:pt x="13811" y="72"/>
                  </a:cubicBezTo>
                  <a:cubicBezTo>
                    <a:pt x="14121" y="72"/>
                    <a:pt x="14335" y="238"/>
                    <a:pt x="14371" y="548"/>
                  </a:cubicBezTo>
                  <a:cubicBezTo>
                    <a:pt x="14419" y="786"/>
                    <a:pt x="14454" y="1036"/>
                    <a:pt x="14478" y="1274"/>
                  </a:cubicBezTo>
                  <a:cubicBezTo>
                    <a:pt x="14526" y="1548"/>
                    <a:pt x="14550" y="1810"/>
                    <a:pt x="14692" y="2060"/>
                  </a:cubicBezTo>
                  <a:cubicBezTo>
                    <a:pt x="14752" y="2179"/>
                    <a:pt x="14776" y="2334"/>
                    <a:pt x="14788" y="2477"/>
                  </a:cubicBezTo>
                  <a:cubicBezTo>
                    <a:pt x="14847" y="2810"/>
                    <a:pt x="14895" y="3131"/>
                    <a:pt x="14942" y="3465"/>
                  </a:cubicBezTo>
                  <a:cubicBezTo>
                    <a:pt x="14990" y="3786"/>
                    <a:pt x="15062" y="4120"/>
                    <a:pt x="15169" y="4429"/>
                  </a:cubicBezTo>
                  <a:cubicBezTo>
                    <a:pt x="15240" y="4655"/>
                    <a:pt x="15264" y="4905"/>
                    <a:pt x="15300" y="5144"/>
                  </a:cubicBezTo>
                  <a:cubicBezTo>
                    <a:pt x="15359" y="5572"/>
                    <a:pt x="15443" y="5989"/>
                    <a:pt x="15585" y="6406"/>
                  </a:cubicBezTo>
                  <a:cubicBezTo>
                    <a:pt x="15681" y="6691"/>
                    <a:pt x="15704" y="7001"/>
                    <a:pt x="15740" y="7299"/>
                  </a:cubicBezTo>
                  <a:cubicBezTo>
                    <a:pt x="15776" y="7501"/>
                    <a:pt x="15824" y="7692"/>
                    <a:pt x="15907" y="7882"/>
                  </a:cubicBezTo>
                  <a:cubicBezTo>
                    <a:pt x="16026" y="8168"/>
                    <a:pt x="16121" y="8477"/>
                    <a:pt x="16181" y="8787"/>
                  </a:cubicBezTo>
                  <a:cubicBezTo>
                    <a:pt x="16216" y="9061"/>
                    <a:pt x="16193" y="9323"/>
                    <a:pt x="16157" y="9608"/>
                  </a:cubicBezTo>
                  <a:cubicBezTo>
                    <a:pt x="16145" y="9704"/>
                    <a:pt x="16062" y="9775"/>
                    <a:pt x="16002" y="9882"/>
                  </a:cubicBezTo>
                  <a:cubicBezTo>
                    <a:pt x="16050" y="10132"/>
                    <a:pt x="16181" y="10382"/>
                    <a:pt x="16074" y="10656"/>
                  </a:cubicBezTo>
                  <a:cubicBezTo>
                    <a:pt x="15883" y="10740"/>
                    <a:pt x="15704" y="10740"/>
                    <a:pt x="15526" y="10668"/>
                  </a:cubicBezTo>
                  <a:cubicBezTo>
                    <a:pt x="15300" y="10573"/>
                    <a:pt x="15073" y="10561"/>
                    <a:pt x="14847" y="10620"/>
                  </a:cubicBezTo>
                  <a:cubicBezTo>
                    <a:pt x="14633" y="10668"/>
                    <a:pt x="14395" y="10680"/>
                    <a:pt x="14169" y="10728"/>
                  </a:cubicBezTo>
                  <a:cubicBezTo>
                    <a:pt x="14002" y="10751"/>
                    <a:pt x="13823" y="10775"/>
                    <a:pt x="13669" y="10870"/>
                  </a:cubicBezTo>
                  <a:cubicBezTo>
                    <a:pt x="13585" y="10930"/>
                    <a:pt x="13466" y="10954"/>
                    <a:pt x="13347" y="10966"/>
                  </a:cubicBezTo>
                  <a:cubicBezTo>
                    <a:pt x="13121" y="11013"/>
                    <a:pt x="12883" y="11025"/>
                    <a:pt x="12656" y="11073"/>
                  </a:cubicBezTo>
                  <a:cubicBezTo>
                    <a:pt x="12478" y="11097"/>
                    <a:pt x="12287" y="11097"/>
                    <a:pt x="12121" y="11228"/>
                  </a:cubicBezTo>
                  <a:cubicBezTo>
                    <a:pt x="12085" y="11263"/>
                    <a:pt x="12025" y="11287"/>
                    <a:pt x="11966" y="11287"/>
                  </a:cubicBezTo>
                  <a:cubicBezTo>
                    <a:pt x="11573" y="11287"/>
                    <a:pt x="11228" y="11466"/>
                    <a:pt x="10871" y="11561"/>
                  </a:cubicBezTo>
                  <a:cubicBezTo>
                    <a:pt x="10597" y="11632"/>
                    <a:pt x="10311" y="11763"/>
                    <a:pt x="10073" y="11966"/>
                  </a:cubicBezTo>
                  <a:cubicBezTo>
                    <a:pt x="9918" y="12085"/>
                    <a:pt x="9787" y="12121"/>
                    <a:pt x="9597" y="12049"/>
                  </a:cubicBezTo>
                  <a:cubicBezTo>
                    <a:pt x="9418" y="11978"/>
                    <a:pt x="9204" y="11918"/>
                    <a:pt x="9013" y="11966"/>
                  </a:cubicBezTo>
                  <a:cubicBezTo>
                    <a:pt x="8406" y="11799"/>
                    <a:pt x="7823" y="11990"/>
                    <a:pt x="7227" y="12121"/>
                  </a:cubicBezTo>
                  <a:cubicBezTo>
                    <a:pt x="6941" y="12180"/>
                    <a:pt x="6668" y="12264"/>
                    <a:pt x="6382" y="12299"/>
                  </a:cubicBezTo>
                  <a:cubicBezTo>
                    <a:pt x="5668" y="12442"/>
                    <a:pt x="5001" y="12692"/>
                    <a:pt x="4382" y="13073"/>
                  </a:cubicBezTo>
                  <a:cubicBezTo>
                    <a:pt x="4370" y="13097"/>
                    <a:pt x="4358" y="13097"/>
                    <a:pt x="4358" y="13109"/>
                  </a:cubicBezTo>
                  <a:cubicBezTo>
                    <a:pt x="4060" y="13240"/>
                    <a:pt x="3763" y="13359"/>
                    <a:pt x="3560" y="13645"/>
                  </a:cubicBezTo>
                  <a:cubicBezTo>
                    <a:pt x="3501" y="13716"/>
                    <a:pt x="3346" y="13752"/>
                    <a:pt x="3239" y="13764"/>
                  </a:cubicBezTo>
                  <a:cubicBezTo>
                    <a:pt x="3108" y="13788"/>
                    <a:pt x="2989" y="13716"/>
                    <a:pt x="2917" y="13597"/>
                  </a:cubicBezTo>
                  <a:cubicBezTo>
                    <a:pt x="2881" y="13407"/>
                    <a:pt x="2810" y="13276"/>
                    <a:pt x="2739" y="13133"/>
                  </a:cubicBezTo>
                  <a:close/>
                  <a:moveTo>
                    <a:pt x="7882" y="3024"/>
                  </a:moveTo>
                  <a:cubicBezTo>
                    <a:pt x="8013" y="3893"/>
                    <a:pt x="8156" y="4691"/>
                    <a:pt x="8287" y="5501"/>
                  </a:cubicBezTo>
                  <a:cubicBezTo>
                    <a:pt x="8335" y="5787"/>
                    <a:pt x="8406" y="6072"/>
                    <a:pt x="8477" y="6334"/>
                  </a:cubicBezTo>
                  <a:cubicBezTo>
                    <a:pt x="8585" y="6703"/>
                    <a:pt x="8680" y="7084"/>
                    <a:pt x="8727" y="7465"/>
                  </a:cubicBezTo>
                  <a:cubicBezTo>
                    <a:pt x="8775" y="7763"/>
                    <a:pt x="8823" y="8061"/>
                    <a:pt x="8894" y="8358"/>
                  </a:cubicBezTo>
                  <a:cubicBezTo>
                    <a:pt x="9120" y="9180"/>
                    <a:pt x="9394" y="9978"/>
                    <a:pt x="9478" y="10835"/>
                  </a:cubicBezTo>
                  <a:cubicBezTo>
                    <a:pt x="9489" y="10906"/>
                    <a:pt x="9489" y="10978"/>
                    <a:pt x="9608" y="10990"/>
                  </a:cubicBezTo>
                  <a:cubicBezTo>
                    <a:pt x="9918" y="10751"/>
                    <a:pt x="10275" y="10573"/>
                    <a:pt x="10513" y="10239"/>
                  </a:cubicBezTo>
                  <a:cubicBezTo>
                    <a:pt x="10621" y="10085"/>
                    <a:pt x="10799" y="9978"/>
                    <a:pt x="10978" y="9942"/>
                  </a:cubicBezTo>
                  <a:cubicBezTo>
                    <a:pt x="11323" y="9847"/>
                    <a:pt x="11656" y="9716"/>
                    <a:pt x="11978" y="9549"/>
                  </a:cubicBezTo>
                  <a:cubicBezTo>
                    <a:pt x="12085" y="9501"/>
                    <a:pt x="12204" y="9477"/>
                    <a:pt x="12311" y="9466"/>
                  </a:cubicBezTo>
                  <a:cubicBezTo>
                    <a:pt x="12954" y="9358"/>
                    <a:pt x="13621" y="9263"/>
                    <a:pt x="14264" y="9180"/>
                  </a:cubicBezTo>
                  <a:cubicBezTo>
                    <a:pt x="14395" y="9168"/>
                    <a:pt x="14514" y="9132"/>
                    <a:pt x="14609" y="9168"/>
                  </a:cubicBezTo>
                  <a:cubicBezTo>
                    <a:pt x="14883" y="9239"/>
                    <a:pt x="15145" y="9192"/>
                    <a:pt x="15419" y="9251"/>
                  </a:cubicBezTo>
                  <a:cubicBezTo>
                    <a:pt x="15431" y="9251"/>
                    <a:pt x="15454" y="9227"/>
                    <a:pt x="15502" y="9192"/>
                  </a:cubicBezTo>
                  <a:cubicBezTo>
                    <a:pt x="15335" y="8835"/>
                    <a:pt x="15300" y="8430"/>
                    <a:pt x="15240" y="8037"/>
                  </a:cubicBezTo>
                  <a:cubicBezTo>
                    <a:pt x="15181" y="7680"/>
                    <a:pt x="15133" y="7322"/>
                    <a:pt x="15073" y="6965"/>
                  </a:cubicBezTo>
                  <a:cubicBezTo>
                    <a:pt x="15062" y="6810"/>
                    <a:pt x="15038" y="6668"/>
                    <a:pt x="14978" y="6549"/>
                  </a:cubicBezTo>
                  <a:cubicBezTo>
                    <a:pt x="14788" y="6048"/>
                    <a:pt x="14740" y="5537"/>
                    <a:pt x="14669" y="5025"/>
                  </a:cubicBezTo>
                  <a:cubicBezTo>
                    <a:pt x="14645" y="4882"/>
                    <a:pt x="14621" y="4715"/>
                    <a:pt x="14561" y="4560"/>
                  </a:cubicBezTo>
                  <a:cubicBezTo>
                    <a:pt x="14442" y="4251"/>
                    <a:pt x="14383" y="3929"/>
                    <a:pt x="14347" y="3596"/>
                  </a:cubicBezTo>
                  <a:lnTo>
                    <a:pt x="14204" y="2619"/>
                  </a:lnTo>
                  <a:cubicBezTo>
                    <a:pt x="14180" y="2465"/>
                    <a:pt x="14145" y="2298"/>
                    <a:pt x="14085" y="2155"/>
                  </a:cubicBezTo>
                  <a:cubicBezTo>
                    <a:pt x="14002" y="1965"/>
                    <a:pt x="13954" y="1750"/>
                    <a:pt x="13930" y="1524"/>
                  </a:cubicBezTo>
                  <a:cubicBezTo>
                    <a:pt x="13907" y="1346"/>
                    <a:pt x="13883" y="1155"/>
                    <a:pt x="13847" y="976"/>
                  </a:cubicBezTo>
                  <a:cubicBezTo>
                    <a:pt x="13835" y="893"/>
                    <a:pt x="13788" y="798"/>
                    <a:pt x="13764" y="714"/>
                  </a:cubicBezTo>
                  <a:cubicBezTo>
                    <a:pt x="13526" y="679"/>
                    <a:pt x="13311" y="655"/>
                    <a:pt x="13097" y="655"/>
                  </a:cubicBezTo>
                  <a:cubicBezTo>
                    <a:pt x="12883" y="655"/>
                    <a:pt x="12656" y="714"/>
                    <a:pt x="12454" y="738"/>
                  </a:cubicBezTo>
                  <a:cubicBezTo>
                    <a:pt x="12109" y="786"/>
                    <a:pt x="11764" y="845"/>
                    <a:pt x="11430" y="893"/>
                  </a:cubicBezTo>
                  <a:cubicBezTo>
                    <a:pt x="11204" y="917"/>
                    <a:pt x="10978" y="988"/>
                    <a:pt x="10751" y="1048"/>
                  </a:cubicBezTo>
                  <a:cubicBezTo>
                    <a:pt x="10335" y="1167"/>
                    <a:pt x="9942" y="1322"/>
                    <a:pt x="9549" y="1512"/>
                  </a:cubicBezTo>
                  <a:cubicBezTo>
                    <a:pt x="9478" y="1560"/>
                    <a:pt x="9382" y="1560"/>
                    <a:pt x="9299" y="1572"/>
                  </a:cubicBezTo>
                  <a:cubicBezTo>
                    <a:pt x="9085" y="1607"/>
                    <a:pt x="8906" y="1703"/>
                    <a:pt x="8763" y="1846"/>
                  </a:cubicBezTo>
                  <a:cubicBezTo>
                    <a:pt x="8454" y="2155"/>
                    <a:pt x="8096" y="2429"/>
                    <a:pt x="7942" y="2881"/>
                  </a:cubicBezTo>
                  <a:cubicBezTo>
                    <a:pt x="7954" y="2953"/>
                    <a:pt x="7918" y="3000"/>
                    <a:pt x="7882" y="3024"/>
                  </a:cubicBezTo>
                  <a:close/>
                  <a:moveTo>
                    <a:pt x="584" y="3572"/>
                  </a:moveTo>
                  <a:cubicBezTo>
                    <a:pt x="655" y="3691"/>
                    <a:pt x="679" y="3774"/>
                    <a:pt x="762" y="3846"/>
                  </a:cubicBezTo>
                  <a:cubicBezTo>
                    <a:pt x="905" y="4024"/>
                    <a:pt x="976" y="4215"/>
                    <a:pt x="1000" y="4441"/>
                  </a:cubicBezTo>
                  <a:cubicBezTo>
                    <a:pt x="1024" y="4715"/>
                    <a:pt x="1096" y="4953"/>
                    <a:pt x="1215" y="5191"/>
                  </a:cubicBezTo>
                  <a:cubicBezTo>
                    <a:pt x="1262" y="5263"/>
                    <a:pt x="1274" y="5358"/>
                    <a:pt x="1298" y="5441"/>
                  </a:cubicBezTo>
                  <a:cubicBezTo>
                    <a:pt x="1429" y="5989"/>
                    <a:pt x="1560" y="6525"/>
                    <a:pt x="1679" y="7072"/>
                  </a:cubicBezTo>
                  <a:cubicBezTo>
                    <a:pt x="1810" y="7703"/>
                    <a:pt x="1953" y="8346"/>
                    <a:pt x="2084" y="8977"/>
                  </a:cubicBezTo>
                  <a:cubicBezTo>
                    <a:pt x="2108" y="9120"/>
                    <a:pt x="2143" y="9239"/>
                    <a:pt x="2167" y="9358"/>
                  </a:cubicBezTo>
                  <a:cubicBezTo>
                    <a:pt x="2334" y="9930"/>
                    <a:pt x="2489" y="10525"/>
                    <a:pt x="2548" y="11121"/>
                  </a:cubicBezTo>
                  <a:cubicBezTo>
                    <a:pt x="2560" y="11299"/>
                    <a:pt x="2584" y="11466"/>
                    <a:pt x="2620" y="11632"/>
                  </a:cubicBezTo>
                  <a:cubicBezTo>
                    <a:pt x="2643" y="11835"/>
                    <a:pt x="2762" y="12013"/>
                    <a:pt x="2870" y="12168"/>
                  </a:cubicBezTo>
                  <a:cubicBezTo>
                    <a:pt x="3167" y="11954"/>
                    <a:pt x="3417" y="11752"/>
                    <a:pt x="3703" y="11573"/>
                  </a:cubicBezTo>
                  <a:cubicBezTo>
                    <a:pt x="4346" y="11180"/>
                    <a:pt x="5025" y="10870"/>
                    <a:pt x="5787" y="10787"/>
                  </a:cubicBezTo>
                  <a:cubicBezTo>
                    <a:pt x="6156" y="10740"/>
                    <a:pt x="6537" y="10692"/>
                    <a:pt x="6906" y="10620"/>
                  </a:cubicBezTo>
                  <a:cubicBezTo>
                    <a:pt x="7453" y="10501"/>
                    <a:pt x="7942" y="10668"/>
                    <a:pt x="8442" y="10882"/>
                  </a:cubicBezTo>
                  <a:cubicBezTo>
                    <a:pt x="8537" y="10930"/>
                    <a:pt x="8644" y="11001"/>
                    <a:pt x="8763" y="10918"/>
                  </a:cubicBezTo>
                  <a:cubicBezTo>
                    <a:pt x="8763" y="10859"/>
                    <a:pt x="8763" y="10787"/>
                    <a:pt x="8751" y="10704"/>
                  </a:cubicBezTo>
                  <a:cubicBezTo>
                    <a:pt x="8704" y="10275"/>
                    <a:pt x="8585" y="9858"/>
                    <a:pt x="8465" y="9442"/>
                  </a:cubicBezTo>
                  <a:cubicBezTo>
                    <a:pt x="8275" y="8763"/>
                    <a:pt x="8084" y="8084"/>
                    <a:pt x="8001" y="7370"/>
                  </a:cubicBezTo>
                  <a:cubicBezTo>
                    <a:pt x="7989" y="7168"/>
                    <a:pt x="7930" y="6953"/>
                    <a:pt x="7870" y="6751"/>
                  </a:cubicBezTo>
                  <a:cubicBezTo>
                    <a:pt x="7751" y="6322"/>
                    <a:pt x="7644" y="5882"/>
                    <a:pt x="7608" y="5441"/>
                  </a:cubicBezTo>
                  <a:cubicBezTo>
                    <a:pt x="7513" y="4667"/>
                    <a:pt x="7430" y="3893"/>
                    <a:pt x="7346" y="3120"/>
                  </a:cubicBezTo>
                  <a:cubicBezTo>
                    <a:pt x="7334" y="3012"/>
                    <a:pt x="7311" y="2893"/>
                    <a:pt x="7287" y="2810"/>
                  </a:cubicBezTo>
                  <a:cubicBezTo>
                    <a:pt x="7156" y="2774"/>
                    <a:pt x="7037" y="2762"/>
                    <a:pt x="6930" y="2715"/>
                  </a:cubicBezTo>
                  <a:cubicBezTo>
                    <a:pt x="6477" y="2489"/>
                    <a:pt x="6001" y="2358"/>
                    <a:pt x="5489" y="2393"/>
                  </a:cubicBezTo>
                  <a:lnTo>
                    <a:pt x="5441" y="2393"/>
                  </a:lnTo>
                  <a:cubicBezTo>
                    <a:pt x="4894" y="2286"/>
                    <a:pt x="4358" y="2405"/>
                    <a:pt x="3822" y="2489"/>
                  </a:cubicBezTo>
                  <a:cubicBezTo>
                    <a:pt x="2881" y="2667"/>
                    <a:pt x="1977" y="2965"/>
                    <a:pt x="1096" y="3298"/>
                  </a:cubicBezTo>
                  <a:cubicBezTo>
                    <a:pt x="905" y="3370"/>
                    <a:pt x="762" y="3477"/>
                    <a:pt x="584" y="3572"/>
                  </a:cubicBezTo>
                  <a:close/>
                  <a:moveTo>
                    <a:pt x="8299" y="11454"/>
                  </a:moveTo>
                  <a:cubicBezTo>
                    <a:pt x="7954" y="11359"/>
                    <a:pt x="7727" y="11311"/>
                    <a:pt x="7501" y="11263"/>
                  </a:cubicBezTo>
                  <a:cubicBezTo>
                    <a:pt x="7394" y="11240"/>
                    <a:pt x="7275" y="11228"/>
                    <a:pt x="7156" y="11240"/>
                  </a:cubicBezTo>
                  <a:cubicBezTo>
                    <a:pt x="6787" y="11287"/>
                    <a:pt x="6418" y="11359"/>
                    <a:pt x="6037" y="11394"/>
                  </a:cubicBezTo>
                  <a:cubicBezTo>
                    <a:pt x="5406" y="11454"/>
                    <a:pt x="4810" y="11680"/>
                    <a:pt x="4251" y="11990"/>
                  </a:cubicBezTo>
                  <a:cubicBezTo>
                    <a:pt x="3870" y="12216"/>
                    <a:pt x="3489" y="12454"/>
                    <a:pt x="3179" y="12823"/>
                  </a:cubicBezTo>
                  <a:cubicBezTo>
                    <a:pt x="3239" y="12895"/>
                    <a:pt x="3298" y="12978"/>
                    <a:pt x="3346" y="13037"/>
                  </a:cubicBezTo>
                  <a:cubicBezTo>
                    <a:pt x="3512" y="12930"/>
                    <a:pt x="3643" y="12787"/>
                    <a:pt x="3810" y="12752"/>
                  </a:cubicBezTo>
                  <a:cubicBezTo>
                    <a:pt x="4048" y="12680"/>
                    <a:pt x="4251" y="12549"/>
                    <a:pt x="4477" y="12454"/>
                  </a:cubicBezTo>
                  <a:cubicBezTo>
                    <a:pt x="5048" y="12156"/>
                    <a:pt x="5656" y="11990"/>
                    <a:pt x="6275" y="11906"/>
                  </a:cubicBezTo>
                  <a:cubicBezTo>
                    <a:pt x="6394" y="11883"/>
                    <a:pt x="6513" y="11871"/>
                    <a:pt x="6608" y="11823"/>
                  </a:cubicBezTo>
                  <a:cubicBezTo>
                    <a:pt x="6775" y="11728"/>
                    <a:pt x="6965" y="11704"/>
                    <a:pt x="7144" y="11656"/>
                  </a:cubicBezTo>
                  <a:cubicBezTo>
                    <a:pt x="7501" y="11609"/>
                    <a:pt x="7858" y="11549"/>
                    <a:pt x="8299" y="11454"/>
                  </a:cubicBezTo>
                  <a:close/>
                  <a:moveTo>
                    <a:pt x="15383" y="9978"/>
                  </a:moveTo>
                  <a:cubicBezTo>
                    <a:pt x="14931" y="9858"/>
                    <a:pt x="14478" y="9727"/>
                    <a:pt x="14002" y="9835"/>
                  </a:cubicBezTo>
                  <a:cubicBezTo>
                    <a:pt x="13811" y="9882"/>
                    <a:pt x="13597" y="9894"/>
                    <a:pt x="13407" y="9918"/>
                  </a:cubicBezTo>
                  <a:cubicBezTo>
                    <a:pt x="12728" y="10001"/>
                    <a:pt x="12037" y="10120"/>
                    <a:pt x="11418" y="10442"/>
                  </a:cubicBezTo>
                  <a:cubicBezTo>
                    <a:pt x="11383" y="10454"/>
                    <a:pt x="11359" y="10478"/>
                    <a:pt x="11335" y="10478"/>
                  </a:cubicBezTo>
                  <a:cubicBezTo>
                    <a:pt x="10966" y="10573"/>
                    <a:pt x="10644" y="10799"/>
                    <a:pt x="10311" y="11013"/>
                  </a:cubicBezTo>
                  <a:cubicBezTo>
                    <a:pt x="10132" y="11132"/>
                    <a:pt x="10001" y="11287"/>
                    <a:pt x="9942" y="11502"/>
                  </a:cubicBezTo>
                  <a:cubicBezTo>
                    <a:pt x="10085" y="11573"/>
                    <a:pt x="10192" y="11502"/>
                    <a:pt x="10287" y="11430"/>
                  </a:cubicBezTo>
                  <a:cubicBezTo>
                    <a:pt x="10561" y="11216"/>
                    <a:pt x="10882" y="11097"/>
                    <a:pt x="11204" y="10978"/>
                  </a:cubicBezTo>
                  <a:lnTo>
                    <a:pt x="11656" y="10847"/>
                  </a:lnTo>
                  <a:cubicBezTo>
                    <a:pt x="11728" y="10811"/>
                    <a:pt x="11835" y="10811"/>
                    <a:pt x="11894" y="10775"/>
                  </a:cubicBezTo>
                  <a:cubicBezTo>
                    <a:pt x="12049" y="10620"/>
                    <a:pt x="12252" y="10609"/>
                    <a:pt x="12454" y="10573"/>
                  </a:cubicBezTo>
                  <a:cubicBezTo>
                    <a:pt x="12680" y="10549"/>
                    <a:pt x="12918" y="10513"/>
                    <a:pt x="13145" y="10478"/>
                  </a:cubicBezTo>
                  <a:cubicBezTo>
                    <a:pt x="13240" y="10454"/>
                    <a:pt x="13347" y="10454"/>
                    <a:pt x="13418" y="10394"/>
                  </a:cubicBezTo>
                  <a:cubicBezTo>
                    <a:pt x="13621" y="10251"/>
                    <a:pt x="13859" y="10239"/>
                    <a:pt x="14073" y="10204"/>
                  </a:cubicBezTo>
                  <a:cubicBezTo>
                    <a:pt x="14526" y="10132"/>
                    <a:pt x="14954" y="10061"/>
                    <a:pt x="15383" y="9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15;p67">
              <a:extLst>
                <a:ext uri="{FF2B5EF4-FFF2-40B4-BE49-F238E27FC236}">
                  <a16:creationId xmlns:a16="http://schemas.microsoft.com/office/drawing/2014/main" id="{7D06E1D4-8E84-5A94-98CF-119BC8A30010}"/>
                </a:ext>
              </a:extLst>
            </p:cNvPr>
            <p:cNvSpPr/>
            <p:nvPr/>
          </p:nvSpPr>
          <p:spPr>
            <a:xfrm>
              <a:off x="1404625" y="1833700"/>
              <a:ext cx="89925" cy="110150"/>
            </a:xfrm>
            <a:custGeom>
              <a:avLst/>
              <a:gdLst/>
              <a:ahLst/>
              <a:cxnLst/>
              <a:rect l="l" t="t" r="r" b="b"/>
              <a:pathLst>
                <a:path w="3597" h="4406" extrusionOk="0">
                  <a:moveTo>
                    <a:pt x="1679" y="1834"/>
                  </a:moveTo>
                  <a:cubicBezTo>
                    <a:pt x="1846" y="1488"/>
                    <a:pt x="2025" y="1167"/>
                    <a:pt x="2037" y="762"/>
                  </a:cubicBezTo>
                  <a:cubicBezTo>
                    <a:pt x="1906" y="762"/>
                    <a:pt x="1798" y="774"/>
                    <a:pt x="1679" y="774"/>
                  </a:cubicBezTo>
                  <a:cubicBezTo>
                    <a:pt x="1310" y="822"/>
                    <a:pt x="941" y="869"/>
                    <a:pt x="560" y="893"/>
                  </a:cubicBezTo>
                  <a:cubicBezTo>
                    <a:pt x="441" y="917"/>
                    <a:pt x="346" y="917"/>
                    <a:pt x="227" y="893"/>
                  </a:cubicBezTo>
                  <a:cubicBezTo>
                    <a:pt x="108" y="881"/>
                    <a:pt x="13" y="774"/>
                    <a:pt x="1" y="655"/>
                  </a:cubicBezTo>
                  <a:cubicBezTo>
                    <a:pt x="1" y="560"/>
                    <a:pt x="48" y="452"/>
                    <a:pt x="143" y="417"/>
                  </a:cubicBezTo>
                  <a:cubicBezTo>
                    <a:pt x="274" y="381"/>
                    <a:pt x="417" y="322"/>
                    <a:pt x="560" y="298"/>
                  </a:cubicBezTo>
                  <a:cubicBezTo>
                    <a:pt x="1072" y="214"/>
                    <a:pt x="1596" y="119"/>
                    <a:pt x="2096" y="60"/>
                  </a:cubicBezTo>
                  <a:cubicBezTo>
                    <a:pt x="2572" y="0"/>
                    <a:pt x="2906" y="357"/>
                    <a:pt x="2787" y="833"/>
                  </a:cubicBezTo>
                  <a:cubicBezTo>
                    <a:pt x="2703" y="1119"/>
                    <a:pt x="2608" y="1381"/>
                    <a:pt x="2501" y="1655"/>
                  </a:cubicBezTo>
                  <a:lnTo>
                    <a:pt x="2322" y="2096"/>
                  </a:lnTo>
                  <a:cubicBezTo>
                    <a:pt x="2394" y="2179"/>
                    <a:pt x="2465" y="2227"/>
                    <a:pt x="2513" y="2274"/>
                  </a:cubicBezTo>
                  <a:cubicBezTo>
                    <a:pt x="2644" y="2441"/>
                    <a:pt x="2584" y="2667"/>
                    <a:pt x="2394" y="2727"/>
                  </a:cubicBezTo>
                  <a:cubicBezTo>
                    <a:pt x="2287" y="2750"/>
                    <a:pt x="2168" y="2774"/>
                    <a:pt x="2048" y="2798"/>
                  </a:cubicBezTo>
                  <a:cubicBezTo>
                    <a:pt x="1977" y="3012"/>
                    <a:pt x="1810" y="3203"/>
                    <a:pt x="1906" y="3441"/>
                  </a:cubicBezTo>
                  <a:cubicBezTo>
                    <a:pt x="2037" y="3500"/>
                    <a:pt x="2144" y="3453"/>
                    <a:pt x="2227" y="3393"/>
                  </a:cubicBezTo>
                  <a:cubicBezTo>
                    <a:pt x="2549" y="3215"/>
                    <a:pt x="2906" y="3215"/>
                    <a:pt x="3239" y="3203"/>
                  </a:cubicBezTo>
                  <a:cubicBezTo>
                    <a:pt x="3418" y="3191"/>
                    <a:pt x="3572" y="3322"/>
                    <a:pt x="3584" y="3465"/>
                  </a:cubicBezTo>
                  <a:cubicBezTo>
                    <a:pt x="3596" y="3620"/>
                    <a:pt x="3513" y="3762"/>
                    <a:pt x="3334" y="3822"/>
                  </a:cubicBezTo>
                  <a:cubicBezTo>
                    <a:pt x="3275" y="3846"/>
                    <a:pt x="3227" y="3858"/>
                    <a:pt x="3168" y="3870"/>
                  </a:cubicBezTo>
                  <a:cubicBezTo>
                    <a:pt x="2727" y="3917"/>
                    <a:pt x="2322" y="4120"/>
                    <a:pt x="1906" y="4286"/>
                  </a:cubicBezTo>
                  <a:cubicBezTo>
                    <a:pt x="1727" y="4358"/>
                    <a:pt x="1513" y="4393"/>
                    <a:pt x="1310" y="4393"/>
                  </a:cubicBezTo>
                  <a:cubicBezTo>
                    <a:pt x="1060" y="4405"/>
                    <a:pt x="894" y="4215"/>
                    <a:pt x="953" y="3977"/>
                  </a:cubicBezTo>
                  <a:cubicBezTo>
                    <a:pt x="1001" y="3762"/>
                    <a:pt x="977" y="3548"/>
                    <a:pt x="1156" y="3381"/>
                  </a:cubicBezTo>
                  <a:cubicBezTo>
                    <a:pt x="1179" y="3370"/>
                    <a:pt x="1191" y="3322"/>
                    <a:pt x="1191" y="3310"/>
                  </a:cubicBezTo>
                  <a:cubicBezTo>
                    <a:pt x="1156" y="3084"/>
                    <a:pt x="1298" y="2893"/>
                    <a:pt x="1370" y="2691"/>
                  </a:cubicBezTo>
                  <a:cubicBezTo>
                    <a:pt x="1394" y="2631"/>
                    <a:pt x="1394" y="2560"/>
                    <a:pt x="1429" y="2477"/>
                  </a:cubicBezTo>
                  <a:cubicBezTo>
                    <a:pt x="1298" y="2417"/>
                    <a:pt x="1191" y="2369"/>
                    <a:pt x="1072" y="2310"/>
                  </a:cubicBezTo>
                  <a:cubicBezTo>
                    <a:pt x="1001" y="2274"/>
                    <a:pt x="905" y="2250"/>
                    <a:pt x="834" y="2203"/>
                  </a:cubicBezTo>
                  <a:cubicBezTo>
                    <a:pt x="727" y="2143"/>
                    <a:pt x="715" y="2000"/>
                    <a:pt x="786" y="1905"/>
                  </a:cubicBezTo>
                  <a:cubicBezTo>
                    <a:pt x="894" y="1774"/>
                    <a:pt x="1036" y="1715"/>
                    <a:pt x="1203" y="1762"/>
                  </a:cubicBezTo>
                  <a:cubicBezTo>
                    <a:pt x="1370" y="1762"/>
                    <a:pt x="1513" y="1786"/>
                    <a:pt x="1679" y="18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16;p67">
              <a:extLst>
                <a:ext uri="{FF2B5EF4-FFF2-40B4-BE49-F238E27FC236}">
                  <a16:creationId xmlns:a16="http://schemas.microsoft.com/office/drawing/2014/main" id="{53217A21-FFD2-BD0F-4707-9847CE71959C}"/>
                </a:ext>
              </a:extLst>
            </p:cNvPr>
            <p:cNvSpPr/>
            <p:nvPr/>
          </p:nvSpPr>
          <p:spPr>
            <a:xfrm>
              <a:off x="1254025" y="1863150"/>
              <a:ext cx="75025" cy="122375"/>
            </a:xfrm>
            <a:custGeom>
              <a:avLst/>
              <a:gdLst/>
              <a:ahLst/>
              <a:cxnLst/>
              <a:rect l="l" t="t" r="r" b="b"/>
              <a:pathLst>
                <a:path w="3001" h="4895" extrusionOk="0">
                  <a:moveTo>
                    <a:pt x="1786" y="2977"/>
                  </a:moveTo>
                  <a:cubicBezTo>
                    <a:pt x="1584" y="3037"/>
                    <a:pt x="1405" y="3096"/>
                    <a:pt x="1226" y="3144"/>
                  </a:cubicBezTo>
                  <a:cubicBezTo>
                    <a:pt x="1072" y="3192"/>
                    <a:pt x="893" y="3192"/>
                    <a:pt x="691" y="3215"/>
                  </a:cubicBezTo>
                  <a:cubicBezTo>
                    <a:pt x="679" y="3513"/>
                    <a:pt x="595" y="3799"/>
                    <a:pt x="631" y="4097"/>
                  </a:cubicBezTo>
                  <a:cubicBezTo>
                    <a:pt x="667" y="4323"/>
                    <a:pt x="679" y="4561"/>
                    <a:pt x="572" y="4775"/>
                  </a:cubicBezTo>
                  <a:cubicBezTo>
                    <a:pt x="536" y="4882"/>
                    <a:pt x="393" y="4894"/>
                    <a:pt x="333" y="4811"/>
                  </a:cubicBezTo>
                  <a:cubicBezTo>
                    <a:pt x="274" y="4739"/>
                    <a:pt x="214" y="4644"/>
                    <a:pt x="191" y="4561"/>
                  </a:cubicBezTo>
                  <a:cubicBezTo>
                    <a:pt x="83" y="4239"/>
                    <a:pt x="0" y="3930"/>
                    <a:pt x="71" y="3585"/>
                  </a:cubicBezTo>
                  <a:cubicBezTo>
                    <a:pt x="83" y="3501"/>
                    <a:pt x="83" y="3394"/>
                    <a:pt x="83" y="3287"/>
                  </a:cubicBezTo>
                  <a:lnTo>
                    <a:pt x="83" y="2775"/>
                  </a:lnTo>
                  <a:cubicBezTo>
                    <a:pt x="83" y="2668"/>
                    <a:pt x="95" y="2561"/>
                    <a:pt x="83" y="2477"/>
                  </a:cubicBezTo>
                  <a:cubicBezTo>
                    <a:pt x="12" y="1918"/>
                    <a:pt x="71" y="1382"/>
                    <a:pt x="95" y="834"/>
                  </a:cubicBezTo>
                  <a:cubicBezTo>
                    <a:pt x="119" y="596"/>
                    <a:pt x="191" y="394"/>
                    <a:pt x="333" y="191"/>
                  </a:cubicBezTo>
                  <a:cubicBezTo>
                    <a:pt x="488" y="1"/>
                    <a:pt x="691" y="1"/>
                    <a:pt x="857" y="167"/>
                  </a:cubicBezTo>
                  <a:cubicBezTo>
                    <a:pt x="929" y="239"/>
                    <a:pt x="976" y="334"/>
                    <a:pt x="1036" y="406"/>
                  </a:cubicBezTo>
                  <a:cubicBezTo>
                    <a:pt x="1453" y="989"/>
                    <a:pt x="1869" y="1584"/>
                    <a:pt x="2179" y="2239"/>
                  </a:cubicBezTo>
                  <a:cubicBezTo>
                    <a:pt x="2417" y="2727"/>
                    <a:pt x="2655" y="3215"/>
                    <a:pt x="2941" y="3680"/>
                  </a:cubicBezTo>
                  <a:cubicBezTo>
                    <a:pt x="3000" y="3763"/>
                    <a:pt x="3000" y="3906"/>
                    <a:pt x="3000" y="4001"/>
                  </a:cubicBezTo>
                  <a:cubicBezTo>
                    <a:pt x="3000" y="4168"/>
                    <a:pt x="2893" y="4287"/>
                    <a:pt x="2762" y="4335"/>
                  </a:cubicBezTo>
                  <a:cubicBezTo>
                    <a:pt x="2643" y="4358"/>
                    <a:pt x="2512" y="4299"/>
                    <a:pt x="2441" y="4180"/>
                  </a:cubicBezTo>
                  <a:cubicBezTo>
                    <a:pt x="2346" y="4025"/>
                    <a:pt x="2262" y="3858"/>
                    <a:pt x="2179" y="3692"/>
                  </a:cubicBezTo>
                  <a:cubicBezTo>
                    <a:pt x="2084" y="3430"/>
                    <a:pt x="1941" y="3192"/>
                    <a:pt x="1786" y="2977"/>
                  </a:cubicBezTo>
                  <a:close/>
                  <a:moveTo>
                    <a:pt x="738" y="2620"/>
                  </a:moveTo>
                  <a:cubicBezTo>
                    <a:pt x="1036" y="2608"/>
                    <a:pt x="1286" y="2549"/>
                    <a:pt x="1500" y="2322"/>
                  </a:cubicBezTo>
                  <a:cubicBezTo>
                    <a:pt x="1250" y="1906"/>
                    <a:pt x="1084" y="1465"/>
                    <a:pt x="714" y="1108"/>
                  </a:cubicBezTo>
                  <a:cubicBezTo>
                    <a:pt x="607" y="1584"/>
                    <a:pt x="619" y="2144"/>
                    <a:pt x="738" y="26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831;p67">
            <a:extLst>
              <a:ext uri="{FF2B5EF4-FFF2-40B4-BE49-F238E27FC236}">
                <a16:creationId xmlns:a16="http://schemas.microsoft.com/office/drawing/2014/main" id="{9F551587-2B1E-F4AB-DEF1-0E72F2367403}"/>
              </a:ext>
            </a:extLst>
          </p:cNvPr>
          <p:cNvGrpSpPr/>
          <p:nvPr/>
        </p:nvGrpSpPr>
        <p:grpSpPr>
          <a:xfrm>
            <a:off x="11196512" y="464241"/>
            <a:ext cx="569450" cy="703275"/>
            <a:chOff x="5016675" y="1670375"/>
            <a:chExt cx="569450" cy="703275"/>
          </a:xfrm>
        </p:grpSpPr>
        <p:sp>
          <p:nvSpPr>
            <p:cNvPr id="18" name="Google Shape;832;p67">
              <a:extLst>
                <a:ext uri="{FF2B5EF4-FFF2-40B4-BE49-F238E27FC236}">
                  <a16:creationId xmlns:a16="http://schemas.microsoft.com/office/drawing/2014/main" id="{E4F5E2BF-1308-16A5-81C5-65C614E7D2A2}"/>
                </a:ext>
              </a:extLst>
            </p:cNvPr>
            <p:cNvSpPr/>
            <p:nvPr/>
          </p:nvSpPr>
          <p:spPr>
            <a:xfrm>
              <a:off x="5045550" y="1670375"/>
              <a:ext cx="540575" cy="303225"/>
            </a:xfrm>
            <a:custGeom>
              <a:avLst/>
              <a:gdLst/>
              <a:ahLst/>
              <a:cxnLst/>
              <a:rect l="l" t="t" r="r" b="b"/>
              <a:pathLst>
                <a:path w="21623" h="12129" extrusionOk="0">
                  <a:moveTo>
                    <a:pt x="14005" y="828"/>
                  </a:moveTo>
                  <a:cubicBezTo>
                    <a:pt x="14084" y="828"/>
                    <a:pt x="14163" y="828"/>
                    <a:pt x="14241" y="830"/>
                  </a:cubicBezTo>
                  <a:cubicBezTo>
                    <a:pt x="15241" y="854"/>
                    <a:pt x="16241" y="889"/>
                    <a:pt x="17217" y="937"/>
                  </a:cubicBezTo>
                  <a:cubicBezTo>
                    <a:pt x="17658" y="949"/>
                    <a:pt x="18086" y="985"/>
                    <a:pt x="18503" y="997"/>
                  </a:cubicBezTo>
                  <a:cubicBezTo>
                    <a:pt x="18682" y="1009"/>
                    <a:pt x="18872" y="1009"/>
                    <a:pt x="19051" y="1009"/>
                  </a:cubicBezTo>
                  <a:cubicBezTo>
                    <a:pt x="19468" y="1032"/>
                    <a:pt x="19896" y="1044"/>
                    <a:pt x="20313" y="1068"/>
                  </a:cubicBezTo>
                  <a:cubicBezTo>
                    <a:pt x="20765" y="1116"/>
                    <a:pt x="20765" y="1116"/>
                    <a:pt x="20753" y="1580"/>
                  </a:cubicBezTo>
                  <a:cubicBezTo>
                    <a:pt x="20658" y="3437"/>
                    <a:pt x="20575" y="5402"/>
                    <a:pt x="20456" y="7783"/>
                  </a:cubicBezTo>
                  <a:cubicBezTo>
                    <a:pt x="20456" y="7902"/>
                    <a:pt x="20420" y="8033"/>
                    <a:pt x="20384" y="8200"/>
                  </a:cubicBezTo>
                  <a:cubicBezTo>
                    <a:pt x="20361" y="8236"/>
                    <a:pt x="20361" y="8283"/>
                    <a:pt x="20349" y="8307"/>
                  </a:cubicBezTo>
                  <a:lnTo>
                    <a:pt x="19325" y="8307"/>
                  </a:lnTo>
                  <a:cubicBezTo>
                    <a:pt x="18420" y="8331"/>
                    <a:pt x="17491" y="8367"/>
                    <a:pt x="16586" y="8402"/>
                  </a:cubicBezTo>
                  <a:lnTo>
                    <a:pt x="15360" y="8438"/>
                  </a:lnTo>
                  <a:cubicBezTo>
                    <a:pt x="14479" y="8474"/>
                    <a:pt x="13574" y="8498"/>
                    <a:pt x="12681" y="8545"/>
                  </a:cubicBezTo>
                  <a:cubicBezTo>
                    <a:pt x="11407" y="8605"/>
                    <a:pt x="10109" y="8664"/>
                    <a:pt x="8823" y="8724"/>
                  </a:cubicBezTo>
                  <a:lnTo>
                    <a:pt x="7633" y="8783"/>
                  </a:lnTo>
                  <a:cubicBezTo>
                    <a:pt x="7002" y="8807"/>
                    <a:pt x="6585" y="9057"/>
                    <a:pt x="6299" y="9545"/>
                  </a:cubicBezTo>
                  <a:cubicBezTo>
                    <a:pt x="6144" y="9795"/>
                    <a:pt x="5942" y="10022"/>
                    <a:pt x="5716" y="10260"/>
                  </a:cubicBezTo>
                  <a:cubicBezTo>
                    <a:pt x="5656" y="10319"/>
                    <a:pt x="5597" y="10379"/>
                    <a:pt x="5549" y="10438"/>
                  </a:cubicBezTo>
                  <a:cubicBezTo>
                    <a:pt x="5525" y="10462"/>
                    <a:pt x="5478" y="10510"/>
                    <a:pt x="5430" y="10545"/>
                  </a:cubicBezTo>
                  <a:cubicBezTo>
                    <a:pt x="5252" y="10117"/>
                    <a:pt x="5192" y="9772"/>
                    <a:pt x="5216" y="9188"/>
                  </a:cubicBezTo>
                  <a:lnTo>
                    <a:pt x="5216" y="9105"/>
                  </a:lnTo>
                  <a:lnTo>
                    <a:pt x="5168" y="9057"/>
                  </a:lnTo>
                  <a:cubicBezTo>
                    <a:pt x="4990" y="8795"/>
                    <a:pt x="4740" y="8760"/>
                    <a:pt x="4525" y="8760"/>
                  </a:cubicBezTo>
                  <a:cubicBezTo>
                    <a:pt x="4454" y="8760"/>
                    <a:pt x="4394" y="8760"/>
                    <a:pt x="4335" y="8771"/>
                  </a:cubicBezTo>
                  <a:lnTo>
                    <a:pt x="4263" y="8771"/>
                  </a:lnTo>
                  <a:cubicBezTo>
                    <a:pt x="3989" y="8783"/>
                    <a:pt x="3704" y="8819"/>
                    <a:pt x="3442" y="8843"/>
                  </a:cubicBezTo>
                  <a:cubicBezTo>
                    <a:pt x="3180" y="8879"/>
                    <a:pt x="2894" y="8902"/>
                    <a:pt x="2620" y="8914"/>
                  </a:cubicBezTo>
                  <a:cubicBezTo>
                    <a:pt x="2537" y="8922"/>
                    <a:pt x="2454" y="8925"/>
                    <a:pt x="2369" y="8925"/>
                  </a:cubicBezTo>
                  <a:cubicBezTo>
                    <a:pt x="2201" y="8925"/>
                    <a:pt x="2029" y="8914"/>
                    <a:pt x="1846" y="8914"/>
                  </a:cubicBezTo>
                  <a:cubicBezTo>
                    <a:pt x="1703" y="8914"/>
                    <a:pt x="1561" y="8902"/>
                    <a:pt x="1418" y="8902"/>
                  </a:cubicBezTo>
                  <a:cubicBezTo>
                    <a:pt x="1251" y="8902"/>
                    <a:pt x="1144" y="8855"/>
                    <a:pt x="1120" y="8617"/>
                  </a:cubicBezTo>
                  <a:cubicBezTo>
                    <a:pt x="1108" y="8498"/>
                    <a:pt x="1084" y="8367"/>
                    <a:pt x="1072" y="8248"/>
                  </a:cubicBezTo>
                  <a:cubicBezTo>
                    <a:pt x="1025" y="7819"/>
                    <a:pt x="965" y="7366"/>
                    <a:pt x="953" y="6938"/>
                  </a:cubicBezTo>
                  <a:cubicBezTo>
                    <a:pt x="894" y="5461"/>
                    <a:pt x="1013" y="3961"/>
                    <a:pt x="1132" y="2509"/>
                  </a:cubicBezTo>
                  <a:cubicBezTo>
                    <a:pt x="1168" y="2175"/>
                    <a:pt x="1180" y="1866"/>
                    <a:pt x="1203" y="1532"/>
                  </a:cubicBezTo>
                  <a:cubicBezTo>
                    <a:pt x="1239" y="1211"/>
                    <a:pt x="1239" y="1211"/>
                    <a:pt x="1549" y="1187"/>
                  </a:cubicBezTo>
                  <a:cubicBezTo>
                    <a:pt x="2072" y="1161"/>
                    <a:pt x="2639" y="1142"/>
                    <a:pt x="3271" y="1142"/>
                  </a:cubicBezTo>
                  <a:cubicBezTo>
                    <a:pt x="3516" y="1142"/>
                    <a:pt x="3771" y="1145"/>
                    <a:pt x="4037" y="1151"/>
                  </a:cubicBezTo>
                  <a:cubicBezTo>
                    <a:pt x="4871" y="1163"/>
                    <a:pt x="5740" y="1175"/>
                    <a:pt x="6549" y="1187"/>
                  </a:cubicBezTo>
                  <a:cubicBezTo>
                    <a:pt x="7073" y="1211"/>
                    <a:pt x="7597" y="1223"/>
                    <a:pt x="8121" y="1223"/>
                  </a:cubicBezTo>
                  <a:cubicBezTo>
                    <a:pt x="8311" y="1223"/>
                    <a:pt x="8490" y="1211"/>
                    <a:pt x="8645" y="1163"/>
                  </a:cubicBezTo>
                  <a:cubicBezTo>
                    <a:pt x="9454" y="973"/>
                    <a:pt x="10276" y="949"/>
                    <a:pt x="11133" y="925"/>
                  </a:cubicBezTo>
                  <a:lnTo>
                    <a:pt x="11324" y="925"/>
                  </a:lnTo>
                  <a:lnTo>
                    <a:pt x="12491" y="878"/>
                  </a:lnTo>
                  <a:cubicBezTo>
                    <a:pt x="12994" y="857"/>
                    <a:pt x="13507" y="828"/>
                    <a:pt x="14005" y="828"/>
                  </a:cubicBezTo>
                  <a:close/>
                  <a:moveTo>
                    <a:pt x="14717" y="0"/>
                  </a:moveTo>
                  <a:cubicBezTo>
                    <a:pt x="14542" y="0"/>
                    <a:pt x="14368" y="3"/>
                    <a:pt x="14193" y="8"/>
                  </a:cubicBezTo>
                  <a:cubicBezTo>
                    <a:pt x="13419" y="20"/>
                    <a:pt x="12645" y="44"/>
                    <a:pt x="11883" y="92"/>
                  </a:cubicBezTo>
                  <a:lnTo>
                    <a:pt x="11252" y="127"/>
                  </a:lnTo>
                  <a:cubicBezTo>
                    <a:pt x="11038" y="139"/>
                    <a:pt x="10812" y="139"/>
                    <a:pt x="10586" y="151"/>
                  </a:cubicBezTo>
                  <a:cubicBezTo>
                    <a:pt x="10002" y="163"/>
                    <a:pt x="9395" y="175"/>
                    <a:pt x="8800" y="270"/>
                  </a:cubicBezTo>
                  <a:cubicBezTo>
                    <a:pt x="8133" y="360"/>
                    <a:pt x="7460" y="389"/>
                    <a:pt x="6808" y="389"/>
                  </a:cubicBezTo>
                  <a:cubicBezTo>
                    <a:pt x="6156" y="389"/>
                    <a:pt x="5525" y="360"/>
                    <a:pt x="4942" y="330"/>
                  </a:cubicBezTo>
                  <a:cubicBezTo>
                    <a:pt x="3775" y="270"/>
                    <a:pt x="2644" y="270"/>
                    <a:pt x="1263" y="270"/>
                  </a:cubicBezTo>
                  <a:cubicBezTo>
                    <a:pt x="572" y="270"/>
                    <a:pt x="453" y="461"/>
                    <a:pt x="406" y="1140"/>
                  </a:cubicBezTo>
                  <a:cubicBezTo>
                    <a:pt x="394" y="1401"/>
                    <a:pt x="358" y="1675"/>
                    <a:pt x="346" y="1925"/>
                  </a:cubicBezTo>
                  <a:cubicBezTo>
                    <a:pt x="299" y="2413"/>
                    <a:pt x="263" y="2937"/>
                    <a:pt x="227" y="3437"/>
                  </a:cubicBezTo>
                  <a:lnTo>
                    <a:pt x="191" y="3949"/>
                  </a:lnTo>
                  <a:cubicBezTo>
                    <a:pt x="108" y="5521"/>
                    <a:pt x="1" y="7164"/>
                    <a:pt x="215" y="8783"/>
                  </a:cubicBezTo>
                  <a:cubicBezTo>
                    <a:pt x="239" y="8974"/>
                    <a:pt x="287" y="9176"/>
                    <a:pt x="334" y="9367"/>
                  </a:cubicBezTo>
                  <a:cubicBezTo>
                    <a:pt x="346" y="9450"/>
                    <a:pt x="370" y="9545"/>
                    <a:pt x="394" y="9641"/>
                  </a:cubicBezTo>
                  <a:lnTo>
                    <a:pt x="429" y="9819"/>
                  </a:lnTo>
                  <a:lnTo>
                    <a:pt x="1251" y="9795"/>
                  </a:lnTo>
                  <a:cubicBezTo>
                    <a:pt x="2073" y="9760"/>
                    <a:pt x="2846" y="9736"/>
                    <a:pt x="3620" y="9700"/>
                  </a:cubicBezTo>
                  <a:lnTo>
                    <a:pt x="3978" y="9700"/>
                  </a:lnTo>
                  <a:cubicBezTo>
                    <a:pt x="4097" y="9700"/>
                    <a:pt x="4323" y="9700"/>
                    <a:pt x="4347" y="9748"/>
                  </a:cubicBezTo>
                  <a:cubicBezTo>
                    <a:pt x="4394" y="9783"/>
                    <a:pt x="4442" y="9986"/>
                    <a:pt x="4454" y="10093"/>
                  </a:cubicBezTo>
                  <a:lnTo>
                    <a:pt x="4549" y="10629"/>
                  </a:lnTo>
                  <a:cubicBezTo>
                    <a:pt x="4573" y="10795"/>
                    <a:pt x="4585" y="10950"/>
                    <a:pt x="4620" y="11105"/>
                  </a:cubicBezTo>
                  <a:cubicBezTo>
                    <a:pt x="4644" y="11236"/>
                    <a:pt x="4680" y="11367"/>
                    <a:pt x="4728" y="11534"/>
                  </a:cubicBezTo>
                  <a:cubicBezTo>
                    <a:pt x="4751" y="11629"/>
                    <a:pt x="4763" y="11712"/>
                    <a:pt x="4799" y="11819"/>
                  </a:cubicBezTo>
                  <a:lnTo>
                    <a:pt x="4882" y="12129"/>
                  </a:lnTo>
                  <a:lnTo>
                    <a:pt x="5156" y="11938"/>
                  </a:lnTo>
                  <a:cubicBezTo>
                    <a:pt x="5263" y="11867"/>
                    <a:pt x="5359" y="11784"/>
                    <a:pt x="5442" y="11724"/>
                  </a:cubicBezTo>
                  <a:cubicBezTo>
                    <a:pt x="5621" y="11605"/>
                    <a:pt x="5752" y="11510"/>
                    <a:pt x="5871" y="11391"/>
                  </a:cubicBezTo>
                  <a:cubicBezTo>
                    <a:pt x="6192" y="11057"/>
                    <a:pt x="6525" y="10676"/>
                    <a:pt x="6942" y="10200"/>
                  </a:cubicBezTo>
                  <a:cubicBezTo>
                    <a:pt x="7192" y="9903"/>
                    <a:pt x="7418" y="9700"/>
                    <a:pt x="7740" y="9688"/>
                  </a:cubicBezTo>
                  <a:cubicBezTo>
                    <a:pt x="8240" y="9664"/>
                    <a:pt x="8740" y="9641"/>
                    <a:pt x="9228" y="9617"/>
                  </a:cubicBezTo>
                  <a:cubicBezTo>
                    <a:pt x="9931" y="9569"/>
                    <a:pt x="10645" y="9545"/>
                    <a:pt x="11348" y="9510"/>
                  </a:cubicBezTo>
                  <a:lnTo>
                    <a:pt x="12360" y="9462"/>
                  </a:lnTo>
                  <a:cubicBezTo>
                    <a:pt x="13622" y="9402"/>
                    <a:pt x="14931" y="9331"/>
                    <a:pt x="16229" y="9307"/>
                  </a:cubicBezTo>
                  <a:lnTo>
                    <a:pt x="16277" y="9307"/>
                  </a:lnTo>
                  <a:cubicBezTo>
                    <a:pt x="17037" y="9277"/>
                    <a:pt x="17817" y="9252"/>
                    <a:pt x="18600" y="9252"/>
                  </a:cubicBezTo>
                  <a:cubicBezTo>
                    <a:pt x="19068" y="9252"/>
                    <a:pt x="19536" y="9261"/>
                    <a:pt x="20003" y="9283"/>
                  </a:cubicBezTo>
                  <a:lnTo>
                    <a:pt x="20099" y="9283"/>
                  </a:lnTo>
                  <a:cubicBezTo>
                    <a:pt x="20207" y="9290"/>
                    <a:pt x="20304" y="9294"/>
                    <a:pt x="20392" y="9294"/>
                  </a:cubicBezTo>
                  <a:cubicBezTo>
                    <a:pt x="20973" y="9294"/>
                    <a:pt x="21146" y="9119"/>
                    <a:pt x="21301" y="8271"/>
                  </a:cubicBezTo>
                  <a:cubicBezTo>
                    <a:pt x="21313" y="8212"/>
                    <a:pt x="21313" y="8152"/>
                    <a:pt x="21313" y="8117"/>
                  </a:cubicBezTo>
                  <a:lnTo>
                    <a:pt x="21313" y="8069"/>
                  </a:lnTo>
                  <a:cubicBezTo>
                    <a:pt x="21349" y="7438"/>
                    <a:pt x="21373" y="6831"/>
                    <a:pt x="21408" y="6212"/>
                  </a:cubicBezTo>
                  <a:cubicBezTo>
                    <a:pt x="21480" y="4640"/>
                    <a:pt x="21563" y="3021"/>
                    <a:pt x="21623" y="1413"/>
                  </a:cubicBezTo>
                  <a:cubicBezTo>
                    <a:pt x="21611" y="925"/>
                    <a:pt x="21599" y="616"/>
                    <a:pt x="21396" y="401"/>
                  </a:cubicBezTo>
                  <a:cubicBezTo>
                    <a:pt x="21194" y="199"/>
                    <a:pt x="20896" y="151"/>
                    <a:pt x="20408" y="151"/>
                  </a:cubicBezTo>
                  <a:lnTo>
                    <a:pt x="20301" y="151"/>
                  </a:lnTo>
                  <a:cubicBezTo>
                    <a:pt x="19872" y="139"/>
                    <a:pt x="19456" y="127"/>
                    <a:pt x="19027" y="104"/>
                  </a:cubicBezTo>
                  <a:cubicBezTo>
                    <a:pt x="18206" y="80"/>
                    <a:pt x="17408" y="44"/>
                    <a:pt x="16586" y="32"/>
                  </a:cubicBezTo>
                  <a:lnTo>
                    <a:pt x="16348" y="32"/>
                  </a:lnTo>
                  <a:cubicBezTo>
                    <a:pt x="15815" y="23"/>
                    <a:pt x="15267" y="0"/>
                    <a:pt x="14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33;p67">
              <a:extLst>
                <a:ext uri="{FF2B5EF4-FFF2-40B4-BE49-F238E27FC236}">
                  <a16:creationId xmlns:a16="http://schemas.microsoft.com/office/drawing/2014/main" id="{528CE77D-4FE1-B72D-4A9C-B629668EE77B}"/>
                </a:ext>
              </a:extLst>
            </p:cNvPr>
            <p:cNvSpPr/>
            <p:nvPr/>
          </p:nvSpPr>
          <p:spPr>
            <a:xfrm>
              <a:off x="5016675" y="2154450"/>
              <a:ext cx="220600" cy="219200"/>
            </a:xfrm>
            <a:custGeom>
              <a:avLst/>
              <a:gdLst/>
              <a:ahLst/>
              <a:cxnLst/>
              <a:rect l="l" t="t" r="r" b="b"/>
              <a:pathLst>
                <a:path w="8824" h="8768" extrusionOk="0">
                  <a:moveTo>
                    <a:pt x="4540" y="1003"/>
                  </a:moveTo>
                  <a:cubicBezTo>
                    <a:pt x="5122" y="1003"/>
                    <a:pt x="5654" y="1250"/>
                    <a:pt x="6097" y="1743"/>
                  </a:cubicBezTo>
                  <a:cubicBezTo>
                    <a:pt x="6573" y="2267"/>
                    <a:pt x="6930" y="2851"/>
                    <a:pt x="7157" y="3410"/>
                  </a:cubicBezTo>
                  <a:cubicBezTo>
                    <a:pt x="7538" y="4375"/>
                    <a:pt x="7752" y="5494"/>
                    <a:pt x="7811" y="6922"/>
                  </a:cubicBezTo>
                  <a:cubicBezTo>
                    <a:pt x="7811" y="7030"/>
                    <a:pt x="7823" y="7220"/>
                    <a:pt x="7800" y="7268"/>
                  </a:cubicBezTo>
                  <a:cubicBezTo>
                    <a:pt x="7788" y="7292"/>
                    <a:pt x="7669" y="7327"/>
                    <a:pt x="7466" y="7375"/>
                  </a:cubicBezTo>
                  <a:cubicBezTo>
                    <a:pt x="6788" y="7518"/>
                    <a:pt x="6085" y="7637"/>
                    <a:pt x="5406" y="7744"/>
                  </a:cubicBezTo>
                  <a:lnTo>
                    <a:pt x="5144" y="7792"/>
                  </a:lnTo>
                  <a:cubicBezTo>
                    <a:pt x="5037" y="7804"/>
                    <a:pt x="4954" y="7815"/>
                    <a:pt x="4847" y="7827"/>
                  </a:cubicBezTo>
                  <a:cubicBezTo>
                    <a:pt x="4522" y="7880"/>
                    <a:pt x="4188" y="7951"/>
                    <a:pt x="3861" y="7951"/>
                  </a:cubicBezTo>
                  <a:cubicBezTo>
                    <a:pt x="3816" y="7951"/>
                    <a:pt x="3772" y="7949"/>
                    <a:pt x="3728" y="7946"/>
                  </a:cubicBezTo>
                  <a:cubicBezTo>
                    <a:pt x="2942" y="7911"/>
                    <a:pt x="2216" y="7815"/>
                    <a:pt x="1549" y="7673"/>
                  </a:cubicBezTo>
                  <a:cubicBezTo>
                    <a:pt x="918" y="7494"/>
                    <a:pt x="834" y="7375"/>
                    <a:pt x="846" y="6661"/>
                  </a:cubicBezTo>
                  <a:lnTo>
                    <a:pt x="846" y="6482"/>
                  </a:lnTo>
                  <a:lnTo>
                    <a:pt x="846" y="6327"/>
                  </a:lnTo>
                  <a:cubicBezTo>
                    <a:pt x="918" y="5077"/>
                    <a:pt x="1311" y="3827"/>
                    <a:pt x="1954" y="2708"/>
                  </a:cubicBezTo>
                  <a:cubicBezTo>
                    <a:pt x="2406" y="1922"/>
                    <a:pt x="3025" y="1386"/>
                    <a:pt x="3775" y="1136"/>
                  </a:cubicBezTo>
                  <a:cubicBezTo>
                    <a:pt x="4037" y="1047"/>
                    <a:pt x="4293" y="1003"/>
                    <a:pt x="4540" y="1003"/>
                  </a:cubicBezTo>
                  <a:close/>
                  <a:moveTo>
                    <a:pt x="4449" y="1"/>
                  </a:moveTo>
                  <a:cubicBezTo>
                    <a:pt x="3871" y="1"/>
                    <a:pt x="3271" y="181"/>
                    <a:pt x="2704" y="612"/>
                  </a:cubicBezTo>
                  <a:cubicBezTo>
                    <a:pt x="2073" y="1100"/>
                    <a:pt x="1418" y="1636"/>
                    <a:pt x="1084" y="2470"/>
                  </a:cubicBezTo>
                  <a:cubicBezTo>
                    <a:pt x="1025" y="2612"/>
                    <a:pt x="977" y="2743"/>
                    <a:pt x="918" y="2874"/>
                  </a:cubicBezTo>
                  <a:cubicBezTo>
                    <a:pt x="656" y="3541"/>
                    <a:pt x="370" y="4244"/>
                    <a:pt x="227" y="4970"/>
                  </a:cubicBezTo>
                  <a:cubicBezTo>
                    <a:pt x="108" y="5529"/>
                    <a:pt x="72" y="6089"/>
                    <a:pt x="60" y="6661"/>
                  </a:cubicBezTo>
                  <a:cubicBezTo>
                    <a:pt x="49" y="6899"/>
                    <a:pt x="49" y="7137"/>
                    <a:pt x="25" y="7375"/>
                  </a:cubicBezTo>
                  <a:cubicBezTo>
                    <a:pt x="1" y="7696"/>
                    <a:pt x="144" y="7946"/>
                    <a:pt x="430" y="8089"/>
                  </a:cubicBezTo>
                  <a:cubicBezTo>
                    <a:pt x="501" y="8125"/>
                    <a:pt x="596" y="8173"/>
                    <a:pt x="680" y="8220"/>
                  </a:cubicBezTo>
                  <a:cubicBezTo>
                    <a:pt x="882" y="8339"/>
                    <a:pt x="1084" y="8458"/>
                    <a:pt x="1311" y="8506"/>
                  </a:cubicBezTo>
                  <a:cubicBezTo>
                    <a:pt x="1811" y="8601"/>
                    <a:pt x="2323" y="8649"/>
                    <a:pt x="2811" y="8708"/>
                  </a:cubicBezTo>
                  <a:cubicBezTo>
                    <a:pt x="2989" y="8720"/>
                    <a:pt x="3168" y="8756"/>
                    <a:pt x="3347" y="8768"/>
                  </a:cubicBezTo>
                  <a:lnTo>
                    <a:pt x="3406" y="8768"/>
                  </a:lnTo>
                  <a:cubicBezTo>
                    <a:pt x="3585" y="8756"/>
                    <a:pt x="3751" y="8744"/>
                    <a:pt x="3918" y="8744"/>
                  </a:cubicBezTo>
                  <a:cubicBezTo>
                    <a:pt x="4251" y="8720"/>
                    <a:pt x="4585" y="8696"/>
                    <a:pt x="4894" y="8649"/>
                  </a:cubicBezTo>
                  <a:cubicBezTo>
                    <a:pt x="5192" y="8601"/>
                    <a:pt x="5502" y="8577"/>
                    <a:pt x="5823" y="8542"/>
                  </a:cubicBezTo>
                  <a:cubicBezTo>
                    <a:pt x="6561" y="8470"/>
                    <a:pt x="7323" y="8399"/>
                    <a:pt x="8061" y="8149"/>
                  </a:cubicBezTo>
                  <a:cubicBezTo>
                    <a:pt x="8704" y="7935"/>
                    <a:pt x="8823" y="7827"/>
                    <a:pt x="8823" y="7113"/>
                  </a:cubicBezTo>
                  <a:cubicBezTo>
                    <a:pt x="8823" y="6934"/>
                    <a:pt x="8812" y="6792"/>
                    <a:pt x="8800" y="6661"/>
                  </a:cubicBezTo>
                  <a:cubicBezTo>
                    <a:pt x="8693" y="6280"/>
                    <a:pt x="8621" y="5887"/>
                    <a:pt x="8562" y="5482"/>
                  </a:cubicBezTo>
                  <a:cubicBezTo>
                    <a:pt x="8478" y="5077"/>
                    <a:pt x="8419" y="4672"/>
                    <a:pt x="8347" y="4279"/>
                  </a:cubicBezTo>
                  <a:cubicBezTo>
                    <a:pt x="8133" y="3053"/>
                    <a:pt x="7633" y="1993"/>
                    <a:pt x="6847" y="1124"/>
                  </a:cubicBezTo>
                  <a:cubicBezTo>
                    <a:pt x="6265" y="476"/>
                    <a:pt x="5387" y="1"/>
                    <a:pt x="4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34;p67">
              <a:extLst>
                <a:ext uri="{FF2B5EF4-FFF2-40B4-BE49-F238E27FC236}">
                  <a16:creationId xmlns:a16="http://schemas.microsoft.com/office/drawing/2014/main" id="{64408ED4-9C97-28C1-3120-420503F1AEC1}"/>
                </a:ext>
              </a:extLst>
            </p:cNvPr>
            <p:cNvSpPr/>
            <p:nvPr/>
          </p:nvSpPr>
          <p:spPr>
            <a:xfrm>
              <a:off x="5056575" y="1986675"/>
              <a:ext cx="149450" cy="151550"/>
            </a:xfrm>
            <a:custGeom>
              <a:avLst/>
              <a:gdLst/>
              <a:ahLst/>
              <a:cxnLst/>
              <a:rect l="l" t="t" r="r" b="b"/>
              <a:pathLst>
                <a:path w="5978" h="6062" extrusionOk="0">
                  <a:moveTo>
                    <a:pt x="3120" y="953"/>
                  </a:moveTo>
                  <a:cubicBezTo>
                    <a:pt x="3644" y="953"/>
                    <a:pt x="4144" y="1084"/>
                    <a:pt x="4477" y="1370"/>
                  </a:cubicBezTo>
                  <a:cubicBezTo>
                    <a:pt x="4620" y="1489"/>
                    <a:pt x="4727" y="1644"/>
                    <a:pt x="4799" y="1763"/>
                  </a:cubicBezTo>
                  <a:cubicBezTo>
                    <a:pt x="5275" y="2715"/>
                    <a:pt x="5025" y="3870"/>
                    <a:pt x="4191" y="4561"/>
                  </a:cubicBezTo>
                  <a:cubicBezTo>
                    <a:pt x="3548" y="5097"/>
                    <a:pt x="3227" y="5216"/>
                    <a:pt x="2584" y="5216"/>
                  </a:cubicBezTo>
                  <a:cubicBezTo>
                    <a:pt x="1727" y="5216"/>
                    <a:pt x="1108" y="4954"/>
                    <a:pt x="953" y="3751"/>
                  </a:cubicBezTo>
                  <a:cubicBezTo>
                    <a:pt x="810" y="2727"/>
                    <a:pt x="1072" y="1965"/>
                    <a:pt x="1751" y="1370"/>
                  </a:cubicBezTo>
                  <a:cubicBezTo>
                    <a:pt x="2084" y="1084"/>
                    <a:pt x="2596" y="953"/>
                    <a:pt x="3120" y="953"/>
                  </a:cubicBezTo>
                  <a:close/>
                  <a:moveTo>
                    <a:pt x="3335" y="0"/>
                  </a:moveTo>
                  <a:cubicBezTo>
                    <a:pt x="2946" y="0"/>
                    <a:pt x="2549" y="74"/>
                    <a:pt x="2120" y="179"/>
                  </a:cubicBezTo>
                  <a:cubicBezTo>
                    <a:pt x="1453" y="346"/>
                    <a:pt x="917" y="763"/>
                    <a:pt x="548" y="1418"/>
                  </a:cubicBezTo>
                  <a:cubicBezTo>
                    <a:pt x="143" y="2120"/>
                    <a:pt x="0" y="2918"/>
                    <a:pt x="96" y="3799"/>
                  </a:cubicBezTo>
                  <a:cubicBezTo>
                    <a:pt x="250" y="4978"/>
                    <a:pt x="1120" y="5871"/>
                    <a:pt x="2346" y="6025"/>
                  </a:cubicBezTo>
                  <a:cubicBezTo>
                    <a:pt x="2501" y="6049"/>
                    <a:pt x="2644" y="6061"/>
                    <a:pt x="2775" y="6061"/>
                  </a:cubicBezTo>
                  <a:cubicBezTo>
                    <a:pt x="3644" y="6061"/>
                    <a:pt x="4406" y="5668"/>
                    <a:pt x="5096" y="4882"/>
                  </a:cubicBezTo>
                  <a:cubicBezTo>
                    <a:pt x="5715" y="4204"/>
                    <a:pt x="5977" y="3513"/>
                    <a:pt x="5930" y="2811"/>
                  </a:cubicBezTo>
                  <a:lnTo>
                    <a:pt x="5930" y="2799"/>
                  </a:lnTo>
                  <a:cubicBezTo>
                    <a:pt x="5918" y="2727"/>
                    <a:pt x="5918" y="2656"/>
                    <a:pt x="5918" y="2573"/>
                  </a:cubicBezTo>
                  <a:cubicBezTo>
                    <a:pt x="5906" y="2394"/>
                    <a:pt x="5894" y="2215"/>
                    <a:pt x="5858" y="2061"/>
                  </a:cubicBezTo>
                  <a:cubicBezTo>
                    <a:pt x="5680" y="1132"/>
                    <a:pt x="5203" y="537"/>
                    <a:pt x="4406" y="215"/>
                  </a:cubicBezTo>
                  <a:cubicBezTo>
                    <a:pt x="4042" y="62"/>
                    <a:pt x="3691" y="0"/>
                    <a:pt x="3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35;p67">
              <a:extLst>
                <a:ext uri="{FF2B5EF4-FFF2-40B4-BE49-F238E27FC236}">
                  <a16:creationId xmlns:a16="http://schemas.microsoft.com/office/drawing/2014/main" id="{A64C7776-42CB-E4A5-91C0-B54B4E107992}"/>
                </a:ext>
              </a:extLst>
            </p:cNvPr>
            <p:cNvSpPr/>
            <p:nvPr/>
          </p:nvSpPr>
          <p:spPr>
            <a:xfrm>
              <a:off x="5060450" y="1686350"/>
              <a:ext cx="509000" cy="256300"/>
            </a:xfrm>
            <a:custGeom>
              <a:avLst/>
              <a:gdLst/>
              <a:ahLst/>
              <a:cxnLst/>
              <a:rect l="l" t="t" r="r" b="b"/>
              <a:pathLst>
                <a:path w="20360" h="10252" extrusionOk="0">
                  <a:moveTo>
                    <a:pt x="19931" y="7906"/>
                  </a:moveTo>
                  <a:cubicBezTo>
                    <a:pt x="19503" y="7906"/>
                    <a:pt x="19110" y="7894"/>
                    <a:pt x="18741" y="7906"/>
                  </a:cubicBezTo>
                  <a:cubicBezTo>
                    <a:pt x="17705" y="7942"/>
                    <a:pt x="16669" y="7978"/>
                    <a:pt x="15633" y="8013"/>
                  </a:cubicBezTo>
                  <a:cubicBezTo>
                    <a:pt x="14454" y="8061"/>
                    <a:pt x="13276" y="8097"/>
                    <a:pt x="12085" y="8144"/>
                  </a:cubicBezTo>
                  <a:cubicBezTo>
                    <a:pt x="10406" y="8216"/>
                    <a:pt x="8727" y="8311"/>
                    <a:pt x="7025" y="8382"/>
                  </a:cubicBezTo>
                  <a:cubicBezTo>
                    <a:pt x="6537" y="8418"/>
                    <a:pt x="6132" y="8561"/>
                    <a:pt x="5870" y="9037"/>
                  </a:cubicBezTo>
                  <a:cubicBezTo>
                    <a:pt x="5679" y="9383"/>
                    <a:pt x="5358" y="9680"/>
                    <a:pt x="5096" y="9978"/>
                  </a:cubicBezTo>
                  <a:cubicBezTo>
                    <a:pt x="4989" y="10097"/>
                    <a:pt x="4846" y="10156"/>
                    <a:pt x="4703" y="10252"/>
                  </a:cubicBezTo>
                  <a:cubicBezTo>
                    <a:pt x="4429" y="9692"/>
                    <a:pt x="4334" y="9287"/>
                    <a:pt x="4346" y="8573"/>
                  </a:cubicBezTo>
                  <a:cubicBezTo>
                    <a:pt x="4155" y="8323"/>
                    <a:pt x="3870" y="8371"/>
                    <a:pt x="3620" y="8382"/>
                  </a:cubicBezTo>
                  <a:cubicBezTo>
                    <a:pt x="3072" y="8406"/>
                    <a:pt x="2536" y="8502"/>
                    <a:pt x="1977" y="8525"/>
                  </a:cubicBezTo>
                  <a:cubicBezTo>
                    <a:pt x="1584" y="8561"/>
                    <a:pt x="1179" y="8513"/>
                    <a:pt x="762" y="8513"/>
                  </a:cubicBezTo>
                  <a:cubicBezTo>
                    <a:pt x="429" y="8513"/>
                    <a:pt x="274" y="8323"/>
                    <a:pt x="238" y="8025"/>
                  </a:cubicBezTo>
                  <a:cubicBezTo>
                    <a:pt x="179" y="7454"/>
                    <a:pt x="107" y="6894"/>
                    <a:pt x="72" y="6323"/>
                  </a:cubicBezTo>
                  <a:cubicBezTo>
                    <a:pt x="0" y="4513"/>
                    <a:pt x="191" y="2715"/>
                    <a:pt x="334" y="905"/>
                  </a:cubicBezTo>
                  <a:cubicBezTo>
                    <a:pt x="357" y="465"/>
                    <a:pt x="405" y="393"/>
                    <a:pt x="881" y="358"/>
                  </a:cubicBezTo>
                  <a:cubicBezTo>
                    <a:pt x="1715" y="310"/>
                    <a:pt x="2548" y="298"/>
                    <a:pt x="3382" y="310"/>
                  </a:cubicBezTo>
                  <a:cubicBezTo>
                    <a:pt x="4751" y="334"/>
                    <a:pt x="6108" y="370"/>
                    <a:pt x="7477" y="405"/>
                  </a:cubicBezTo>
                  <a:cubicBezTo>
                    <a:pt x="7644" y="405"/>
                    <a:pt x="7799" y="393"/>
                    <a:pt x="7954" y="358"/>
                  </a:cubicBezTo>
                  <a:cubicBezTo>
                    <a:pt x="8847" y="131"/>
                    <a:pt x="9763" y="131"/>
                    <a:pt x="10680" y="120"/>
                  </a:cubicBezTo>
                  <a:cubicBezTo>
                    <a:pt x="11656" y="96"/>
                    <a:pt x="12621" y="0"/>
                    <a:pt x="13609" y="12"/>
                  </a:cubicBezTo>
                  <a:cubicBezTo>
                    <a:pt x="15038" y="36"/>
                    <a:pt x="16455" y="120"/>
                    <a:pt x="17883" y="179"/>
                  </a:cubicBezTo>
                  <a:cubicBezTo>
                    <a:pt x="18491" y="215"/>
                    <a:pt x="19098" y="215"/>
                    <a:pt x="19705" y="274"/>
                  </a:cubicBezTo>
                  <a:cubicBezTo>
                    <a:pt x="20277" y="310"/>
                    <a:pt x="20360" y="429"/>
                    <a:pt x="20336" y="1012"/>
                  </a:cubicBezTo>
                  <a:cubicBezTo>
                    <a:pt x="20241" y="3072"/>
                    <a:pt x="20157" y="5120"/>
                    <a:pt x="20050" y="7180"/>
                  </a:cubicBezTo>
                  <a:cubicBezTo>
                    <a:pt x="20062" y="7382"/>
                    <a:pt x="19991" y="7597"/>
                    <a:pt x="19931" y="7906"/>
                  </a:cubicBezTo>
                  <a:close/>
                  <a:moveTo>
                    <a:pt x="18538" y="2203"/>
                  </a:moveTo>
                  <a:cubicBezTo>
                    <a:pt x="18419" y="2144"/>
                    <a:pt x="18324" y="2072"/>
                    <a:pt x="18217" y="2060"/>
                  </a:cubicBezTo>
                  <a:cubicBezTo>
                    <a:pt x="17431" y="2013"/>
                    <a:pt x="16633" y="1953"/>
                    <a:pt x="15835" y="1953"/>
                  </a:cubicBezTo>
                  <a:cubicBezTo>
                    <a:pt x="15216" y="1953"/>
                    <a:pt x="14573" y="2025"/>
                    <a:pt x="13954" y="2025"/>
                  </a:cubicBezTo>
                  <a:cubicBezTo>
                    <a:pt x="10180" y="2048"/>
                    <a:pt x="6418" y="2048"/>
                    <a:pt x="2655" y="2048"/>
                  </a:cubicBezTo>
                  <a:cubicBezTo>
                    <a:pt x="2465" y="2048"/>
                    <a:pt x="2179" y="1989"/>
                    <a:pt x="2179" y="2263"/>
                  </a:cubicBezTo>
                  <a:cubicBezTo>
                    <a:pt x="2179" y="2525"/>
                    <a:pt x="2441" y="2441"/>
                    <a:pt x="2620" y="2441"/>
                  </a:cubicBezTo>
                  <a:cubicBezTo>
                    <a:pt x="3382" y="2441"/>
                    <a:pt x="4120" y="2417"/>
                    <a:pt x="4882" y="2417"/>
                  </a:cubicBezTo>
                  <a:lnTo>
                    <a:pt x="10632" y="2417"/>
                  </a:lnTo>
                  <a:cubicBezTo>
                    <a:pt x="11787" y="2417"/>
                    <a:pt x="12954" y="2406"/>
                    <a:pt x="14109" y="2370"/>
                  </a:cubicBezTo>
                  <a:cubicBezTo>
                    <a:pt x="15383" y="2346"/>
                    <a:pt x="16633" y="2239"/>
                    <a:pt x="17895" y="2441"/>
                  </a:cubicBezTo>
                  <a:cubicBezTo>
                    <a:pt x="18121" y="2501"/>
                    <a:pt x="18360" y="2501"/>
                    <a:pt x="18538" y="2203"/>
                  </a:cubicBezTo>
                  <a:close/>
                  <a:moveTo>
                    <a:pt x="18312" y="4191"/>
                  </a:moveTo>
                  <a:cubicBezTo>
                    <a:pt x="17943" y="4037"/>
                    <a:pt x="17562" y="4037"/>
                    <a:pt x="17229" y="4037"/>
                  </a:cubicBezTo>
                  <a:cubicBezTo>
                    <a:pt x="14728" y="3989"/>
                    <a:pt x="12228" y="3965"/>
                    <a:pt x="9728" y="3930"/>
                  </a:cubicBezTo>
                  <a:cubicBezTo>
                    <a:pt x="7489" y="3906"/>
                    <a:pt x="5239" y="3870"/>
                    <a:pt x="3012" y="3846"/>
                  </a:cubicBezTo>
                  <a:cubicBezTo>
                    <a:pt x="2858" y="3846"/>
                    <a:pt x="2715" y="3834"/>
                    <a:pt x="2596" y="3870"/>
                  </a:cubicBezTo>
                  <a:cubicBezTo>
                    <a:pt x="2500" y="3906"/>
                    <a:pt x="2465" y="4025"/>
                    <a:pt x="2298" y="4191"/>
                  </a:cubicBezTo>
                  <a:cubicBezTo>
                    <a:pt x="2608" y="4203"/>
                    <a:pt x="2822" y="4215"/>
                    <a:pt x="3012" y="4215"/>
                  </a:cubicBezTo>
                  <a:cubicBezTo>
                    <a:pt x="4144" y="4227"/>
                    <a:pt x="5287" y="4227"/>
                    <a:pt x="6418" y="4251"/>
                  </a:cubicBezTo>
                  <a:cubicBezTo>
                    <a:pt x="8144" y="4275"/>
                    <a:pt x="9870" y="4322"/>
                    <a:pt x="11597" y="4346"/>
                  </a:cubicBezTo>
                  <a:cubicBezTo>
                    <a:pt x="13121" y="4382"/>
                    <a:pt x="14645" y="4394"/>
                    <a:pt x="16169" y="4418"/>
                  </a:cubicBezTo>
                  <a:lnTo>
                    <a:pt x="17681" y="4465"/>
                  </a:lnTo>
                  <a:cubicBezTo>
                    <a:pt x="17907" y="4453"/>
                    <a:pt x="18145" y="4501"/>
                    <a:pt x="18312" y="4191"/>
                  </a:cubicBezTo>
                  <a:close/>
                  <a:moveTo>
                    <a:pt x="11466" y="6180"/>
                  </a:moveTo>
                  <a:cubicBezTo>
                    <a:pt x="11466" y="6120"/>
                    <a:pt x="11454" y="6073"/>
                    <a:pt x="11454" y="6013"/>
                  </a:cubicBezTo>
                  <a:cubicBezTo>
                    <a:pt x="11347" y="5965"/>
                    <a:pt x="11240" y="5882"/>
                    <a:pt x="11133" y="5882"/>
                  </a:cubicBezTo>
                  <a:cubicBezTo>
                    <a:pt x="10799" y="5870"/>
                    <a:pt x="10454" y="5870"/>
                    <a:pt x="10097" y="5882"/>
                  </a:cubicBezTo>
                  <a:cubicBezTo>
                    <a:pt x="8835" y="5942"/>
                    <a:pt x="7584" y="6037"/>
                    <a:pt x="6310" y="6049"/>
                  </a:cubicBezTo>
                  <a:cubicBezTo>
                    <a:pt x="5215" y="6061"/>
                    <a:pt x="4108" y="5977"/>
                    <a:pt x="3024" y="5942"/>
                  </a:cubicBezTo>
                  <a:cubicBezTo>
                    <a:pt x="2846" y="5942"/>
                    <a:pt x="2667" y="5954"/>
                    <a:pt x="2489" y="6001"/>
                  </a:cubicBezTo>
                  <a:cubicBezTo>
                    <a:pt x="2441" y="6013"/>
                    <a:pt x="2370" y="6120"/>
                    <a:pt x="2381" y="6192"/>
                  </a:cubicBezTo>
                  <a:cubicBezTo>
                    <a:pt x="2381" y="6251"/>
                    <a:pt x="2465" y="6346"/>
                    <a:pt x="2524" y="6370"/>
                  </a:cubicBezTo>
                  <a:cubicBezTo>
                    <a:pt x="2643" y="6406"/>
                    <a:pt x="2762" y="6394"/>
                    <a:pt x="2881" y="6406"/>
                  </a:cubicBezTo>
                  <a:cubicBezTo>
                    <a:pt x="3655" y="6430"/>
                    <a:pt x="4429" y="6477"/>
                    <a:pt x="5203" y="6477"/>
                  </a:cubicBezTo>
                  <a:cubicBezTo>
                    <a:pt x="6096" y="6477"/>
                    <a:pt x="6989" y="6466"/>
                    <a:pt x="7882" y="6430"/>
                  </a:cubicBezTo>
                  <a:cubicBezTo>
                    <a:pt x="8894" y="6406"/>
                    <a:pt x="9906" y="6382"/>
                    <a:pt x="10930" y="6346"/>
                  </a:cubicBezTo>
                  <a:cubicBezTo>
                    <a:pt x="11109" y="6335"/>
                    <a:pt x="11287" y="6239"/>
                    <a:pt x="11466" y="6180"/>
                  </a:cubicBezTo>
                  <a:close/>
                  <a:moveTo>
                    <a:pt x="13549" y="6394"/>
                  </a:moveTo>
                  <a:cubicBezTo>
                    <a:pt x="13478" y="6096"/>
                    <a:pt x="13323" y="6073"/>
                    <a:pt x="13180" y="6156"/>
                  </a:cubicBezTo>
                  <a:cubicBezTo>
                    <a:pt x="13133" y="6168"/>
                    <a:pt x="13145" y="6287"/>
                    <a:pt x="13133" y="6346"/>
                  </a:cubicBezTo>
                  <a:cubicBezTo>
                    <a:pt x="13252" y="6358"/>
                    <a:pt x="13383" y="6370"/>
                    <a:pt x="13549" y="63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36;p67">
              <a:extLst>
                <a:ext uri="{FF2B5EF4-FFF2-40B4-BE49-F238E27FC236}">
                  <a16:creationId xmlns:a16="http://schemas.microsoft.com/office/drawing/2014/main" id="{3CA3E8C9-C92B-8652-C9EB-7F090D9DBC0E}"/>
                </a:ext>
              </a:extLst>
            </p:cNvPr>
            <p:cNvSpPr/>
            <p:nvPr/>
          </p:nvSpPr>
          <p:spPr>
            <a:xfrm>
              <a:off x="5031875" y="2168550"/>
              <a:ext cx="186350" cy="191125"/>
            </a:xfrm>
            <a:custGeom>
              <a:avLst/>
              <a:gdLst/>
              <a:ahLst/>
              <a:cxnLst/>
              <a:rect l="l" t="t" r="r" b="b"/>
              <a:pathLst>
                <a:path w="7454" h="7645" extrusionOk="0">
                  <a:moveTo>
                    <a:pt x="12" y="5751"/>
                  </a:moveTo>
                  <a:cubicBezTo>
                    <a:pt x="95" y="4489"/>
                    <a:pt x="465" y="3203"/>
                    <a:pt x="1143" y="2025"/>
                  </a:cubicBezTo>
                  <a:cubicBezTo>
                    <a:pt x="1596" y="1251"/>
                    <a:pt x="2227" y="643"/>
                    <a:pt x="3096" y="346"/>
                  </a:cubicBezTo>
                  <a:cubicBezTo>
                    <a:pt x="4096" y="1"/>
                    <a:pt x="4965" y="274"/>
                    <a:pt x="5656" y="1036"/>
                  </a:cubicBezTo>
                  <a:cubicBezTo>
                    <a:pt x="6120" y="1536"/>
                    <a:pt x="6513" y="2132"/>
                    <a:pt x="6763" y="2775"/>
                  </a:cubicBezTo>
                  <a:cubicBezTo>
                    <a:pt x="7203" y="3906"/>
                    <a:pt x="7370" y="5120"/>
                    <a:pt x="7430" y="6358"/>
                  </a:cubicBezTo>
                  <a:cubicBezTo>
                    <a:pt x="7453" y="6847"/>
                    <a:pt x="7442" y="6906"/>
                    <a:pt x="6918" y="7025"/>
                  </a:cubicBezTo>
                  <a:cubicBezTo>
                    <a:pt x="6144" y="7204"/>
                    <a:pt x="5358" y="7323"/>
                    <a:pt x="4584" y="7442"/>
                  </a:cubicBezTo>
                  <a:cubicBezTo>
                    <a:pt x="4108" y="7525"/>
                    <a:pt x="3620" y="7644"/>
                    <a:pt x="3143" y="7609"/>
                  </a:cubicBezTo>
                  <a:cubicBezTo>
                    <a:pt x="2393" y="7561"/>
                    <a:pt x="1631" y="7478"/>
                    <a:pt x="905" y="7311"/>
                  </a:cubicBezTo>
                  <a:cubicBezTo>
                    <a:pt x="119" y="7132"/>
                    <a:pt x="0" y="6894"/>
                    <a:pt x="12" y="610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37;p67">
              <a:extLst>
                <a:ext uri="{FF2B5EF4-FFF2-40B4-BE49-F238E27FC236}">
                  <a16:creationId xmlns:a16="http://schemas.microsoft.com/office/drawing/2014/main" id="{06F8F078-C89B-8400-1D63-4BF38D6ABE53}"/>
                </a:ext>
              </a:extLst>
            </p:cNvPr>
            <p:cNvSpPr/>
            <p:nvPr/>
          </p:nvSpPr>
          <p:spPr>
            <a:xfrm>
              <a:off x="5071450" y="2001275"/>
              <a:ext cx="123250" cy="121750"/>
            </a:xfrm>
            <a:custGeom>
              <a:avLst/>
              <a:gdLst/>
              <a:ahLst/>
              <a:cxnLst/>
              <a:rect l="l" t="t" r="r" b="b"/>
              <a:pathLst>
                <a:path w="4930" h="4870" extrusionOk="0">
                  <a:moveTo>
                    <a:pt x="2001" y="4870"/>
                  </a:moveTo>
                  <a:cubicBezTo>
                    <a:pt x="1037" y="4870"/>
                    <a:pt x="322" y="4525"/>
                    <a:pt x="144" y="3215"/>
                  </a:cubicBezTo>
                  <a:cubicBezTo>
                    <a:pt x="1" y="2203"/>
                    <a:pt x="215" y="1310"/>
                    <a:pt x="1013" y="619"/>
                  </a:cubicBezTo>
                  <a:cubicBezTo>
                    <a:pt x="1739" y="0"/>
                    <a:pt x="3287" y="0"/>
                    <a:pt x="4025" y="607"/>
                  </a:cubicBezTo>
                  <a:cubicBezTo>
                    <a:pt x="4180" y="738"/>
                    <a:pt x="4323" y="893"/>
                    <a:pt x="4418" y="1072"/>
                  </a:cubicBezTo>
                  <a:cubicBezTo>
                    <a:pt x="4930" y="2131"/>
                    <a:pt x="4656" y="3394"/>
                    <a:pt x="3763" y="4156"/>
                  </a:cubicBezTo>
                  <a:cubicBezTo>
                    <a:pt x="3073" y="4715"/>
                    <a:pt x="2703" y="4870"/>
                    <a:pt x="2001" y="487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38;p67">
              <a:extLst>
                <a:ext uri="{FF2B5EF4-FFF2-40B4-BE49-F238E27FC236}">
                  <a16:creationId xmlns:a16="http://schemas.microsoft.com/office/drawing/2014/main" id="{E72386B8-ACAB-490C-1FE4-79E58A4ABF0F}"/>
                </a:ext>
              </a:extLst>
            </p:cNvPr>
            <p:cNvSpPr/>
            <p:nvPr/>
          </p:nvSpPr>
          <p:spPr>
            <a:xfrm>
              <a:off x="5388150" y="1837850"/>
              <a:ext cx="11050" cy="8375"/>
            </a:xfrm>
            <a:custGeom>
              <a:avLst/>
              <a:gdLst/>
              <a:ahLst/>
              <a:cxnLst/>
              <a:rect l="l" t="t" r="r" b="b"/>
              <a:pathLst>
                <a:path w="442" h="335" extrusionOk="0">
                  <a:moveTo>
                    <a:pt x="441" y="334"/>
                  </a:moveTo>
                  <a:cubicBezTo>
                    <a:pt x="275" y="310"/>
                    <a:pt x="144" y="298"/>
                    <a:pt x="1" y="298"/>
                  </a:cubicBezTo>
                  <a:cubicBezTo>
                    <a:pt x="25" y="227"/>
                    <a:pt x="25" y="120"/>
                    <a:pt x="49" y="108"/>
                  </a:cubicBezTo>
                  <a:cubicBezTo>
                    <a:pt x="215" y="1"/>
                    <a:pt x="370" y="13"/>
                    <a:pt x="441" y="3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39;p67">
              <a:extLst>
                <a:ext uri="{FF2B5EF4-FFF2-40B4-BE49-F238E27FC236}">
                  <a16:creationId xmlns:a16="http://schemas.microsoft.com/office/drawing/2014/main" id="{81AFBC99-8DFC-DD7E-2049-79EC860A679B}"/>
                </a:ext>
              </a:extLst>
            </p:cNvPr>
            <p:cNvSpPr/>
            <p:nvPr/>
          </p:nvSpPr>
          <p:spPr>
            <a:xfrm>
              <a:off x="5111050" y="1731600"/>
              <a:ext cx="417625" cy="20250"/>
            </a:xfrm>
            <a:custGeom>
              <a:avLst/>
              <a:gdLst/>
              <a:ahLst/>
              <a:cxnLst/>
              <a:rect l="l" t="t" r="r" b="b"/>
              <a:pathLst>
                <a:path w="16705" h="810" extrusionOk="0">
                  <a:moveTo>
                    <a:pt x="16586" y="262"/>
                  </a:moveTo>
                  <a:cubicBezTo>
                    <a:pt x="16550" y="250"/>
                    <a:pt x="16526" y="238"/>
                    <a:pt x="16478" y="203"/>
                  </a:cubicBezTo>
                  <a:cubicBezTo>
                    <a:pt x="16395" y="155"/>
                    <a:pt x="16312" y="95"/>
                    <a:pt x="16193" y="95"/>
                  </a:cubicBezTo>
                  <a:lnTo>
                    <a:pt x="15883" y="84"/>
                  </a:lnTo>
                  <a:cubicBezTo>
                    <a:pt x="15205" y="36"/>
                    <a:pt x="14502" y="12"/>
                    <a:pt x="13811" y="0"/>
                  </a:cubicBezTo>
                  <a:lnTo>
                    <a:pt x="13740" y="0"/>
                  </a:lnTo>
                  <a:cubicBezTo>
                    <a:pt x="13430" y="0"/>
                    <a:pt x="13109" y="12"/>
                    <a:pt x="12811" y="36"/>
                  </a:cubicBezTo>
                  <a:lnTo>
                    <a:pt x="11918" y="84"/>
                  </a:lnTo>
                  <a:cubicBezTo>
                    <a:pt x="9513" y="84"/>
                    <a:pt x="7096" y="95"/>
                    <a:pt x="4703" y="95"/>
                  </a:cubicBezTo>
                  <a:lnTo>
                    <a:pt x="631" y="95"/>
                  </a:lnTo>
                  <a:lnTo>
                    <a:pt x="536" y="95"/>
                  </a:lnTo>
                  <a:lnTo>
                    <a:pt x="429" y="95"/>
                  </a:lnTo>
                  <a:cubicBezTo>
                    <a:pt x="334" y="95"/>
                    <a:pt x="191" y="119"/>
                    <a:pt x="107" y="203"/>
                  </a:cubicBezTo>
                  <a:cubicBezTo>
                    <a:pt x="48" y="262"/>
                    <a:pt x="0" y="369"/>
                    <a:pt x="0" y="476"/>
                  </a:cubicBezTo>
                  <a:cubicBezTo>
                    <a:pt x="0" y="572"/>
                    <a:pt x="48" y="810"/>
                    <a:pt x="369" y="810"/>
                  </a:cubicBezTo>
                  <a:lnTo>
                    <a:pt x="488" y="810"/>
                  </a:lnTo>
                  <a:lnTo>
                    <a:pt x="584" y="810"/>
                  </a:lnTo>
                  <a:cubicBezTo>
                    <a:pt x="953" y="810"/>
                    <a:pt x="1322" y="810"/>
                    <a:pt x="1703" y="798"/>
                  </a:cubicBezTo>
                  <a:cubicBezTo>
                    <a:pt x="2084" y="798"/>
                    <a:pt x="2453" y="786"/>
                    <a:pt x="2846" y="786"/>
                  </a:cubicBezTo>
                  <a:lnTo>
                    <a:pt x="3751" y="786"/>
                  </a:lnTo>
                  <a:lnTo>
                    <a:pt x="5429" y="786"/>
                  </a:lnTo>
                  <a:lnTo>
                    <a:pt x="7120" y="786"/>
                  </a:lnTo>
                  <a:lnTo>
                    <a:pt x="8585" y="786"/>
                  </a:lnTo>
                  <a:cubicBezTo>
                    <a:pt x="9704" y="786"/>
                    <a:pt x="10847" y="774"/>
                    <a:pt x="12073" y="738"/>
                  </a:cubicBezTo>
                  <a:cubicBezTo>
                    <a:pt x="12323" y="738"/>
                    <a:pt x="12561" y="726"/>
                    <a:pt x="12799" y="715"/>
                  </a:cubicBezTo>
                  <a:cubicBezTo>
                    <a:pt x="13216" y="691"/>
                    <a:pt x="13645" y="679"/>
                    <a:pt x="14062" y="679"/>
                  </a:cubicBezTo>
                  <a:cubicBezTo>
                    <a:pt x="14752" y="679"/>
                    <a:pt x="15300" y="726"/>
                    <a:pt x="15812" y="798"/>
                  </a:cubicBezTo>
                  <a:cubicBezTo>
                    <a:pt x="15871" y="810"/>
                    <a:pt x="15955" y="810"/>
                    <a:pt x="16026" y="810"/>
                  </a:cubicBezTo>
                  <a:cubicBezTo>
                    <a:pt x="16288" y="810"/>
                    <a:pt x="16478" y="715"/>
                    <a:pt x="16609" y="476"/>
                  </a:cubicBezTo>
                  <a:lnTo>
                    <a:pt x="16705" y="33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40;p67">
              <a:extLst>
                <a:ext uri="{FF2B5EF4-FFF2-40B4-BE49-F238E27FC236}">
                  <a16:creationId xmlns:a16="http://schemas.microsoft.com/office/drawing/2014/main" id="{41DE9A4E-7424-2F96-F389-ED0EC272E31C}"/>
                </a:ext>
              </a:extLst>
            </p:cNvPr>
            <p:cNvSpPr/>
            <p:nvPr/>
          </p:nvSpPr>
          <p:spPr>
            <a:xfrm>
              <a:off x="5109550" y="1778625"/>
              <a:ext cx="414375" cy="23525"/>
            </a:xfrm>
            <a:custGeom>
              <a:avLst/>
              <a:gdLst/>
              <a:ahLst/>
              <a:cxnLst/>
              <a:rect l="l" t="t" r="r" b="b"/>
              <a:pathLst>
                <a:path w="16575" h="941" extrusionOk="0">
                  <a:moveTo>
                    <a:pt x="15324" y="203"/>
                  </a:moveTo>
                  <a:lnTo>
                    <a:pt x="15265" y="203"/>
                  </a:lnTo>
                  <a:cubicBezTo>
                    <a:pt x="13395" y="167"/>
                    <a:pt x="11538" y="143"/>
                    <a:pt x="9680" y="119"/>
                  </a:cubicBezTo>
                  <a:lnTo>
                    <a:pt x="5859" y="60"/>
                  </a:lnTo>
                  <a:cubicBezTo>
                    <a:pt x="4251" y="48"/>
                    <a:pt x="2656" y="24"/>
                    <a:pt x="1048" y="0"/>
                  </a:cubicBezTo>
                  <a:lnTo>
                    <a:pt x="929" y="0"/>
                  </a:lnTo>
                  <a:cubicBezTo>
                    <a:pt x="822" y="0"/>
                    <a:pt x="691" y="0"/>
                    <a:pt x="572" y="48"/>
                  </a:cubicBezTo>
                  <a:cubicBezTo>
                    <a:pt x="477" y="84"/>
                    <a:pt x="417" y="155"/>
                    <a:pt x="346" y="262"/>
                  </a:cubicBezTo>
                  <a:cubicBezTo>
                    <a:pt x="322" y="298"/>
                    <a:pt x="275" y="346"/>
                    <a:pt x="215" y="417"/>
                  </a:cubicBezTo>
                  <a:lnTo>
                    <a:pt x="1" y="655"/>
                  </a:lnTo>
                  <a:lnTo>
                    <a:pt x="310" y="679"/>
                  </a:lnTo>
                  <a:cubicBezTo>
                    <a:pt x="417" y="679"/>
                    <a:pt x="513" y="691"/>
                    <a:pt x="596" y="691"/>
                  </a:cubicBezTo>
                  <a:cubicBezTo>
                    <a:pt x="775" y="703"/>
                    <a:pt x="906" y="703"/>
                    <a:pt x="1025" y="703"/>
                  </a:cubicBezTo>
                  <a:cubicBezTo>
                    <a:pt x="1441" y="703"/>
                    <a:pt x="1882" y="703"/>
                    <a:pt x="2299" y="715"/>
                  </a:cubicBezTo>
                  <a:cubicBezTo>
                    <a:pt x="3013" y="715"/>
                    <a:pt x="3727" y="727"/>
                    <a:pt x="4454" y="727"/>
                  </a:cubicBezTo>
                  <a:cubicBezTo>
                    <a:pt x="5382" y="750"/>
                    <a:pt x="6311" y="762"/>
                    <a:pt x="7240" y="798"/>
                  </a:cubicBezTo>
                  <a:cubicBezTo>
                    <a:pt x="8037" y="810"/>
                    <a:pt x="8835" y="822"/>
                    <a:pt x="9633" y="834"/>
                  </a:cubicBezTo>
                  <a:lnTo>
                    <a:pt x="12133" y="881"/>
                  </a:lnTo>
                  <a:cubicBezTo>
                    <a:pt x="12836" y="893"/>
                    <a:pt x="13514" y="893"/>
                    <a:pt x="14217" y="905"/>
                  </a:cubicBezTo>
                  <a:cubicBezTo>
                    <a:pt x="14443" y="905"/>
                    <a:pt x="14645" y="929"/>
                    <a:pt x="14872" y="929"/>
                  </a:cubicBezTo>
                  <a:cubicBezTo>
                    <a:pt x="15157" y="941"/>
                    <a:pt x="15455" y="941"/>
                    <a:pt x="15753" y="941"/>
                  </a:cubicBezTo>
                  <a:lnTo>
                    <a:pt x="15872" y="941"/>
                  </a:lnTo>
                  <a:cubicBezTo>
                    <a:pt x="16098" y="941"/>
                    <a:pt x="16324" y="893"/>
                    <a:pt x="16491" y="584"/>
                  </a:cubicBezTo>
                  <a:lnTo>
                    <a:pt x="16574" y="441"/>
                  </a:lnTo>
                  <a:lnTo>
                    <a:pt x="16419" y="381"/>
                  </a:lnTo>
                  <a:cubicBezTo>
                    <a:pt x="16015" y="203"/>
                    <a:pt x="15657" y="203"/>
                    <a:pt x="15324" y="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41;p67">
              <a:extLst>
                <a:ext uri="{FF2B5EF4-FFF2-40B4-BE49-F238E27FC236}">
                  <a16:creationId xmlns:a16="http://schemas.microsoft.com/office/drawing/2014/main" id="{8019A74E-D6D0-0AC8-909A-06D0B0369A77}"/>
                </a:ext>
              </a:extLst>
            </p:cNvPr>
            <p:cNvSpPr/>
            <p:nvPr/>
          </p:nvSpPr>
          <p:spPr>
            <a:xfrm>
              <a:off x="5115200" y="1829225"/>
              <a:ext cx="235175" cy="22950"/>
            </a:xfrm>
            <a:custGeom>
              <a:avLst/>
              <a:gdLst/>
              <a:ahLst/>
              <a:cxnLst/>
              <a:rect l="l" t="t" r="r" b="b"/>
              <a:pathLst>
                <a:path w="9407" h="918" extrusionOk="0">
                  <a:moveTo>
                    <a:pt x="9324" y="167"/>
                  </a:moveTo>
                  <a:lnTo>
                    <a:pt x="9228" y="120"/>
                  </a:lnTo>
                  <a:cubicBezTo>
                    <a:pt x="9157" y="72"/>
                    <a:pt x="9050" y="24"/>
                    <a:pt x="8943" y="24"/>
                  </a:cubicBezTo>
                  <a:cubicBezTo>
                    <a:pt x="8788" y="24"/>
                    <a:pt x="8633" y="0"/>
                    <a:pt x="8454" y="0"/>
                  </a:cubicBezTo>
                  <a:cubicBezTo>
                    <a:pt x="8276" y="0"/>
                    <a:pt x="8085" y="0"/>
                    <a:pt x="7895" y="24"/>
                  </a:cubicBezTo>
                  <a:cubicBezTo>
                    <a:pt x="7454" y="36"/>
                    <a:pt x="7026" y="60"/>
                    <a:pt x="6597" y="96"/>
                  </a:cubicBezTo>
                  <a:cubicBezTo>
                    <a:pt x="5775" y="143"/>
                    <a:pt x="4942" y="179"/>
                    <a:pt x="4109" y="191"/>
                  </a:cubicBezTo>
                  <a:lnTo>
                    <a:pt x="3870" y="191"/>
                  </a:lnTo>
                  <a:cubicBezTo>
                    <a:pt x="3228" y="191"/>
                    <a:pt x="2596" y="167"/>
                    <a:pt x="1965" y="143"/>
                  </a:cubicBezTo>
                  <a:cubicBezTo>
                    <a:pt x="1584" y="120"/>
                    <a:pt x="1203" y="108"/>
                    <a:pt x="822" y="96"/>
                  </a:cubicBezTo>
                  <a:lnTo>
                    <a:pt x="763" y="96"/>
                  </a:lnTo>
                  <a:cubicBezTo>
                    <a:pt x="596" y="96"/>
                    <a:pt x="418" y="108"/>
                    <a:pt x="239" y="155"/>
                  </a:cubicBezTo>
                  <a:cubicBezTo>
                    <a:pt x="108" y="179"/>
                    <a:pt x="1" y="370"/>
                    <a:pt x="13" y="489"/>
                  </a:cubicBezTo>
                  <a:cubicBezTo>
                    <a:pt x="13" y="631"/>
                    <a:pt x="132" y="774"/>
                    <a:pt x="251" y="810"/>
                  </a:cubicBezTo>
                  <a:cubicBezTo>
                    <a:pt x="346" y="834"/>
                    <a:pt x="453" y="834"/>
                    <a:pt x="549" y="834"/>
                  </a:cubicBezTo>
                  <a:lnTo>
                    <a:pt x="549" y="691"/>
                  </a:lnTo>
                  <a:lnTo>
                    <a:pt x="584" y="834"/>
                  </a:lnTo>
                  <a:lnTo>
                    <a:pt x="656" y="834"/>
                  </a:lnTo>
                  <a:cubicBezTo>
                    <a:pt x="894" y="858"/>
                    <a:pt x="1132" y="858"/>
                    <a:pt x="1358" y="870"/>
                  </a:cubicBezTo>
                  <a:cubicBezTo>
                    <a:pt x="1894" y="893"/>
                    <a:pt x="2430" y="917"/>
                    <a:pt x="2977" y="917"/>
                  </a:cubicBezTo>
                  <a:lnTo>
                    <a:pt x="3263" y="917"/>
                  </a:lnTo>
                  <a:cubicBezTo>
                    <a:pt x="3942" y="917"/>
                    <a:pt x="4644" y="893"/>
                    <a:pt x="5311" y="882"/>
                  </a:cubicBezTo>
                  <a:lnTo>
                    <a:pt x="5656" y="870"/>
                  </a:lnTo>
                  <a:cubicBezTo>
                    <a:pt x="6680" y="834"/>
                    <a:pt x="7692" y="822"/>
                    <a:pt x="8704" y="774"/>
                  </a:cubicBezTo>
                  <a:cubicBezTo>
                    <a:pt x="8859" y="774"/>
                    <a:pt x="8990" y="715"/>
                    <a:pt x="9121" y="667"/>
                  </a:cubicBezTo>
                  <a:cubicBezTo>
                    <a:pt x="9181" y="655"/>
                    <a:pt x="9228" y="631"/>
                    <a:pt x="9288" y="620"/>
                  </a:cubicBezTo>
                  <a:lnTo>
                    <a:pt x="9407" y="584"/>
                  </a:lnTo>
                  <a:lnTo>
                    <a:pt x="9359" y="2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5066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8E9E7"/>
        </a:solidFill>
        <a:effectLst/>
      </p:bgPr>
    </p:bg>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F12C5F75-1C46-DBE5-9B89-C840C5C5FBBE}"/>
              </a:ext>
            </a:extLst>
          </p:cNvPr>
          <p:cNvGrpSpPr/>
          <p:nvPr/>
        </p:nvGrpSpPr>
        <p:grpSpPr>
          <a:xfrm>
            <a:off x="419100" y="433685"/>
            <a:ext cx="11353800" cy="5990629"/>
            <a:chOff x="0" y="0"/>
            <a:chExt cx="23767578" cy="4308130"/>
          </a:xfrm>
          <a:solidFill>
            <a:schemeClr val="bg1"/>
          </a:solidFill>
        </p:grpSpPr>
        <p:sp>
          <p:nvSpPr>
            <p:cNvPr id="5" name="Freeform 9">
              <a:extLst>
                <a:ext uri="{FF2B5EF4-FFF2-40B4-BE49-F238E27FC236}">
                  <a16:creationId xmlns:a16="http://schemas.microsoft.com/office/drawing/2014/main" id="{134E01D0-3151-8429-2E9F-BD2518BDE52D}"/>
                </a:ext>
              </a:extLst>
            </p:cNvPr>
            <p:cNvSpPr/>
            <p:nvPr/>
          </p:nvSpPr>
          <p:spPr>
            <a:xfrm>
              <a:off x="0" y="-4262"/>
              <a:ext cx="23775324" cy="4314616"/>
            </a:xfrm>
            <a:custGeom>
              <a:avLst/>
              <a:gdLst/>
              <a:ahLst/>
              <a:cxnLst/>
              <a:rect l="l" t="t" r="r" b="b"/>
              <a:pathLst>
                <a:path w="23775324" h="4314616">
                  <a:moveTo>
                    <a:pt x="22836423" y="4303428"/>
                  </a:moveTo>
                  <a:cubicBezTo>
                    <a:pt x="22836423" y="4303428"/>
                    <a:pt x="22416670" y="4314616"/>
                    <a:pt x="21954086" y="4311994"/>
                  </a:cubicBezTo>
                  <a:cubicBezTo>
                    <a:pt x="7061014" y="4309832"/>
                    <a:pt x="1057073" y="4302007"/>
                    <a:pt x="1057073" y="4302007"/>
                  </a:cubicBezTo>
                  <a:cubicBezTo>
                    <a:pt x="812931" y="4293173"/>
                    <a:pt x="565145" y="4276192"/>
                    <a:pt x="398404" y="4218014"/>
                  </a:cubicBezTo>
                  <a:cubicBezTo>
                    <a:pt x="120505" y="4121053"/>
                    <a:pt x="0" y="3943524"/>
                    <a:pt x="0" y="1481750"/>
                  </a:cubicBezTo>
                  <a:lnTo>
                    <a:pt x="0" y="1481722"/>
                  </a:lnTo>
                  <a:cubicBezTo>
                    <a:pt x="8536" y="440430"/>
                    <a:pt x="34263" y="311302"/>
                    <a:pt x="140291" y="225758"/>
                  </a:cubicBezTo>
                  <a:cubicBezTo>
                    <a:pt x="342602" y="62530"/>
                    <a:pt x="736658" y="7673"/>
                    <a:pt x="1155311" y="7673"/>
                  </a:cubicBezTo>
                  <a:cubicBezTo>
                    <a:pt x="1155311" y="7673"/>
                    <a:pt x="1551711" y="15681"/>
                    <a:pt x="17447034" y="7673"/>
                  </a:cubicBezTo>
                  <a:cubicBezTo>
                    <a:pt x="22197744" y="0"/>
                    <a:pt x="22661671" y="7673"/>
                    <a:pt x="22661671" y="7673"/>
                  </a:cubicBezTo>
                  <a:cubicBezTo>
                    <a:pt x="23029979" y="15152"/>
                    <a:pt x="23393291" y="84484"/>
                    <a:pt x="23591033" y="207066"/>
                  </a:cubicBezTo>
                  <a:cubicBezTo>
                    <a:pt x="23742050" y="300683"/>
                    <a:pt x="23775324" y="425358"/>
                    <a:pt x="23766183" y="1481750"/>
                  </a:cubicBezTo>
                  <a:lnTo>
                    <a:pt x="23766183" y="1481777"/>
                  </a:lnTo>
                  <a:cubicBezTo>
                    <a:pt x="23766183" y="4061490"/>
                    <a:pt x="23483187" y="4275587"/>
                    <a:pt x="22836423" y="4303428"/>
                  </a:cubicBezTo>
                  <a:close/>
                </a:path>
              </a:pathLst>
            </a:custGeom>
            <a:grpFill/>
          </p:spPr>
          <p:txBody>
            <a:bodyPr/>
            <a:lstStyle/>
            <a:p>
              <a:endParaRPr lang="en-US"/>
            </a:p>
          </p:txBody>
        </p:sp>
      </p:grpSp>
      <p:sp>
        <p:nvSpPr>
          <p:cNvPr id="6" name="Rectangle: Rounded Corners 5">
            <a:extLst>
              <a:ext uri="{FF2B5EF4-FFF2-40B4-BE49-F238E27FC236}">
                <a16:creationId xmlns:a16="http://schemas.microsoft.com/office/drawing/2014/main" id="{BE8D97F5-FCA1-CBEE-6C66-EF2336633A40}"/>
              </a:ext>
            </a:extLst>
          </p:cNvPr>
          <p:cNvSpPr/>
          <p:nvPr/>
        </p:nvSpPr>
        <p:spPr>
          <a:xfrm>
            <a:off x="2730287" y="-517387"/>
            <a:ext cx="6731425" cy="1653120"/>
          </a:xfrm>
          <a:prstGeom prst="roundRect">
            <a:avLst/>
          </a:prstGeom>
          <a:solidFill>
            <a:schemeClr val="bg1"/>
          </a:solidFill>
          <a:ln w="381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0040ECC-5133-E2D9-2851-6D00BF1F3C03}"/>
              </a:ext>
            </a:extLst>
          </p:cNvPr>
          <p:cNvSpPr txBox="1"/>
          <p:nvPr/>
        </p:nvSpPr>
        <p:spPr>
          <a:xfrm>
            <a:off x="3253595" y="181960"/>
            <a:ext cx="5684808"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LUYỆN TẬP </a:t>
            </a:r>
          </a:p>
        </p:txBody>
      </p:sp>
      <p:sp>
        <p:nvSpPr>
          <p:cNvPr id="8" name="Freeform 6">
            <a:extLst>
              <a:ext uri="{FF2B5EF4-FFF2-40B4-BE49-F238E27FC236}">
                <a16:creationId xmlns:a16="http://schemas.microsoft.com/office/drawing/2014/main" id="{5BCFDD61-EFE2-C184-5F94-6E2DDDFF7FE9}"/>
              </a:ext>
            </a:extLst>
          </p:cNvPr>
          <p:cNvSpPr/>
          <p:nvPr/>
        </p:nvSpPr>
        <p:spPr>
          <a:xfrm>
            <a:off x="9006606" y="3341542"/>
            <a:ext cx="2886635" cy="3200113"/>
          </a:xfrm>
          <a:custGeom>
            <a:avLst/>
            <a:gdLst/>
            <a:ahLst/>
            <a:cxnLst/>
            <a:rect l="l" t="t" r="r" b="b"/>
            <a:pathLst>
              <a:path w="3566160" h="4114800">
                <a:moveTo>
                  <a:pt x="0" y="0"/>
                </a:moveTo>
                <a:lnTo>
                  <a:pt x="3566160" y="0"/>
                </a:lnTo>
                <a:lnTo>
                  <a:pt x="3566160"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9" name="TextBox 8">
            <a:extLst>
              <a:ext uri="{FF2B5EF4-FFF2-40B4-BE49-F238E27FC236}">
                <a16:creationId xmlns:a16="http://schemas.microsoft.com/office/drawing/2014/main" id="{5E97616D-B7CB-40E3-86D8-9F5BA182700B}"/>
              </a:ext>
            </a:extLst>
          </p:cNvPr>
          <p:cNvSpPr txBox="1"/>
          <p:nvPr/>
        </p:nvSpPr>
        <p:spPr>
          <a:xfrm>
            <a:off x="1290917" y="1526881"/>
            <a:ext cx="6731425" cy="553998"/>
          </a:xfrm>
          <a:prstGeom prst="rect">
            <a:avLst/>
          </a:prstGeom>
          <a:noFill/>
        </p:spPr>
        <p:txBody>
          <a:bodyPr wrap="square" rtlCol="0">
            <a:spAutoFit/>
          </a:bodyPr>
          <a:lstStyle/>
          <a:p>
            <a:pPr algn="ctr"/>
            <a:r>
              <a:rPr lang="en-US" sz="3000">
                <a:solidFill>
                  <a:srgbClr val="C00000"/>
                </a:solidFill>
                <a:latin typeface="Arial" panose="020B0604020202020204" pitchFamily="34" charset="0"/>
                <a:cs typeface="Arial" panose="020B0604020202020204" pitchFamily="34" charset="0"/>
              </a:rPr>
              <a:t>Suy nghĩ và trả lời các câu hỏi sau: </a:t>
            </a:r>
          </a:p>
        </p:txBody>
      </p:sp>
      <p:grpSp>
        <p:nvGrpSpPr>
          <p:cNvPr id="17" name="Group 16">
            <a:extLst>
              <a:ext uri="{FF2B5EF4-FFF2-40B4-BE49-F238E27FC236}">
                <a16:creationId xmlns:a16="http://schemas.microsoft.com/office/drawing/2014/main" id="{6E2B48F6-9679-BFC5-D3E3-F3B916F95E80}"/>
              </a:ext>
            </a:extLst>
          </p:cNvPr>
          <p:cNvGrpSpPr/>
          <p:nvPr/>
        </p:nvGrpSpPr>
        <p:grpSpPr>
          <a:xfrm>
            <a:off x="403403" y="2383113"/>
            <a:ext cx="8535000" cy="1822137"/>
            <a:chOff x="403403" y="2383113"/>
            <a:chExt cx="8535000" cy="1822137"/>
          </a:xfrm>
        </p:grpSpPr>
        <p:sp>
          <p:nvSpPr>
            <p:cNvPr id="10" name="Rectangle: Rounded Corners 9">
              <a:extLst>
                <a:ext uri="{FF2B5EF4-FFF2-40B4-BE49-F238E27FC236}">
                  <a16:creationId xmlns:a16="http://schemas.microsoft.com/office/drawing/2014/main" id="{6F55513E-3A2D-1D0D-712A-DF2BFDFF8A30}"/>
                </a:ext>
              </a:extLst>
            </p:cNvPr>
            <p:cNvSpPr/>
            <p:nvPr/>
          </p:nvSpPr>
          <p:spPr>
            <a:xfrm>
              <a:off x="968779" y="2383113"/>
              <a:ext cx="7969624" cy="1801906"/>
            </a:xfrm>
            <a:prstGeom prst="roundRect">
              <a:avLst/>
            </a:prstGeom>
            <a:solidFill>
              <a:schemeClr val="bg1"/>
            </a:solid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500">
                <a:solidFill>
                  <a:schemeClr val="tx1"/>
                </a:solidFill>
              </a:endParaRPr>
            </a:p>
          </p:txBody>
        </p:sp>
        <p:pic>
          <p:nvPicPr>
            <p:cNvPr id="12" name="Picture 2">
              <a:extLst>
                <a:ext uri="{FF2B5EF4-FFF2-40B4-BE49-F238E27FC236}">
                  <a16:creationId xmlns:a16="http://schemas.microsoft.com/office/drawing/2014/main" id="{DF867778-0BC0-0EB7-BB66-6E0EF6034F4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03403" y="2748594"/>
              <a:ext cx="1130751" cy="1073186"/>
            </a:xfrm>
            <a:prstGeom prst="rect">
              <a:avLst/>
            </a:prstGeom>
          </p:spPr>
        </p:pic>
        <p:sp>
          <p:nvSpPr>
            <p:cNvPr id="15" name="TextBox 14">
              <a:extLst>
                <a:ext uri="{FF2B5EF4-FFF2-40B4-BE49-F238E27FC236}">
                  <a16:creationId xmlns:a16="http://schemas.microsoft.com/office/drawing/2014/main" id="{D85C2471-0C2C-B09D-7DFD-8C0365D0C410}"/>
                </a:ext>
              </a:extLst>
            </p:cNvPr>
            <p:cNvSpPr txBox="1"/>
            <p:nvPr/>
          </p:nvSpPr>
          <p:spPr>
            <a:xfrm>
              <a:off x="1549851" y="2443806"/>
              <a:ext cx="7106831" cy="176144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500" b="0" i="0" u="none" strike="noStrike" kern="1200" cap="none" spc="0" normalizeH="0" baseline="0" noProof="0">
                  <a:ln>
                    <a:noFill/>
                  </a:ln>
                  <a:solidFill>
                    <a:prstClr val="black"/>
                  </a:solidFill>
                  <a:effectLst/>
                  <a:uLnTx/>
                  <a:uFillTx/>
                  <a:latin typeface="Arial" panose="020B0604020202020204" pitchFamily="34" charset="0"/>
                  <a:ea typeface="+mn-ea"/>
                  <a:cs typeface="+mn-cs"/>
                </a:rPr>
                <a:t>Em hãy kể tên một phần mềm. Nếu không có phần cứng thì phần mềm đó có thực hiện được chức năng của mình hay không?</a:t>
              </a:r>
              <a:endParaRPr kumimoji="0" lang="en-US" sz="2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2DB388A5-C2B7-5CEF-852C-E5692A980322}"/>
                </a:ext>
              </a:extLst>
            </p:cNvPr>
            <p:cNvSpPr txBox="1"/>
            <p:nvPr/>
          </p:nvSpPr>
          <p:spPr>
            <a:xfrm>
              <a:off x="760466" y="2986312"/>
              <a:ext cx="454111" cy="630942"/>
            </a:xfrm>
            <a:prstGeom prst="rect">
              <a:avLst/>
            </a:prstGeom>
            <a:noFill/>
          </p:spPr>
          <p:txBody>
            <a:bodyPr wrap="square" rtlCol="0">
              <a:spAutoFit/>
            </a:bodyPr>
            <a:lstStyle/>
            <a:p>
              <a:r>
                <a:rPr lang="en-US" sz="3500" b="1">
                  <a:latin typeface="Arial" panose="020B0604020202020204" pitchFamily="34" charset="0"/>
                  <a:cs typeface="Arial" panose="020B0604020202020204" pitchFamily="34" charset="0"/>
                </a:rPr>
                <a:t>1</a:t>
              </a:r>
            </a:p>
          </p:txBody>
        </p:sp>
      </p:grpSp>
    </p:spTree>
    <p:extLst>
      <p:ext uri="{BB962C8B-B14F-4D97-AF65-F5344CB8AC3E}">
        <p14:creationId xmlns:p14="http://schemas.microsoft.com/office/powerpoint/2010/main" val="168668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8E9E7"/>
        </a:solidFill>
        <a:effectLst/>
      </p:bgPr>
    </p:bg>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F12C5F75-1C46-DBE5-9B89-C840C5C5FBBE}"/>
              </a:ext>
            </a:extLst>
          </p:cNvPr>
          <p:cNvGrpSpPr/>
          <p:nvPr/>
        </p:nvGrpSpPr>
        <p:grpSpPr>
          <a:xfrm>
            <a:off x="419100" y="433685"/>
            <a:ext cx="11353800" cy="5990629"/>
            <a:chOff x="0" y="0"/>
            <a:chExt cx="23767578" cy="4308130"/>
          </a:xfrm>
          <a:solidFill>
            <a:schemeClr val="bg1"/>
          </a:solidFill>
        </p:grpSpPr>
        <p:sp>
          <p:nvSpPr>
            <p:cNvPr id="5" name="Freeform 9">
              <a:extLst>
                <a:ext uri="{FF2B5EF4-FFF2-40B4-BE49-F238E27FC236}">
                  <a16:creationId xmlns:a16="http://schemas.microsoft.com/office/drawing/2014/main" id="{134E01D0-3151-8429-2E9F-BD2518BDE52D}"/>
                </a:ext>
              </a:extLst>
            </p:cNvPr>
            <p:cNvSpPr/>
            <p:nvPr/>
          </p:nvSpPr>
          <p:spPr>
            <a:xfrm>
              <a:off x="0" y="-4262"/>
              <a:ext cx="23775324" cy="4314616"/>
            </a:xfrm>
            <a:custGeom>
              <a:avLst/>
              <a:gdLst/>
              <a:ahLst/>
              <a:cxnLst/>
              <a:rect l="l" t="t" r="r" b="b"/>
              <a:pathLst>
                <a:path w="23775324" h="4314616">
                  <a:moveTo>
                    <a:pt x="22836423" y="4303428"/>
                  </a:moveTo>
                  <a:cubicBezTo>
                    <a:pt x="22836423" y="4303428"/>
                    <a:pt x="22416670" y="4314616"/>
                    <a:pt x="21954086" y="4311994"/>
                  </a:cubicBezTo>
                  <a:cubicBezTo>
                    <a:pt x="7061014" y="4309832"/>
                    <a:pt x="1057073" y="4302007"/>
                    <a:pt x="1057073" y="4302007"/>
                  </a:cubicBezTo>
                  <a:cubicBezTo>
                    <a:pt x="812931" y="4293173"/>
                    <a:pt x="565145" y="4276192"/>
                    <a:pt x="398404" y="4218014"/>
                  </a:cubicBezTo>
                  <a:cubicBezTo>
                    <a:pt x="120505" y="4121053"/>
                    <a:pt x="0" y="3943524"/>
                    <a:pt x="0" y="1481750"/>
                  </a:cubicBezTo>
                  <a:lnTo>
                    <a:pt x="0" y="1481722"/>
                  </a:lnTo>
                  <a:cubicBezTo>
                    <a:pt x="8536" y="440430"/>
                    <a:pt x="34263" y="311302"/>
                    <a:pt x="140291" y="225758"/>
                  </a:cubicBezTo>
                  <a:cubicBezTo>
                    <a:pt x="342602" y="62530"/>
                    <a:pt x="736658" y="7673"/>
                    <a:pt x="1155311" y="7673"/>
                  </a:cubicBezTo>
                  <a:cubicBezTo>
                    <a:pt x="1155311" y="7673"/>
                    <a:pt x="1551711" y="15681"/>
                    <a:pt x="17447034" y="7673"/>
                  </a:cubicBezTo>
                  <a:cubicBezTo>
                    <a:pt x="22197744" y="0"/>
                    <a:pt x="22661671" y="7673"/>
                    <a:pt x="22661671" y="7673"/>
                  </a:cubicBezTo>
                  <a:cubicBezTo>
                    <a:pt x="23029979" y="15152"/>
                    <a:pt x="23393291" y="84484"/>
                    <a:pt x="23591033" y="207066"/>
                  </a:cubicBezTo>
                  <a:cubicBezTo>
                    <a:pt x="23742050" y="300683"/>
                    <a:pt x="23775324" y="425358"/>
                    <a:pt x="23766183" y="1481750"/>
                  </a:cubicBezTo>
                  <a:lnTo>
                    <a:pt x="23766183" y="1481777"/>
                  </a:lnTo>
                  <a:cubicBezTo>
                    <a:pt x="23766183" y="4061490"/>
                    <a:pt x="23483187" y="4275587"/>
                    <a:pt x="22836423" y="4303428"/>
                  </a:cubicBezTo>
                  <a:close/>
                </a:path>
              </a:pathLst>
            </a:custGeom>
            <a:grpFill/>
          </p:spPr>
          <p:txBody>
            <a:bodyPr/>
            <a:lstStyle/>
            <a:p>
              <a:endParaRPr lang="en-US"/>
            </a:p>
          </p:txBody>
        </p:sp>
      </p:grpSp>
      <p:grpSp>
        <p:nvGrpSpPr>
          <p:cNvPr id="2" name="Group 1">
            <a:extLst>
              <a:ext uri="{FF2B5EF4-FFF2-40B4-BE49-F238E27FC236}">
                <a16:creationId xmlns:a16="http://schemas.microsoft.com/office/drawing/2014/main" id="{8696F815-7F11-B923-2FC7-4E2663D00372}"/>
              </a:ext>
            </a:extLst>
          </p:cNvPr>
          <p:cNvGrpSpPr/>
          <p:nvPr/>
        </p:nvGrpSpPr>
        <p:grpSpPr>
          <a:xfrm>
            <a:off x="609591" y="742572"/>
            <a:ext cx="10641114" cy="1319311"/>
            <a:chOff x="403403" y="2383113"/>
            <a:chExt cx="10641114" cy="1319311"/>
          </a:xfrm>
        </p:grpSpPr>
        <p:sp>
          <p:nvSpPr>
            <p:cNvPr id="3" name="Rectangle: Rounded Corners 2">
              <a:extLst>
                <a:ext uri="{FF2B5EF4-FFF2-40B4-BE49-F238E27FC236}">
                  <a16:creationId xmlns:a16="http://schemas.microsoft.com/office/drawing/2014/main" id="{A9725CED-60F5-98FA-6737-CD42651446B6}"/>
                </a:ext>
              </a:extLst>
            </p:cNvPr>
            <p:cNvSpPr/>
            <p:nvPr/>
          </p:nvSpPr>
          <p:spPr>
            <a:xfrm>
              <a:off x="968778" y="2383113"/>
              <a:ext cx="10075739" cy="1319311"/>
            </a:xfrm>
            <a:prstGeom prst="roundRect">
              <a:avLst/>
            </a:prstGeom>
            <a:solidFill>
              <a:schemeClr val="bg1"/>
            </a:solid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500">
                <a:solidFill>
                  <a:schemeClr val="tx1"/>
                </a:solidFill>
              </a:endParaRPr>
            </a:p>
          </p:txBody>
        </p:sp>
        <p:pic>
          <p:nvPicPr>
            <p:cNvPr id="13" name="Picture 2">
              <a:extLst>
                <a:ext uri="{FF2B5EF4-FFF2-40B4-BE49-F238E27FC236}">
                  <a16:creationId xmlns:a16="http://schemas.microsoft.com/office/drawing/2014/main" id="{5187D9DE-6650-F22D-A8D0-ACC087B82BF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403" y="2443806"/>
              <a:ext cx="1130751" cy="1073186"/>
            </a:xfrm>
            <a:prstGeom prst="rect">
              <a:avLst/>
            </a:prstGeom>
          </p:spPr>
        </p:pic>
        <p:sp>
          <p:nvSpPr>
            <p:cNvPr id="14" name="TextBox 13">
              <a:extLst>
                <a:ext uri="{FF2B5EF4-FFF2-40B4-BE49-F238E27FC236}">
                  <a16:creationId xmlns:a16="http://schemas.microsoft.com/office/drawing/2014/main" id="{6F030DA7-EA54-DAF3-0BAC-F23E6D0097F1}"/>
                </a:ext>
              </a:extLst>
            </p:cNvPr>
            <p:cNvSpPr txBox="1"/>
            <p:nvPr/>
          </p:nvSpPr>
          <p:spPr>
            <a:xfrm>
              <a:off x="1549851" y="2443806"/>
              <a:ext cx="9494666" cy="118436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500" b="0" i="0" u="none" strike="noStrike" kern="1200" cap="none" spc="0" normalizeH="0" baseline="0" noProof="0">
                  <a:ln>
                    <a:noFill/>
                  </a:ln>
                  <a:solidFill>
                    <a:prstClr val="black"/>
                  </a:solidFill>
                  <a:effectLst/>
                  <a:uLnTx/>
                  <a:uFillTx/>
                  <a:latin typeface="Arial" panose="020B0604020202020204" pitchFamily="34" charset="0"/>
                  <a:ea typeface="+mn-ea"/>
                  <a:cs typeface="+mn-cs"/>
                </a:rPr>
                <a:t>Em hãy kể tên một phần mềm. Nếu không có phần cứng thì phần mềm đó có thực hiện được chức năng của mình hay không?</a:t>
              </a:r>
              <a:endParaRPr kumimoji="0" lang="en-US" sz="2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0DD6361D-FA86-FD4B-62D2-03BC1F0B7B49}"/>
                </a:ext>
              </a:extLst>
            </p:cNvPr>
            <p:cNvSpPr txBox="1"/>
            <p:nvPr/>
          </p:nvSpPr>
          <p:spPr>
            <a:xfrm>
              <a:off x="760466" y="2681524"/>
              <a:ext cx="454111" cy="630942"/>
            </a:xfrm>
            <a:prstGeom prst="rect">
              <a:avLst/>
            </a:prstGeom>
            <a:noFill/>
          </p:spPr>
          <p:txBody>
            <a:bodyPr wrap="square" rtlCol="0">
              <a:spAutoFit/>
            </a:bodyPr>
            <a:lstStyle/>
            <a:p>
              <a:r>
                <a:rPr lang="en-US" sz="3500" b="1">
                  <a:latin typeface="Arial" panose="020B0604020202020204" pitchFamily="34" charset="0"/>
                  <a:cs typeface="Arial" panose="020B0604020202020204" pitchFamily="34" charset="0"/>
                </a:rPr>
                <a:t>1</a:t>
              </a:r>
            </a:p>
          </p:txBody>
        </p:sp>
      </p:grpSp>
      <p:grpSp>
        <p:nvGrpSpPr>
          <p:cNvPr id="26" name="Group 25">
            <a:extLst>
              <a:ext uri="{FF2B5EF4-FFF2-40B4-BE49-F238E27FC236}">
                <a16:creationId xmlns:a16="http://schemas.microsoft.com/office/drawing/2014/main" id="{1F468460-D656-8CE6-8B61-6C6FA6CD45C7}"/>
              </a:ext>
            </a:extLst>
          </p:cNvPr>
          <p:cNvGrpSpPr/>
          <p:nvPr/>
        </p:nvGrpSpPr>
        <p:grpSpPr>
          <a:xfrm>
            <a:off x="609591" y="2122576"/>
            <a:ext cx="10641114" cy="1444510"/>
            <a:chOff x="930521" y="2256137"/>
            <a:chExt cx="10641114" cy="1444510"/>
          </a:xfrm>
        </p:grpSpPr>
        <p:sp>
          <p:nvSpPr>
            <p:cNvPr id="24" name="TextBox 23">
              <a:extLst>
                <a:ext uri="{FF2B5EF4-FFF2-40B4-BE49-F238E27FC236}">
                  <a16:creationId xmlns:a16="http://schemas.microsoft.com/office/drawing/2014/main" id="{0B0D982B-BE71-0550-87DD-6B63C5BA442A}"/>
                </a:ext>
              </a:extLst>
            </p:cNvPr>
            <p:cNvSpPr txBox="1"/>
            <p:nvPr/>
          </p:nvSpPr>
          <p:spPr>
            <a:xfrm>
              <a:off x="1666076" y="2525389"/>
              <a:ext cx="9905559" cy="1175258"/>
            </a:xfrm>
            <a:prstGeom prst="rect">
              <a:avLst/>
            </a:prstGeom>
            <a:noFill/>
          </p:spPr>
          <p:txBody>
            <a:bodyPr wrap="square">
              <a:spAutoFit/>
            </a:bodyPr>
            <a:lstStyle/>
            <a:p>
              <a:pPr algn="just">
                <a:lnSpc>
                  <a:spcPct val="150000"/>
                </a:lnSpc>
              </a:pPr>
              <a:r>
                <a:rPr lang="en-US" sz="2500">
                  <a:effectLst/>
                  <a:latin typeface="Arial" panose="020B0604020202020204" pitchFamily="34" charset="0"/>
                  <a:ea typeface="Calibri" panose="020F0502020204030204" pitchFamily="34" charset="0"/>
                  <a:cs typeface="Arial" panose="020B0604020202020204" pitchFamily="34" charset="0"/>
                </a:rPr>
                <a:t>Nếu không có phần cứng máy tính thì phần mềm trình chiếu không thực hiện được chức năng của mình</a:t>
              </a:r>
              <a:endParaRPr lang="en-US" sz="2500">
                <a:latin typeface="Arial" panose="020B0604020202020204" pitchFamily="34" charset="0"/>
                <a:cs typeface="Arial" panose="020B0604020202020204" pitchFamily="34" charset="0"/>
              </a:endParaRPr>
            </a:p>
          </p:txBody>
        </p:sp>
        <p:sp>
          <p:nvSpPr>
            <p:cNvPr id="25" name="Freeform 27">
              <a:extLst>
                <a:ext uri="{FF2B5EF4-FFF2-40B4-BE49-F238E27FC236}">
                  <a16:creationId xmlns:a16="http://schemas.microsoft.com/office/drawing/2014/main" id="{EF904EF9-5C2F-5CD0-1662-42102D9ABC58}"/>
                </a:ext>
              </a:extLst>
            </p:cNvPr>
            <p:cNvSpPr/>
            <p:nvPr/>
          </p:nvSpPr>
          <p:spPr>
            <a:xfrm rot="3214824">
              <a:off x="529066" y="2657592"/>
              <a:ext cx="1217533" cy="414624"/>
            </a:xfrm>
            <a:custGeom>
              <a:avLst/>
              <a:gdLst/>
              <a:ahLst/>
              <a:cxnLst/>
              <a:rect l="l" t="t" r="r" b="b"/>
              <a:pathLst>
                <a:path w="1058647" h="299068">
                  <a:moveTo>
                    <a:pt x="0" y="0"/>
                  </a:moveTo>
                  <a:lnTo>
                    <a:pt x="1058647" y="0"/>
                  </a:lnTo>
                  <a:lnTo>
                    <a:pt x="1058647" y="299068"/>
                  </a:lnTo>
                  <a:lnTo>
                    <a:pt x="0" y="29906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grpSp>
      <p:grpSp>
        <p:nvGrpSpPr>
          <p:cNvPr id="32" name="Group 31">
            <a:extLst>
              <a:ext uri="{FF2B5EF4-FFF2-40B4-BE49-F238E27FC236}">
                <a16:creationId xmlns:a16="http://schemas.microsoft.com/office/drawing/2014/main" id="{14A3B063-F571-7504-4773-D2614B5C59F5}"/>
              </a:ext>
            </a:extLst>
          </p:cNvPr>
          <p:cNvGrpSpPr/>
          <p:nvPr/>
        </p:nvGrpSpPr>
        <p:grpSpPr>
          <a:xfrm>
            <a:off x="542583" y="3663270"/>
            <a:ext cx="11106833" cy="2682398"/>
            <a:chOff x="542583" y="3663270"/>
            <a:chExt cx="11106833" cy="2682398"/>
          </a:xfrm>
        </p:grpSpPr>
        <p:sp>
          <p:nvSpPr>
            <p:cNvPr id="27" name="Rectangle: Rounded Corners 26">
              <a:extLst>
                <a:ext uri="{FF2B5EF4-FFF2-40B4-BE49-F238E27FC236}">
                  <a16:creationId xmlns:a16="http://schemas.microsoft.com/office/drawing/2014/main" id="{F04927D8-9AA4-10E5-BE41-0F94C720676C}"/>
                </a:ext>
              </a:extLst>
            </p:cNvPr>
            <p:cNvSpPr/>
            <p:nvPr/>
          </p:nvSpPr>
          <p:spPr>
            <a:xfrm>
              <a:off x="542583" y="4031275"/>
              <a:ext cx="3641205" cy="2314393"/>
            </a:xfrm>
            <a:prstGeom prst="roundRect">
              <a:avLst/>
            </a:prstGeom>
            <a:solidFill>
              <a:srgbClr val="FFFBD6"/>
            </a:solidFill>
            <a:ln w="19050">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500">
                  <a:solidFill>
                    <a:schemeClr val="tx1"/>
                  </a:solidFill>
                  <a:latin typeface="Arial" panose="020B0604020202020204" pitchFamily="34" charset="0"/>
                  <a:cs typeface="Arial" panose="020B0604020202020204" pitchFamily="34" charset="0"/>
                </a:rPr>
                <a:t>Không có bàn phím để nhập nội dung trang trình chiếu.</a:t>
              </a:r>
            </a:p>
          </p:txBody>
        </p:sp>
        <p:sp>
          <p:nvSpPr>
            <p:cNvPr id="28" name="Rectangle: Rounded Corners 27">
              <a:extLst>
                <a:ext uri="{FF2B5EF4-FFF2-40B4-BE49-F238E27FC236}">
                  <a16:creationId xmlns:a16="http://schemas.microsoft.com/office/drawing/2014/main" id="{1083BB6D-737C-E3B1-0205-5A919841CBAF}"/>
                </a:ext>
              </a:extLst>
            </p:cNvPr>
            <p:cNvSpPr/>
            <p:nvPr/>
          </p:nvSpPr>
          <p:spPr>
            <a:xfrm>
              <a:off x="4275397" y="4031274"/>
              <a:ext cx="3641205" cy="2314393"/>
            </a:xfrm>
            <a:prstGeom prst="roundRect">
              <a:avLst/>
            </a:prstGeom>
            <a:solidFill>
              <a:srgbClr val="FFFBD6"/>
            </a:solidFill>
            <a:ln w="19050">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500">
                  <a:solidFill>
                    <a:schemeClr val="tx1"/>
                  </a:solidFill>
                  <a:latin typeface="Arial" panose="020B0604020202020204" pitchFamily="34" charset="0"/>
                  <a:cs typeface="Arial" panose="020B0604020202020204" pitchFamily="34" charset="0"/>
                </a:rPr>
                <a:t>Không có màn hình để hiện trang trình chiếu. Không có chỗ lưu phần mềm. </a:t>
              </a:r>
            </a:p>
          </p:txBody>
        </p:sp>
        <p:sp>
          <p:nvSpPr>
            <p:cNvPr id="29" name="Rectangle: Rounded Corners 28">
              <a:extLst>
                <a:ext uri="{FF2B5EF4-FFF2-40B4-BE49-F238E27FC236}">
                  <a16:creationId xmlns:a16="http://schemas.microsoft.com/office/drawing/2014/main" id="{53BECDDF-B2C3-2BAC-6106-F8324D798C32}"/>
                </a:ext>
              </a:extLst>
            </p:cNvPr>
            <p:cNvSpPr/>
            <p:nvPr/>
          </p:nvSpPr>
          <p:spPr>
            <a:xfrm>
              <a:off x="8008211" y="4031274"/>
              <a:ext cx="3641205" cy="2314393"/>
            </a:xfrm>
            <a:prstGeom prst="roundRect">
              <a:avLst/>
            </a:prstGeom>
            <a:solidFill>
              <a:srgbClr val="FFFBD6"/>
            </a:solidFill>
            <a:ln w="19050">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latin typeface="Arial" panose="020B0604020202020204" pitchFamily="34" charset="0"/>
                  <a:cs typeface="Arial" panose="020B0604020202020204" pitchFamily="34" charset="0"/>
                </a:rPr>
                <a:t>Không có bộ vi xử lí để chạy phần mềm</a:t>
              </a:r>
              <a:r>
                <a:rPr lang="en-US" sz="2500">
                  <a:solidFill>
                    <a:schemeClr val="tx1"/>
                  </a:solidFill>
                  <a:latin typeface="Arial" panose="020B0604020202020204" pitchFamily="34" charset="0"/>
                  <a:cs typeface="Arial" panose="020B0604020202020204" pitchFamily="34" charset="0"/>
                </a:rPr>
                <a:t>.</a:t>
              </a:r>
              <a:endParaRPr lang="vi-VN" sz="2500">
                <a:solidFill>
                  <a:schemeClr val="tx1"/>
                </a:solidFill>
                <a:latin typeface="Arial" panose="020B0604020202020204" pitchFamily="34" charset="0"/>
                <a:cs typeface="Arial" panose="020B0604020202020204" pitchFamily="34" charset="0"/>
              </a:endParaRPr>
            </a:p>
          </p:txBody>
        </p:sp>
        <p:pic>
          <p:nvPicPr>
            <p:cNvPr id="10242" name="Picture 2" descr="Pin ">
              <a:extLst>
                <a:ext uri="{FF2B5EF4-FFF2-40B4-BE49-F238E27FC236}">
                  <a16:creationId xmlns:a16="http://schemas.microsoft.com/office/drawing/2014/main" id="{9D3A299A-4DB7-0982-792B-F4CFAD4E8B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3412" y="3732080"/>
              <a:ext cx="598388" cy="59838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Pin ">
              <a:extLst>
                <a:ext uri="{FF2B5EF4-FFF2-40B4-BE49-F238E27FC236}">
                  <a16:creationId xmlns:a16="http://schemas.microsoft.com/office/drawing/2014/main" id="{B3E7420C-FE9F-E20C-EF7F-1BD087AF44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4347" y="3663270"/>
              <a:ext cx="598388" cy="59838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Pin ">
              <a:extLst>
                <a:ext uri="{FF2B5EF4-FFF2-40B4-BE49-F238E27FC236}">
                  <a16:creationId xmlns:a16="http://schemas.microsoft.com/office/drawing/2014/main" id="{DFF86601-6248-F534-96C5-C8A741FC76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66199" y="3733249"/>
              <a:ext cx="598388" cy="5983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0674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randombar(horizontal)">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8E9E7"/>
        </a:solidFill>
        <a:effectLst/>
      </p:bgPr>
    </p:bg>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F12C5F75-1C46-DBE5-9B89-C840C5C5FBBE}"/>
              </a:ext>
            </a:extLst>
          </p:cNvPr>
          <p:cNvGrpSpPr/>
          <p:nvPr/>
        </p:nvGrpSpPr>
        <p:grpSpPr>
          <a:xfrm>
            <a:off x="419100" y="433685"/>
            <a:ext cx="11353800" cy="5990629"/>
            <a:chOff x="0" y="0"/>
            <a:chExt cx="23767578" cy="4308130"/>
          </a:xfrm>
          <a:solidFill>
            <a:schemeClr val="bg1"/>
          </a:solidFill>
        </p:grpSpPr>
        <p:sp>
          <p:nvSpPr>
            <p:cNvPr id="5" name="Freeform 9">
              <a:extLst>
                <a:ext uri="{FF2B5EF4-FFF2-40B4-BE49-F238E27FC236}">
                  <a16:creationId xmlns:a16="http://schemas.microsoft.com/office/drawing/2014/main" id="{134E01D0-3151-8429-2E9F-BD2518BDE52D}"/>
                </a:ext>
              </a:extLst>
            </p:cNvPr>
            <p:cNvSpPr/>
            <p:nvPr/>
          </p:nvSpPr>
          <p:spPr>
            <a:xfrm>
              <a:off x="0" y="-4262"/>
              <a:ext cx="23775324" cy="4314616"/>
            </a:xfrm>
            <a:custGeom>
              <a:avLst/>
              <a:gdLst/>
              <a:ahLst/>
              <a:cxnLst/>
              <a:rect l="l" t="t" r="r" b="b"/>
              <a:pathLst>
                <a:path w="23775324" h="4314616">
                  <a:moveTo>
                    <a:pt x="22836423" y="4303428"/>
                  </a:moveTo>
                  <a:cubicBezTo>
                    <a:pt x="22836423" y="4303428"/>
                    <a:pt x="22416670" y="4314616"/>
                    <a:pt x="21954086" y="4311994"/>
                  </a:cubicBezTo>
                  <a:cubicBezTo>
                    <a:pt x="7061014" y="4309832"/>
                    <a:pt x="1057073" y="4302007"/>
                    <a:pt x="1057073" y="4302007"/>
                  </a:cubicBezTo>
                  <a:cubicBezTo>
                    <a:pt x="812931" y="4293173"/>
                    <a:pt x="565145" y="4276192"/>
                    <a:pt x="398404" y="4218014"/>
                  </a:cubicBezTo>
                  <a:cubicBezTo>
                    <a:pt x="120505" y="4121053"/>
                    <a:pt x="0" y="3943524"/>
                    <a:pt x="0" y="1481750"/>
                  </a:cubicBezTo>
                  <a:lnTo>
                    <a:pt x="0" y="1481722"/>
                  </a:lnTo>
                  <a:cubicBezTo>
                    <a:pt x="8536" y="440430"/>
                    <a:pt x="34263" y="311302"/>
                    <a:pt x="140291" y="225758"/>
                  </a:cubicBezTo>
                  <a:cubicBezTo>
                    <a:pt x="342602" y="62530"/>
                    <a:pt x="736658" y="7673"/>
                    <a:pt x="1155311" y="7673"/>
                  </a:cubicBezTo>
                  <a:cubicBezTo>
                    <a:pt x="1155311" y="7673"/>
                    <a:pt x="1551711" y="15681"/>
                    <a:pt x="17447034" y="7673"/>
                  </a:cubicBezTo>
                  <a:cubicBezTo>
                    <a:pt x="22197744" y="0"/>
                    <a:pt x="22661671" y="7673"/>
                    <a:pt x="22661671" y="7673"/>
                  </a:cubicBezTo>
                  <a:cubicBezTo>
                    <a:pt x="23029979" y="15152"/>
                    <a:pt x="23393291" y="84484"/>
                    <a:pt x="23591033" y="207066"/>
                  </a:cubicBezTo>
                  <a:cubicBezTo>
                    <a:pt x="23742050" y="300683"/>
                    <a:pt x="23775324" y="425358"/>
                    <a:pt x="23766183" y="1481750"/>
                  </a:cubicBezTo>
                  <a:lnTo>
                    <a:pt x="23766183" y="1481777"/>
                  </a:lnTo>
                  <a:cubicBezTo>
                    <a:pt x="23766183" y="4061490"/>
                    <a:pt x="23483187" y="4275587"/>
                    <a:pt x="22836423" y="4303428"/>
                  </a:cubicBezTo>
                  <a:close/>
                </a:path>
              </a:pathLst>
            </a:custGeom>
            <a:grpFill/>
          </p:spPr>
          <p:txBody>
            <a:bodyPr/>
            <a:lstStyle/>
            <a:p>
              <a:endParaRPr lang="en-US"/>
            </a:p>
          </p:txBody>
        </p:sp>
      </p:grpSp>
      <p:grpSp>
        <p:nvGrpSpPr>
          <p:cNvPr id="6" name="Group 5">
            <a:extLst>
              <a:ext uri="{FF2B5EF4-FFF2-40B4-BE49-F238E27FC236}">
                <a16:creationId xmlns:a16="http://schemas.microsoft.com/office/drawing/2014/main" id="{C216A4F8-9A12-59F7-2867-A07EB6789B8C}"/>
              </a:ext>
            </a:extLst>
          </p:cNvPr>
          <p:cNvGrpSpPr/>
          <p:nvPr/>
        </p:nvGrpSpPr>
        <p:grpSpPr>
          <a:xfrm>
            <a:off x="289895" y="623464"/>
            <a:ext cx="11131140" cy="1321876"/>
            <a:chOff x="439619" y="4487253"/>
            <a:chExt cx="11131140" cy="1321876"/>
          </a:xfrm>
        </p:grpSpPr>
        <p:sp>
          <p:nvSpPr>
            <p:cNvPr id="7" name="Rectangle: Rounded Corners 6">
              <a:extLst>
                <a:ext uri="{FF2B5EF4-FFF2-40B4-BE49-F238E27FC236}">
                  <a16:creationId xmlns:a16="http://schemas.microsoft.com/office/drawing/2014/main" id="{A25F77BD-61EC-08A9-F5DD-0943D0A12189}"/>
                </a:ext>
              </a:extLst>
            </p:cNvPr>
            <p:cNvSpPr/>
            <p:nvPr/>
          </p:nvSpPr>
          <p:spPr>
            <a:xfrm>
              <a:off x="968778" y="4487253"/>
              <a:ext cx="10601981" cy="1321876"/>
            </a:xfrm>
            <a:prstGeom prst="roundRect">
              <a:avLst/>
            </a:prstGeom>
            <a:solidFill>
              <a:schemeClr val="bg1"/>
            </a:solid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500">
                <a:solidFill>
                  <a:schemeClr val="tx1"/>
                </a:solidFill>
              </a:endParaRPr>
            </a:p>
          </p:txBody>
        </p:sp>
        <p:sp>
          <p:nvSpPr>
            <p:cNvPr id="8" name="TextBox 7">
              <a:extLst>
                <a:ext uri="{FF2B5EF4-FFF2-40B4-BE49-F238E27FC236}">
                  <a16:creationId xmlns:a16="http://schemas.microsoft.com/office/drawing/2014/main" id="{61E3FF29-B8D5-EACE-8EF0-64B6EE223E60}"/>
                </a:ext>
              </a:extLst>
            </p:cNvPr>
            <p:cNvSpPr txBox="1"/>
            <p:nvPr/>
          </p:nvSpPr>
          <p:spPr>
            <a:xfrm>
              <a:off x="1675358" y="4487253"/>
              <a:ext cx="9662320" cy="118436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500" b="0" i="0" u="none" strike="noStrike" kern="1200" cap="none" spc="0" normalizeH="0" baseline="0" noProof="0">
                  <a:ln>
                    <a:noFill/>
                  </a:ln>
                  <a:solidFill>
                    <a:prstClr val="black"/>
                  </a:solidFill>
                  <a:effectLst/>
                  <a:uLnTx/>
                  <a:uFillTx/>
                  <a:latin typeface="Arial" panose="020B0604020202020204" pitchFamily="34" charset="0"/>
                  <a:ea typeface="+mn-ea"/>
                  <a:cs typeface="+mn-cs"/>
                </a:rPr>
                <a:t>Em hãy nêu một số ví dụ về thao tác không đúng cách, dẫn đến lỗi phần mềm và hư hại phần cứng.</a:t>
              </a:r>
              <a:endParaRPr kumimoji="0" lang="en-US" sz="25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2">
              <a:extLst>
                <a:ext uri="{FF2B5EF4-FFF2-40B4-BE49-F238E27FC236}">
                  <a16:creationId xmlns:a16="http://schemas.microsoft.com/office/drawing/2014/main" id="{CC5847F4-ACEC-CBCF-4DFE-2595180F2F0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39619" y="4598430"/>
              <a:ext cx="1130751" cy="1073186"/>
            </a:xfrm>
            <a:prstGeom prst="rect">
              <a:avLst/>
            </a:prstGeom>
          </p:spPr>
        </p:pic>
        <p:sp>
          <p:nvSpPr>
            <p:cNvPr id="10" name="TextBox 9">
              <a:extLst>
                <a:ext uri="{FF2B5EF4-FFF2-40B4-BE49-F238E27FC236}">
                  <a16:creationId xmlns:a16="http://schemas.microsoft.com/office/drawing/2014/main" id="{9809B791-E2B3-7D74-408A-E85832A7B77D}"/>
                </a:ext>
              </a:extLst>
            </p:cNvPr>
            <p:cNvSpPr txBox="1"/>
            <p:nvPr/>
          </p:nvSpPr>
          <p:spPr>
            <a:xfrm>
              <a:off x="777938" y="4832720"/>
              <a:ext cx="454111" cy="630942"/>
            </a:xfrm>
            <a:prstGeom prst="rect">
              <a:avLst/>
            </a:prstGeom>
            <a:noFill/>
          </p:spPr>
          <p:txBody>
            <a:bodyPr wrap="square" rtlCol="0">
              <a:spAutoFit/>
            </a:bodyPr>
            <a:lstStyle/>
            <a:p>
              <a:r>
                <a:rPr lang="en-US" sz="3500" b="1">
                  <a:latin typeface="Arial" panose="020B0604020202020204" pitchFamily="34" charset="0"/>
                  <a:cs typeface="Arial" panose="020B0604020202020204" pitchFamily="34" charset="0"/>
                </a:rPr>
                <a:t>2</a:t>
              </a:r>
            </a:p>
          </p:txBody>
        </p:sp>
      </p:grpSp>
      <p:sp>
        <p:nvSpPr>
          <p:cNvPr id="12" name="TextBox 11">
            <a:extLst>
              <a:ext uri="{FF2B5EF4-FFF2-40B4-BE49-F238E27FC236}">
                <a16:creationId xmlns:a16="http://schemas.microsoft.com/office/drawing/2014/main" id="{B74C7990-60A1-A793-48A3-6BB1B0F142A3}"/>
              </a:ext>
            </a:extLst>
          </p:cNvPr>
          <p:cNvSpPr txBox="1"/>
          <p:nvPr/>
        </p:nvSpPr>
        <p:spPr>
          <a:xfrm>
            <a:off x="605460" y="2252222"/>
            <a:ext cx="10981080" cy="4060663"/>
          </a:xfrm>
          <a:prstGeom prst="rect">
            <a:avLst/>
          </a:prstGeom>
          <a:noFill/>
        </p:spPr>
        <p:txBody>
          <a:bodyPr wrap="square">
            <a:spAutoFit/>
          </a:bodyPr>
          <a:lstStyle/>
          <a:p>
            <a:pPr algn="just">
              <a:lnSpc>
                <a:spcPct val="150000"/>
              </a:lnSpc>
            </a:pPr>
            <a:r>
              <a:rPr lang="vi-VN" sz="2500" b="1"/>
              <a:t>Một số thao tác không đúng cách</a:t>
            </a:r>
          </a:p>
          <a:p>
            <a:pPr marL="800100" lvl="1" indent="-342900" algn="just">
              <a:lnSpc>
                <a:spcPct val="150000"/>
              </a:lnSpc>
              <a:buFont typeface="Wingdings" panose="05000000000000000000" pitchFamily="2" charset="2"/>
              <a:buChar char="§"/>
            </a:pPr>
            <a:r>
              <a:rPr lang="vi-VN" sz="2500"/>
              <a:t>Nhấn và giữ phím nguồn để tắt máy có thể gây ra lỗi phần mềm và hư hại ổ đĩa cứng.</a:t>
            </a:r>
          </a:p>
          <a:p>
            <a:pPr marL="800100" lvl="1" indent="-342900" algn="just">
              <a:lnSpc>
                <a:spcPct val="150000"/>
              </a:lnSpc>
              <a:buFont typeface="Wingdings" panose="05000000000000000000" pitchFamily="2" charset="2"/>
              <a:buChar char="§"/>
            </a:pPr>
            <a:r>
              <a:rPr lang="vi-VN" sz="2500"/>
              <a:t>Kích hoạt một trò chơi từ một trang web độc hại có thể làm máy tính bị nhiễm virus. Virus có thể gât ra lỗi phần mềm.</a:t>
            </a:r>
          </a:p>
          <a:p>
            <a:pPr marL="800100" lvl="1" indent="-342900" algn="just">
              <a:lnSpc>
                <a:spcPct val="150000"/>
              </a:lnSpc>
              <a:buFont typeface="Wingdings" panose="05000000000000000000" pitchFamily="2" charset="2"/>
              <a:buChar char="§"/>
            </a:pPr>
            <a:r>
              <a:rPr lang="vi-VN" sz="2500"/>
              <a:t>Kích hoạt một phần mềm mới được cập nhật nhưng phần cứng lỗi thời không đáp ứng được sẽ làm cho máy tính bị treo.</a:t>
            </a:r>
          </a:p>
        </p:txBody>
      </p:sp>
    </p:spTree>
    <p:extLst>
      <p:ext uri="{BB962C8B-B14F-4D97-AF65-F5344CB8AC3E}">
        <p14:creationId xmlns:p14="http://schemas.microsoft.com/office/powerpoint/2010/main" val="391899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8E9E7"/>
        </a:solidFill>
        <a:effectLst/>
      </p:bgPr>
    </p:bg>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F12C5F75-1C46-DBE5-9B89-C840C5C5FBBE}"/>
              </a:ext>
            </a:extLst>
          </p:cNvPr>
          <p:cNvGrpSpPr/>
          <p:nvPr/>
        </p:nvGrpSpPr>
        <p:grpSpPr>
          <a:xfrm>
            <a:off x="419100" y="433685"/>
            <a:ext cx="11353800" cy="5990629"/>
            <a:chOff x="0" y="0"/>
            <a:chExt cx="23767578" cy="4308130"/>
          </a:xfrm>
          <a:solidFill>
            <a:schemeClr val="bg1"/>
          </a:solidFill>
        </p:grpSpPr>
        <p:sp>
          <p:nvSpPr>
            <p:cNvPr id="5" name="Freeform 9">
              <a:extLst>
                <a:ext uri="{FF2B5EF4-FFF2-40B4-BE49-F238E27FC236}">
                  <a16:creationId xmlns:a16="http://schemas.microsoft.com/office/drawing/2014/main" id="{134E01D0-3151-8429-2E9F-BD2518BDE52D}"/>
                </a:ext>
              </a:extLst>
            </p:cNvPr>
            <p:cNvSpPr/>
            <p:nvPr/>
          </p:nvSpPr>
          <p:spPr>
            <a:xfrm>
              <a:off x="0" y="-4262"/>
              <a:ext cx="23775324" cy="4314616"/>
            </a:xfrm>
            <a:custGeom>
              <a:avLst/>
              <a:gdLst/>
              <a:ahLst/>
              <a:cxnLst/>
              <a:rect l="l" t="t" r="r" b="b"/>
              <a:pathLst>
                <a:path w="23775324" h="4314616">
                  <a:moveTo>
                    <a:pt x="22836423" y="4303428"/>
                  </a:moveTo>
                  <a:cubicBezTo>
                    <a:pt x="22836423" y="4303428"/>
                    <a:pt x="22416670" y="4314616"/>
                    <a:pt x="21954086" y="4311994"/>
                  </a:cubicBezTo>
                  <a:cubicBezTo>
                    <a:pt x="7061014" y="4309832"/>
                    <a:pt x="1057073" y="4302007"/>
                    <a:pt x="1057073" y="4302007"/>
                  </a:cubicBezTo>
                  <a:cubicBezTo>
                    <a:pt x="812931" y="4293173"/>
                    <a:pt x="565145" y="4276192"/>
                    <a:pt x="398404" y="4218014"/>
                  </a:cubicBezTo>
                  <a:cubicBezTo>
                    <a:pt x="120505" y="4121053"/>
                    <a:pt x="0" y="3943524"/>
                    <a:pt x="0" y="1481750"/>
                  </a:cubicBezTo>
                  <a:lnTo>
                    <a:pt x="0" y="1481722"/>
                  </a:lnTo>
                  <a:cubicBezTo>
                    <a:pt x="8536" y="440430"/>
                    <a:pt x="34263" y="311302"/>
                    <a:pt x="140291" y="225758"/>
                  </a:cubicBezTo>
                  <a:cubicBezTo>
                    <a:pt x="342602" y="62530"/>
                    <a:pt x="736658" y="7673"/>
                    <a:pt x="1155311" y="7673"/>
                  </a:cubicBezTo>
                  <a:cubicBezTo>
                    <a:pt x="1155311" y="7673"/>
                    <a:pt x="1551711" y="15681"/>
                    <a:pt x="17447034" y="7673"/>
                  </a:cubicBezTo>
                  <a:cubicBezTo>
                    <a:pt x="22197744" y="0"/>
                    <a:pt x="22661671" y="7673"/>
                    <a:pt x="22661671" y="7673"/>
                  </a:cubicBezTo>
                  <a:cubicBezTo>
                    <a:pt x="23029979" y="15152"/>
                    <a:pt x="23393291" y="84484"/>
                    <a:pt x="23591033" y="207066"/>
                  </a:cubicBezTo>
                  <a:cubicBezTo>
                    <a:pt x="23742050" y="300683"/>
                    <a:pt x="23775324" y="425358"/>
                    <a:pt x="23766183" y="1481750"/>
                  </a:cubicBezTo>
                  <a:lnTo>
                    <a:pt x="23766183" y="1481777"/>
                  </a:lnTo>
                  <a:cubicBezTo>
                    <a:pt x="23766183" y="4061490"/>
                    <a:pt x="23483187" y="4275587"/>
                    <a:pt x="22836423" y="4303428"/>
                  </a:cubicBezTo>
                  <a:close/>
                </a:path>
              </a:pathLst>
            </a:custGeom>
            <a:grpFill/>
          </p:spPr>
          <p:txBody>
            <a:bodyPr/>
            <a:lstStyle/>
            <a:p>
              <a:endParaRPr lang="en-US"/>
            </a:p>
          </p:txBody>
        </p:sp>
      </p:grpSp>
      <p:sp>
        <p:nvSpPr>
          <p:cNvPr id="3" name="Rectangle: Rounded Corners 2">
            <a:extLst>
              <a:ext uri="{FF2B5EF4-FFF2-40B4-BE49-F238E27FC236}">
                <a16:creationId xmlns:a16="http://schemas.microsoft.com/office/drawing/2014/main" id="{924716EB-AA36-7CDC-5EE9-FB806D9C2145}"/>
              </a:ext>
            </a:extLst>
          </p:cNvPr>
          <p:cNvSpPr/>
          <p:nvPr/>
        </p:nvSpPr>
        <p:spPr>
          <a:xfrm>
            <a:off x="2730287" y="-517387"/>
            <a:ext cx="6731425" cy="1653120"/>
          </a:xfrm>
          <a:prstGeom prst="roundRect">
            <a:avLst/>
          </a:prstGeom>
          <a:solidFill>
            <a:schemeClr val="bg1"/>
          </a:solidFill>
          <a:ln w="381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5710954-3396-9305-54CA-34D3A3D4706A}"/>
              </a:ext>
            </a:extLst>
          </p:cNvPr>
          <p:cNvSpPr txBox="1"/>
          <p:nvPr/>
        </p:nvSpPr>
        <p:spPr>
          <a:xfrm>
            <a:off x="3253595" y="181960"/>
            <a:ext cx="5684808"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VẬN DỤNG </a:t>
            </a:r>
          </a:p>
        </p:txBody>
      </p:sp>
      <p:sp>
        <p:nvSpPr>
          <p:cNvPr id="18" name="TextBox 17">
            <a:extLst>
              <a:ext uri="{FF2B5EF4-FFF2-40B4-BE49-F238E27FC236}">
                <a16:creationId xmlns:a16="http://schemas.microsoft.com/office/drawing/2014/main" id="{769AEF4D-800A-BB88-50D8-390C5C7BC9D8}"/>
              </a:ext>
            </a:extLst>
          </p:cNvPr>
          <p:cNvSpPr txBox="1"/>
          <p:nvPr/>
        </p:nvSpPr>
        <p:spPr>
          <a:xfrm>
            <a:off x="1954304" y="1381532"/>
            <a:ext cx="8283388" cy="553998"/>
          </a:xfrm>
          <a:prstGeom prst="rect">
            <a:avLst/>
          </a:prstGeom>
          <a:noFill/>
        </p:spPr>
        <p:txBody>
          <a:bodyPr wrap="square" rtlCol="0">
            <a:spAutoFit/>
          </a:bodyPr>
          <a:lstStyle/>
          <a:p>
            <a:pPr algn="ctr"/>
            <a:r>
              <a:rPr lang="en-US" sz="3000">
                <a:solidFill>
                  <a:srgbClr val="C00000"/>
                </a:solidFill>
                <a:latin typeface="Arial" panose="020B0604020202020204" pitchFamily="34" charset="0"/>
                <a:cs typeface="Arial" panose="020B0604020202020204" pitchFamily="34" charset="0"/>
              </a:rPr>
              <a:t>Đọc tình huống sau đây và trả lời câu hỏi: </a:t>
            </a:r>
          </a:p>
        </p:txBody>
      </p:sp>
      <p:grpSp>
        <p:nvGrpSpPr>
          <p:cNvPr id="20" name="Group 19">
            <a:extLst>
              <a:ext uri="{FF2B5EF4-FFF2-40B4-BE49-F238E27FC236}">
                <a16:creationId xmlns:a16="http://schemas.microsoft.com/office/drawing/2014/main" id="{11047571-C4CC-201B-1109-8AD7CA4D3484}"/>
              </a:ext>
            </a:extLst>
          </p:cNvPr>
          <p:cNvGrpSpPr/>
          <p:nvPr/>
        </p:nvGrpSpPr>
        <p:grpSpPr>
          <a:xfrm>
            <a:off x="591669" y="2181329"/>
            <a:ext cx="11008657" cy="4173742"/>
            <a:chOff x="591669" y="2080879"/>
            <a:chExt cx="11008657" cy="4173742"/>
          </a:xfrm>
        </p:grpSpPr>
        <p:sp>
          <p:nvSpPr>
            <p:cNvPr id="17" name="Rectangle: Rounded Corners 16">
              <a:extLst>
                <a:ext uri="{FF2B5EF4-FFF2-40B4-BE49-F238E27FC236}">
                  <a16:creationId xmlns:a16="http://schemas.microsoft.com/office/drawing/2014/main" id="{6A97B732-DFCB-F920-0926-B514180E5E4B}"/>
                </a:ext>
              </a:extLst>
            </p:cNvPr>
            <p:cNvSpPr/>
            <p:nvPr/>
          </p:nvSpPr>
          <p:spPr>
            <a:xfrm>
              <a:off x="591669" y="2357879"/>
              <a:ext cx="11008657" cy="3896742"/>
            </a:xfrm>
            <a:prstGeom prst="roundRect">
              <a:avLst/>
            </a:prstGeom>
            <a:solidFill>
              <a:srgbClr val="D8E9E7"/>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500">
                  <a:solidFill>
                    <a:schemeClr val="tx1"/>
                  </a:solidFill>
                  <a:latin typeface="Arial" panose="020B0604020202020204" pitchFamily="34" charset="0"/>
                  <a:cs typeface="Arial" panose="020B0604020202020204" pitchFamily="34" charset="0"/>
                </a:rPr>
                <a:t>Máy tính của bạn Nam bị hỏng bàn phím. Người thợ sửa máy tính cho biết: “Do gõ mạnh tay nên một số phím bị liệt, cần thay. Một số phím bị sai chức năng do phần mềm điều khiển bàn phím bị virus, cần chạy phần mềm diệt virus”. </a:t>
              </a:r>
            </a:p>
            <a:p>
              <a:pPr lvl="2" algn="just">
                <a:lnSpc>
                  <a:spcPct val="150000"/>
                </a:lnSpc>
              </a:pPr>
              <a:r>
                <a:rPr lang="en-US" sz="2500">
                  <a:solidFill>
                    <a:schemeClr val="tx1"/>
                  </a:solidFill>
                  <a:latin typeface="Arial" panose="020B0604020202020204" pitchFamily="34" charset="0"/>
                  <a:cs typeface="Arial" panose="020B0604020202020204" pitchFamily="34" charset="0"/>
                </a:rPr>
                <a:t>Em hãy cho biết máy tính của Nam bị hỏng phần mềm và phần cứng nào. Vì sao? </a:t>
              </a:r>
            </a:p>
          </p:txBody>
        </p:sp>
        <p:sp>
          <p:nvSpPr>
            <p:cNvPr id="19" name="Rectangle: Rounded Corners 18">
              <a:extLst>
                <a:ext uri="{FF2B5EF4-FFF2-40B4-BE49-F238E27FC236}">
                  <a16:creationId xmlns:a16="http://schemas.microsoft.com/office/drawing/2014/main" id="{7FAC04A5-B081-70C0-6A05-4653704B8DAD}"/>
                </a:ext>
              </a:extLst>
            </p:cNvPr>
            <p:cNvSpPr/>
            <p:nvPr/>
          </p:nvSpPr>
          <p:spPr>
            <a:xfrm>
              <a:off x="591669" y="2080879"/>
              <a:ext cx="3056965" cy="553998"/>
            </a:xfrm>
            <a:prstGeom prst="roundRect">
              <a:avLst>
                <a:gd name="adj" fmla="val 50000"/>
              </a:avLst>
            </a:prstGeom>
            <a:solidFill>
              <a:schemeClr val="accent4">
                <a:lumMod val="40000"/>
                <a:lumOff val="60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rgbClr val="002060"/>
                  </a:solidFill>
                  <a:latin typeface="Arial" panose="020B0604020202020204" pitchFamily="34" charset="0"/>
                  <a:cs typeface="Arial" panose="020B0604020202020204" pitchFamily="34" charset="0"/>
                </a:rPr>
                <a:t>Tình huống </a:t>
              </a:r>
            </a:p>
          </p:txBody>
        </p:sp>
        <p:pic>
          <p:nvPicPr>
            <p:cNvPr id="12290" name="Picture 2" descr="Question mark ">
              <a:extLst>
                <a:ext uri="{FF2B5EF4-FFF2-40B4-BE49-F238E27FC236}">
                  <a16:creationId xmlns:a16="http://schemas.microsoft.com/office/drawing/2014/main" id="{950D4391-852F-CDD1-55E4-1535D93AA8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105" y="5061515"/>
              <a:ext cx="968190" cy="9681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4332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8E9E7"/>
        </a:solidFill>
        <a:effectLst/>
      </p:bgPr>
    </p:bg>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F12C5F75-1C46-DBE5-9B89-C840C5C5FBBE}"/>
              </a:ext>
            </a:extLst>
          </p:cNvPr>
          <p:cNvGrpSpPr/>
          <p:nvPr/>
        </p:nvGrpSpPr>
        <p:grpSpPr>
          <a:xfrm>
            <a:off x="419100" y="433685"/>
            <a:ext cx="11353800" cy="5990629"/>
            <a:chOff x="0" y="0"/>
            <a:chExt cx="23767578" cy="4308130"/>
          </a:xfrm>
          <a:solidFill>
            <a:schemeClr val="bg1"/>
          </a:solidFill>
        </p:grpSpPr>
        <p:sp>
          <p:nvSpPr>
            <p:cNvPr id="5" name="Freeform 9">
              <a:extLst>
                <a:ext uri="{FF2B5EF4-FFF2-40B4-BE49-F238E27FC236}">
                  <a16:creationId xmlns:a16="http://schemas.microsoft.com/office/drawing/2014/main" id="{134E01D0-3151-8429-2E9F-BD2518BDE52D}"/>
                </a:ext>
              </a:extLst>
            </p:cNvPr>
            <p:cNvSpPr/>
            <p:nvPr/>
          </p:nvSpPr>
          <p:spPr>
            <a:xfrm>
              <a:off x="0" y="-4262"/>
              <a:ext cx="23775324" cy="4314616"/>
            </a:xfrm>
            <a:custGeom>
              <a:avLst/>
              <a:gdLst/>
              <a:ahLst/>
              <a:cxnLst/>
              <a:rect l="l" t="t" r="r" b="b"/>
              <a:pathLst>
                <a:path w="23775324" h="4314616">
                  <a:moveTo>
                    <a:pt x="22836423" y="4303428"/>
                  </a:moveTo>
                  <a:cubicBezTo>
                    <a:pt x="22836423" y="4303428"/>
                    <a:pt x="22416670" y="4314616"/>
                    <a:pt x="21954086" y="4311994"/>
                  </a:cubicBezTo>
                  <a:cubicBezTo>
                    <a:pt x="7061014" y="4309832"/>
                    <a:pt x="1057073" y="4302007"/>
                    <a:pt x="1057073" y="4302007"/>
                  </a:cubicBezTo>
                  <a:cubicBezTo>
                    <a:pt x="812931" y="4293173"/>
                    <a:pt x="565145" y="4276192"/>
                    <a:pt x="398404" y="4218014"/>
                  </a:cubicBezTo>
                  <a:cubicBezTo>
                    <a:pt x="120505" y="4121053"/>
                    <a:pt x="0" y="3943524"/>
                    <a:pt x="0" y="1481750"/>
                  </a:cubicBezTo>
                  <a:lnTo>
                    <a:pt x="0" y="1481722"/>
                  </a:lnTo>
                  <a:cubicBezTo>
                    <a:pt x="8536" y="440430"/>
                    <a:pt x="34263" y="311302"/>
                    <a:pt x="140291" y="225758"/>
                  </a:cubicBezTo>
                  <a:cubicBezTo>
                    <a:pt x="342602" y="62530"/>
                    <a:pt x="736658" y="7673"/>
                    <a:pt x="1155311" y="7673"/>
                  </a:cubicBezTo>
                  <a:cubicBezTo>
                    <a:pt x="1155311" y="7673"/>
                    <a:pt x="1551711" y="15681"/>
                    <a:pt x="17447034" y="7673"/>
                  </a:cubicBezTo>
                  <a:cubicBezTo>
                    <a:pt x="22197744" y="0"/>
                    <a:pt x="22661671" y="7673"/>
                    <a:pt x="22661671" y="7673"/>
                  </a:cubicBezTo>
                  <a:cubicBezTo>
                    <a:pt x="23029979" y="15152"/>
                    <a:pt x="23393291" y="84484"/>
                    <a:pt x="23591033" y="207066"/>
                  </a:cubicBezTo>
                  <a:cubicBezTo>
                    <a:pt x="23742050" y="300683"/>
                    <a:pt x="23775324" y="425358"/>
                    <a:pt x="23766183" y="1481750"/>
                  </a:cubicBezTo>
                  <a:lnTo>
                    <a:pt x="23766183" y="1481777"/>
                  </a:lnTo>
                  <a:cubicBezTo>
                    <a:pt x="23766183" y="4061490"/>
                    <a:pt x="23483187" y="4275587"/>
                    <a:pt x="22836423" y="4303428"/>
                  </a:cubicBezTo>
                  <a:close/>
                </a:path>
              </a:pathLst>
            </a:custGeom>
            <a:grpFill/>
          </p:spPr>
          <p:txBody>
            <a:bodyPr/>
            <a:lstStyle/>
            <a:p>
              <a:endParaRPr lang="en-US"/>
            </a:p>
          </p:txBody>
        </p:sp>
      </p:grpSp>
      <p:sp>
        <p:nvSpPr>
          <p:cNvPr id="11" name="Rectangle: Rounded Corners 10">
            <a:extLst>
              <a:ext uri="{FF2B5EF4-FFF2-40B4-BE49-F238E27FC236}">
                <a16:creationId xmlns:a16="http://schemas.microsoft.com/office/drawing/2014/main" id="{A4F78C11-67B9-4245-5C2A-2EC880962FE2}"/>
              </a:ext>
            </a:extLst>
          </p:cNvPr>
          <p:cNvSpPr/>
          <p:nvPr/>
        </p:nvSpPr>
        <p:spPr>
          <a:xfrm>
            <a:off x="2730287" y="-517387"/>
            <a:ext cx="6731425" cy="1653120"/>
          </a:xfrm>
          <a:prstGeom prst="roundRect">
            <a:avLst/>
          </a:prstGeom>
          <a:solidFill>
            <a:schemeClr val="bg1"/>
          </a:solidFill>
          <a:ln w="381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DE34CFF-C22F-71A6-3D8D-7B75742E4CD9}"/>
              </a:ext>
            </a:extLst>
          </p:cNvPr>
          <p:cNvSpPr txBox="1"/>
          <p:nvPr/>
        </p:nvSpPr>
        <p:spPr>
          <a:xfrm>
            <a:off x="3253595" y="181960"/>
            <a:ext cx="5684808"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KHỞI ĐỘNG </a:t>
            </a:r>
          </a:p>
        </p:txBody>
      </p:sp>
      <p:sp>
        <p:nvSpPr>
          <p:cNvPr id="13" name="Freeform 2">
            <a:extLst>
              <a:ext uri="{FF2B5EF4-FFF2-40B4-BE49-F238E27FC236}">
                <a16:creationId xmlns:a16="http://schemas.microsoft.com/office/drawing/2014/main" id="{F02AD349-4454-DCA9-300C-4AB65A5665BE}"/>
              </a:ext>
            </a:extLst>
          </p:cNvPr>
          <p:cNvSpPr/>
          <p:nvPr/>
        </p:nvSpPr>
        <p:spPr>
          <a:xfrm>
            <a:off x="8026880" y="3211742"/>
            <a:ext cx="3838941" cy="3421457"/>
          </a:xfrm>
          <a:custGeom>
            <a:avLst/>
            <a:gdLst/>
            <a:ahLst/>
            <a:cxnLst/>
            <a:rect l="l" t="t" r="r" b="b"/>
            <a:pathLst>
              <a:path w="4616886" h="4114800">
                <a:moveTo>
                  <a:pt x="0" y="0"/>
                </a:moveTo>
                <a:lnTo>
                  <a:pt x="4616887" y="0"/>
                </a:lnTo>
                <a:lnTo>
                  <a:pt x="4616887"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3CE54E8F-BB10-A99A-F143-1B46D309D2A6}"/>
              </a:ext>
            </a:extLst>
          </p:cNvPr>
          <p:cNvSpPr txBox="1"/>
          <p:nvPr/>
        </p:nvSpPr>
        <p:spPr>
          <a:xfrm>
            <a:off x="1573304" y="1381532"/>
            <a:ext cx="9045389" cy="553998"/>
          </a:xfrm>
          <a:prstGeom prst="rect">
            <a:avLst/>
          </a:prstGeom>
          <a:noFill/>
        </p:spPr>
        <p:txBody>
          <a:bodyPr wrap="square" rtlCol="0">
            <a:spAutoFit/>
          </a:bodyPr>
          <a:lstStyle/>
          <a:p>
            <a:pPr algn="ctr"/>
            <a:r>
              <a:rPr lang="en-US" sz="3000">
                <a:solidFill>
                  <a:srgbClr val="C00000"/>
                </a:solidFill>
                <a:latin typeface="Arial" panose="020B0604020202020204" pitchFamily="34" charset="0"/>
                <a:cs typeface="Arial" panose="020B0604020202020204" pitchFamily="34" charset="0"/>
              </a:rPr>
              <a:t>Em hãy suy nghĩ và trả lời câu hỏi sau đây: </a:t>
            </a:r>
          </a:p>
        </p:txBody>
      </p:sp>
      <p:grpSp>
        <p:nvGrpSpPr>
          <p:cNvPr id="18" name="Group 17">
            <a:extLst>
              <a:ext uri="{FF2B5EF4-FFF2-40B4-BE49-F238E27FC236}">
                <a16:creationId xmlns:a16="http://schemas.microsoft.com/office/drawing/2014/main" id="{4230CF13-534C-4EE6-5136-315788C64E92}"/>
              </a:ext>
            </a:extLst>
          </p:cNvPr>
          <p:cNvGrpSpPr/>
          <p:nvPr/>
        </p:nvGrpSpPr>
        <p:grpSpPr>
          <a:xfrm>
            <a:off x="895707" y="2012324"/>
            <a:ext cx="6654567" cy="2738695"/>
            <a:chOff x="1337806" y="3000320"/>
            <a:chExt cx="6654567" cy="2738695"/>
          </a:xfrm>
        </p:grpSpPr>
        <p:sp>
          <p:nvSpPr>
            <p:cNvPr id="17" name="Rectangle: Rounded Corners 16">
              <a:extLst>
                <a:ext uri="{FF2B5EF4-FFF2-40B4-BE49-F238E27FC236}">
                  <a16:creationId xmlns:a16="http://schemas.microsoft.com/office/drawing/2014/main" id="{EBFA5A1B-5EA7-5F67-76A3-559CABE85740}"/>
                </a:ext>
              </a:extLst>
            </p:cNvPr>
            <p:cNvSpPr/>
            <p:nvPr/>
          </p:nvSpPr>
          <p:spPr>
            <a:xfrm>
              <a:off x="1609163" y="3488986"/>
              <a:ext cx="6383210" cy="2250029"/>
            </a:xfrm>
            <a:custGeom>
              <a:avLst/>
              <a:gdLst>
                <a:gd name="connsiteX0" fmla="*/ 0 w 6383210"/>
                <a:gd name="connsiteY0" fmla="*/ 375012 h 2250029"/>
                <a:gd name="connsiteX1" fmla="*/ 375012 w 6383210"/>
                <a:gd name="connsiteY1" fmla="*/ 0 h 2250029"/>
                <a:gd name="connsiteX2" fmla="*/ 6008198 w 6383210"/>
                <a:gd name="connsiteY2" fmla="*/ 0 h 2250029"/>
                <a:gd name="connsiteX3" fmla="*/ 6383210 w 6383210"/>
                <a:gd name="connsiteY3" fmla="*/ 375012 h 2250029"/>
                <a:gd name="connsiteX4" fmla="*/ 6383210 w 6383210"/>
                <a:gd name="connsiteY4" fmla="*/ 1875017 h 2250029"/>
                <a:gd name="connsiteX5" fmla="*/ 6008198 w 6383210"/>
                <a:gd name="connsiteY5" fmla="*/ 2250029 h 2250029"/>
                <a:gd name="connsiteX6" fmla="*/ 375012 w 6383210"/>
                <a:gd name="connsiteY6" fmla="*/ 2250029 h 2250029"/>
                <a:gd name="connsiteX7" fmla="*/ 0 w 6383210"/>
                <a:gd name="connsiteY7" fmla="*/ 1875017 h 2250029"/>
                <a:gd name="connsiteX8" fmla="*/ 0 w 6383210"/>
                <a:gd name="connsiteY8" fmla="*/ 375012 h 225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3210" h="2250029" fill="none" extrusionOk="0">
                  <a:moveTo>
                    <a:pt x="0" y="375012"/>
                  </a:moveTo>
                  <a:cubicBezTo>
                    <a:pt x="-33260" y="153989"/>
                    <a:pt x="172685" y="5448"/>
                    <a:pt x="375012" y="0"/>
                  </a:cubicBezTo>
                  <a:cubicBezTo>
                    <a:pt x="2828567" y="-61902"/>
                    <a:pt x="3962646" y="-101778"/>
                    <a:pt x="6008198" y="0"/>
                  </a:cubicBezTo>
                  <a:cubicBezTo>
                    <a:pt x="6186535" y="-9022"/>
                    <a:pt x="6404593" y="139404"/>
                    <a:pt x="6383210" y="375012"/>
                  </a:cubicBezTo>
                  <a:cubicBezTo>
                    <a:pt x="6470948" y="903314"/>
                    <a:pt x="6335275" y="1481357"/>
                    <a:pt x="6383210" y="1875017"/>
                  </a:cubicBezTo>
                  <a:cubicBezTo>
                    <a:pt x="6364869" y="2073151"/>
                    <a:pt x="6208154" y="2216951"/>
                    <a:pt x="6008198" y="2250029"/>
                  </a:cubicBezTo>
                  <a:cubicBezTo>
                    <a:pt x="5374997" y="2107637"/>
                    <a:pt x="2263721" y="2361130"/>
                    <a:pt x="375012" y="2250029"/>
                  </a:cubicBezTo>
                  <a:cubicBezTo>
                    <a:pt x="143350" y="2262312"/>
                    <a:pt x="-702" y="2085332"/>
                    <a:pt x="0" y="1875017"/>
                  </a:cubicBezTo>
                  <a:cubicBezTo>
                    <a:pt x="61918" y="1331911"/>
                    <a:pt x="12634" y="1121269"/>
                    <a:pt x="0" y="375012"/>
                  </a:cubicBezTo>
                  <a:close/>
                </a:path>
                <a:path w="6383210" h="2250029" stroke="0" extrusionOk="0">
                  <a:moveTo>
                    <a:pt x="0" y="375012"/>
                  </a:moveTo>
                  <a:cubicBezTo>
                    <a:pt x="-2769" y="164239"/>
                    <a:pt x="163347" y="-7614"/>
                    <a:pt x="375012" y="0"/>
                  </a:cubicBezTo>
                  <a:cubicBezTo>
                    <a:pt x="1349312" y="-164947"/>
                    <a:pt x="5394682" y="-52288"/>
                    <a:pt x="6008198" y="0"/>
                  </a:cubicBezTo>
                  <a:cubicBezTo>
                    <a:pt x="6214010" y="-20380"/>
                    <a:pt x="6348673" y="173428"/>
                    <a:pt x="6383210" y="375012"/>
                  </a:cubicBezTo>
                  <a:cubicBezTo>
                    <a:pt x="6455660" y="930474"/>
                    <a:pt x="6360269" y="1258741"/>
                    <a:pt x="6383210" y="1875017"/>
                  </a:cubicBezTo>
                  <a:cubicBezTo>
                    <a:pt x="6400071" y="2103900"/>
                    <a:pt x="6207491" y="2235799"/>
                    <a:pt x="6008198" y="2250029"/>
                  </a:cubicBezTo>
                  <a:cubicBezTo>
                    <a:pt x="5174330" y="2408570"/>
                    <a:pt x="996782" y="2108193"/>
                    <a:pt x="375012" y="2250029"/>
                  </a:cubicBezTo>
                  <a:cubicBezTo>
                    <a:pt x="166052" y="2282476"/>
                    <a:pt x="27406" y="2072601"/>
                    <a:pt x="0" y="1875017"/>
                  </a:cubicBezTo>
                  <a:cubicBezTo>
                    <a:pt x="42648" y="1431815"/>
                    <a:pt x="-61537" y="643899"/>
                    <a:pt x="0" y="375012"/>
                  </a:cubicBezTo>
                  <a:close/>
                </a:path>
              </a:pathLst>
            </a:custGeom>
            <a:solidFill>
              <a:schemeClr val="bg1"/>
            </a:solidFill>
            <a:ln w="28575">
              <a:solidFill>
                <a:srgbClr val="FFBC53"/>
              </a:solidFill>
              <a:extLst>
                <a:ext uri="{C807C97D-BFC1-408E-A445-0C87EB9F89A2}">
                  <ask:lineSketchStyleProps xmlns="" xmlns:ask="http://schemas.microsoft.com/office/drawing/2018/sketchyshapes" sd="983016561">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DAE7B2B-4034-C93A-851F-6AFC2043B691}"/>
                </a:ext>
              </a:extLst>
            </p:cNvPr>
            <p:cNvSpPr txBox="1"/>
            <p:nvPr/>
          </p:nvSpPr>
          <p:spPr>
            <a:xfrm>
              <a:off x="2068787" y="3591752"/>
              <a:ext cx="5646906" cy="1761444"/>
            </a:xfrm>
            <a:prstGeom prst="rect">
              <a:avLst/>
            </a:prstGeom>
            <a:noFill/>
          </p:spPr>
          <p:txBody>
            <a:bodyPr wrap="square">
              <a:spAutoFit/>
            </a:bodyPr>
            <a:lstStyle/>
            <a:p>
              <a:pPr algn="just">
                <a:lnSpc>
                  <a:spcPct val="150000"/>
                </a:lnSpc>
              </a:pPr>
              <a:r>
                <a:rPr lang="vi-VN" sz="2500"/>
                <a:t>Theo em, nếu chỉ có phần cứng thì máy tính có thực hiện được hoạt động xử lí thông tin mà em yêu cầu không?</a:t>
              </a:r>
              <a:endParaRPr lang="en-US" sz="2500"/>
            </a:p>
          </p:txBody>
        </p:sp>
        <p:pic>
          <p:nvPicPr>
            <p:cNvPr id="1026" name="Picture 2" descr="Conversation ">
              <a:extLst>
                <a:ext uri="{FF2B5EF4-FFF2-40B4-BE49-F238E27FC236}">
                  <a16:creationId xmlns:a16="http://schemas.microsoft.com/office/drawing/2014/main" id="{297B2574-AB63-59E0-F0C8-F838F05C97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7806" y="3000320"/>
              <a:ext cx="1002338" cy="1002338"/>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Freeform 27">
            <a:extLst>
              <a:ext uri="{FF2B5EF4-FFF2-40B4-BE49-F238E27FC236}">
                <a16:creationId xmlns:a16="http://schemas.microsoft.com/office/drawing/2014/main" id="{4D033311-D84A-572F-7ACA-B0264D9FA448}"/>
              </a:ext>
            </a:extLst>
          </p:cNvPr>
          <p:cNvSpPr/>
          <p:nvPr/>
        </p:nvSpPr>
        <p:spPr>
          <a:xfrm rot="4529585">
            <a:off x="437208" y="5064943"/>
            <a:ext cx="1217533" cy="406831"/>
          </a:xfrm>
          <a:custGeom>
            <a:avLst/>
            <a:gdLst/>
            <a:ahLst/>
            <a:cxnLst/>
            <a:rect l="l" t="t" r="r" b="b"/>
            <a:pathLst>
              <a:path w="1058647" h="299068">
                <a:moveTo>
                  <a:pt x="0" y="0"/>
                </a:moveTo>
                <a:lnTo>
                  <a:pt x="1058647" y="0"/>
                </a:lnTo>
                <a:lnTo>
                  <a:pt x="1058647" y="299068"/>
                </a:lnTo>
                <a:lnTo>
                  <a:pt x="0" y="29906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20" name="TextBox 19">
            <a:extLst>
              <a:ext uri="{FF2B5EF4-FFF2-40B4-BE49-F238E27FC236}">
                <a16:creationId xmlns:a16="http://schemas.microsoft.com/office/drawing/2014/main" id="{658AE870-D0A3-7215-F042-754735E001EC}"/>
              </a:ext>
            </a:extLst>
          </p:cNvPr>
          <p:cNvSpPr txBox="1"/>
          <p:nvPr/>
        </p:nvSpPr>
        <p:spPr>
          <a:xfrm>
            <a:off x="1395399" y="5268358"/>
            <a:ext cx="6046533" cy="1175258"/>
          </a:xfrm>
          <a:prstGeom prst="rect">
            <a:avLst/>
          </a:prstGeom>
          <a:noFill/>
        </p:spPr>
        <p:txBody>
          <a:bodyPr wrap="square" rtlCol="0">
            <a:spAutoFit/>
          </a:bodyPr>
          <a:lstStyle/>
          <a:p>
            <a:pPr algn="just">
              <a:lnSpc>
                <a:spcPct val="150000"/>
              </a:lnSpc>
            </a:pPr>
            <a:r>
              <a:rPr lang="en-US" sz="2500">
                <a:solidFill>
                  <a:srgbClr val="C00000"/>
                </a:solidFill>
                <a:latin typeface="Arial" panose="020B0604020202020204" pitchFamily="34" charset="0"/>
                <a:cs typeface="Arial" panose="020B0604020202020204" pitchFamily="34" charset="0"/>
              </a:rPr>
              <a:t>Không có phần mềm, máy không xử lí được các yêu cầu. </a:t>
            </a:r>
          </a:p>
        </p:txBody>
      </p:sp>
    </p:spTree>
    <p:extLst>
      <p:ext uri="{BB962C8B-B14F-4D97-AF65-F5344CB8AC3E}">
        <p14:creationId xmlns:p14="http://schemas.microsoft.com/office/powerpoint/2010/main" val="272616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P spid="14" grpId="0"/>
      <p:bldP spid="19" grpId="0" animBg="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8E9E7"/>
        </a:solidFill>
        <a:effectLst/>
      </p:bgPr>
    </p:bg>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F12C5F75-1C46-DBE5-9B89-C840C5C5FBBE}"/>
              </a:ext>
            </a:extLst>
          </p:cNvPr>
          <p:cNvGrpSpPr/>
          <p:nvPr/>
        </p:nvGrpSpPr>
        <p:grpSpPr>
          <a:xfrm>
            <a:off x="419100" y="433685"/>
            <a:ext cx="11353800" cy="5990629"/>
            <a:chOff x="0" y="0"/>
            <a:chExt cx="23767578" cy="4308130"/>
          </a:xfrm>
          <a:solidFill>
            <a:schemeClr val="bg1"/>
          </a:solidFill>
        </p:grpSpPr>
        <p:sp>
          <p:nvSpPr>
            <p:cNvPr id="5" name="Freeform 9">
              <a:extLst>
                <a:ext uri="{FF2B5EF4-FFF2-40B4-BE49-F238E27FC236}">
                  <a16:creationId xmlns:a16="http://schemas.microsoft.com/office/drawing/2014/main" id="{134E01D0-3151-8429-2E9F-BD2518BDE52D}"/>
                </a:ext>
              </a:extLst>
            </p:cNvPr>
            <p:cNvSpPr/>
            <p:nvPr/>
          </p:nvSpPr>
          <p:spPr>
            <a:xfrm>
              <a:off x="0" y="-4262"/>
              <a:ext cx="23775324" cy="4314616"/>
            </a:xfrm>
            <a:custGeom>
              <a:avLst/>
              <a:gdLst/>
              <a:ahLst/>
              <a:cxnLst/>
              <a:rect l="l" t="t" r="r" b="b"/>
              <a:pathLst>
                <a:path w="23775324" h="4314616">
                  <a:moveTo>
                    <a:pt x="22836423" y="4303428"/>
                  </a:moveTo>
                  <a:cubicBezTo>
                    <a:pt x="22836423" y="4303428"/>
                    <a:pt x="22416670" y="4314616"/>
                    <a:pt x="21954086" y="4311994"/>
                  </a:cubicBezTo>
                  <a:cubicBezTo>
                    <a:pt x="7061014" y="4309832"/>
                    <a:pt x="1057073" y="4302007"/>
                    <a:pt x="1057073" y="4302007"/>
                  </a:cubicBezTo>
                  <a:cubicBezTo>
                    <a:pt x="812931" y="4293173"/>
                    <a:pt x="565145" y="4276192"/>
                    <a:pt x="398404" y="4218014"/>
                  </a:cubicBezTo>
                  <a:cubicBezTo>
                    <a:pt x="120505" y="4121053"/>
                    <a:pt x="0" y="3943524"/>
                    <a:pt x="0" y="1481750"/>
                  </a:cubicBezTo>
                  <a:lnTo>
                    <a:pt x="0" y="1481722"/>
                  </a:lnTo>
                  <a:cubicBezTo>
                    <a:pt x="8536" y="440430"/>
                    <a:pt x="34263" y="311302"/>
                    <a:pt x="140291" y="225758"/>
                  </a:cubicBezTo>
                  <a:cubicBezTo>
                    <a:pt x="342602" y="62530"/>
                    <a:pt x="736658" y="7673"/>
                    <a:pt x="1155311" y="7673"/>
                  </a:cubicBezTo>
                  <a:cubicBezTo>
                    <a:pt x="1155311" y="7673"/>
                    <a:pt x="1551711" y="15681"/>
                    <a:pt x="17447034" y="7673"/>
                  </a:cubicBezTo>
                  <a:cubicBezTo>
                    <a:pt x="22197744" y="0"/>
                    <a:pt x="22661671" y="7673"/>
                    <a:pt x="22661671" y="7673"/>
                  </a:cubicBezTo>
                  <a:cubicBezTo>
                    <a:pt x="23029979" y="15152"/>
                    <a:pt x="23393291" y="84484"/>
                    <a:pt x="23591033" y="207066"/>
                  </a:cubicBezTo>
                  <a:cubicBezTo>
                    <a:pt x="23742050" y="300683"/>
                    <a:pt x="23775324" y="425358"/>
                    <a:pt x="23766183" y="1481750"/>
                  </a:cubicBezTo>
                  <a:lnTo>
                    <a:pt x="23766183" y="1481777"/>
                  </a:lnTo>
                  <a:cubicBezTo>
                    <a:pt x="23766183" y="4061490"/>
                    <a:pt x="23483187" y="4275587"/>
                    <a:pt x="22836423" y="4303428"/>
                  </a:cubicBezTo>
                  <a:close/>
                </a:path>
              </a:pathLst>
            </a:custGeom>
            <a:grpFill/>
          </p:spPr>
          <p:txBody>
            <a:bodyPr/>
            <a:lstStyle/>
            <a:p>
              <a:endParaRPr lang="en-US"/>
            </a:p>
          </p:txBody>
        </p:sp>
      </p:grpSp>
      <p:sp>
        <p:nvSpPr>
          <p:cNvPr id="2" name="Freeform 6">
            <a:extLst>
              <a:ext uri="{FF2B5EF4-FFF2-40B4-BE49-F238E27FC236}">
                <a16:creationId xmlns:a16="http://schemas.microsoft.com/office/drawing/2014/main" id="{AE9F7E0A-80A7-0DF0-8415-E95885DA48BE}"/>
              </a:ext>
            </a:extLst>
          </p:cNvPr>
          <p:cNvSpPr/>
          <p:nvPr/>
        </p:nvSpPr>
        <p:spPr>
          <a:xfrm>
            <a:off x="8786165" y="3128682"/>
            <a:ext cx="2898149" cy="3298725"/>
          </a:xfrm>
          <a:custGeom>
            <a:avLst/>
            <a:gdLst/>
            <a:ahLst/>
            <a:cxnLst/>
            <a:rect l="l" t="t" r="r" b="b"/>
            <a:pathLst>
              <a:path w="3566160" h="4114800">
                <a:moveTo>
                  <a:pt x="0" y="0"/>
                </a:moveTo>
                <a:lnTo>
                  <a:pt x="3566160" y="0"/>
                </a:lnTo>
                <a:lnTo>
                  <a:pt x="3566160"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6" name="TextBox 5">
            <a:extLst>
              <a:ext uri="{FF2B5EF4-FFF2-40B4-BE49-F238E27FC236}">
                <a16:creationId xmlns:a16="http://schemas.microsoft.com/office/drawing/2014/main" id="{E4FE8304-8725-DA3E-AD39-4A73CD4B0F3E}"/>
              </a:ext>
            </a:extLst>
          </p:cNvPr>
          <p:cNvSpPr txBox="1"/>
          <p:nvPr/>
        </p:nvSpPr>
        <p:spPr>
          <a:xfrm>
            <a:off x="2873222" y="634821"/>
            <a:ext cx="6445555" cy="630942"/>
          </a:xfrm>
          <a:prstGeom prst="rect">
            <a:avLst/>
          </a:prstGeom>
          <a:noFill/>
        </p:spPr>
        <p:txBody>
          <a:bodyPr wrap="square" rtlCol="0">
            <a:spAutoFit/>
          </a:bodyPr>
          <a:lstStyle/>
          <a:p>
            <a:pPr algn="ctr"/>
            <a:r>
              <a:rPr lang="en-US" sz="3500" b="1">
                <a:solidFill>
                  <a:srgbClr val="002060"/>
                </a:solidFill>
                <a:latin typeface="Arial" panose="020B0604020202020204" pitchFamily="34" charset="0"/>
                <a:cs typeface="Arial" panose="020B0604020202020204" pitchFamily="34" charset="0"/>
              </a:rPr>
              <a:t>HƯỚNG DẪN TRẢ LỜI </a:t>
            </a:r>
          </a:p>
        </p:txBody>
      </p:sp>
      <p:grpSp>
        <p:nvGrpSpPr>
          <p:cNvPr id="12" name="Group 11">
            <a:extLst>
              <a:ext uri="{FF2B5EF4-FFF2-40B4-BE49-F238E27FC236}">
                <a16:creationId xmlns:a16="http://schemas.microsoft.com/office/drawing/2014/main" id="{911FF285-288D-2AA0-997C-C60E0552545B}"/>
              </a:ext>
            </a:extLst>
          </p:cNvPr>
          <p:cNvGrpSpPr/>
          <p:nvPr/>
        </p:nvGrpSpPr>
        <p:grpSpPr>
          <a:xfrm>
            <a:off x="648999" y="1823903"/>
            <a:ext cx="7897905" cy="4045364"/>
            <a:chOff x="1150594" y="1868773"/>
            <a:chExt cx="7897905" cy="4045364"/>
          </a:xfrm>
        </p:grpSpPr>
        <p:sp>
          <p:nvSpPr>
            <p:cNvPr id="7" name="Rectangle: Rounded Corners 6">
              <a:extLst>
                <a:ext uri="{FF2B5EF4-FFF2-40B4-BE49-F238E27FC236}">
                  <a16:creationId xmlns:a16="http://schemas.microsoft.com/office/drawing/2014/main" id="{D0E8E177-24AA-E727-529D-067B58B020F5}"/>
                </a:ext>
              </a:extLst>
            </p:cNvPr>
            <p:cNvSpPr/>
            <p:nvPr/>
          </p:nvSpPr>
          <p:spPr>
            <a:xfrm>
              <a:off x="1150594" y="2382043"/>
              <a:ext cx="7897905" cy="3532094"/>
            </a:xfrm>
            <a:custGeom>
              <a:avLst/>
              <a:gdLst>
                <a:gd name="connsiteX0" fmla="*/ 0 w 7897905"/>
                <a:gd name="connsiteY0" fmla="*/ 588694 h 3532094"/>
                <a:gd name="connsiteX1" fmla="*/ 588694 w 7897905"/>
                <a:gd name="connsiteY1" fmla="*/ 0 h 3532094"/>
                <a:gd name="connsiteX2" fmla="*/ 7309211 w 7897905"/>
                <a:gd name="connsiteY2" fmla="*/ 0 h 3532094"/>
                <a:gd name="connsiteX3" fmla="*/ 7897905 w 7897905"/>
                <a:gd name="connsiteY3" fmla="*/ 588694 h 3532094"/>
                <a:gd name="connsiteX4" fmla="*/ 7897905 w 7897905"/>
                <a:gd name="connsiteY4" fmla="*/ 2943400 h 3532094"/>
                <a:gd name="connsiteX5" fmla="*/ 7309211 w 7897905"/>
                <a:gd name="connsiteY5" fmla="*/ 3532094 h 3532094"/>
                <a:gd name="connsiteX6" fmla="*/ 588694 w 7897905"/>
                <a:gd name="connsiteY6" fmla="*/ 3532094 h 3532094"/>
                <a:gd name="connsiteX7" fmla="*/ 0 w 7897905"/>
                <a:gd name="connsiteY7" fmla="*/ 2943400 h 3532094"/>
                <a:gd name="connsiteX8" fmla="*/ 0 w 7897905"/>
                <a:gd name="connsiteY8" fmla="*/ 588694 h 35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7905" h="3532094" fill="none" extrusionOk="0">
                  <a:moveTo>
                    <a:pt x="0" y="588694"/>
                  </a:moveTo>
                  <a:cubicBezTo>
                    <a:pt x="45345" y="295122"/>
                    <a:pt x="267086" y="24929"/>
                    <a:pt x="588694" y="0"/>
                  </a:cubicBezTo>
                  <a:cubicBezTo>
                    <a:pt x="1925695" y="-154018"/>
                    <a:pt x="4576905" y="-2134"/>
                    <a:pt x="7309211" y="0"/>
                  </a:cubicBezTo>
                  <a:cubicBezTo>
                    <a:pt x="7654112" y="-18042"/>
                    <a:pt x="7850873" y="245667"/>
                    <a:pt x="7897905" y="588694"/>
                  </a:cubicBezTo>
                  <a:cubicBezTo>
                    <a:pt x="7964117" y="845827"/>
                    <a:pt x="7964798" y="2230403"/>
                    <a:pt x="7897905" y="2943400"/>
                  </a:cubicBezTo>
                  <a:cubicBezTo>
                    <a:pt x="7903105" y="3224417"/>
                    <a:pt x="7580207" y="3543018"/>
                    <a:pt x="7309211" y="3532094"/>
                  </a:cubicBezTo>
                  <a:cubicBezTo>
                    <a:pt x="5493101" y="3380436"/>
                    <a:pt x="2513937" y="3563250"/>
                    <a:pt x="588694" y="3532094"/>
                  </a:cubicBezTo>
                  <a:cubicBezTo>
                    <a:pt x="294695" y="3563511"/>
                    <a:pt x="-9105" y="3242537"/>
                    <a:pt x="0" y="2943400"/>
                  </a:cubicBezTo>
                  <a:cubicBezTo>
                    <a:pt x="106079" y="1897053"/>
                    <a:pt x="-143670" y="1631969"/>
                    <a:pt x="0" y="588694"/>
                  </a:cubicBezTo>
                  <a:close/>
                </a:path>
                <a:path w="7897905" h="3532094" stroke="0" extrusionOk="0">
                  <a:moveTo>
                    <a:pt x="0" y="588694"/>
                  </a:moveTo>
                  <a:cubicBezTo>
                    <a:pt x="-47238" y="249526"/>
                    <a:pt x="292751" y="-31617"/>
                    <a:pt x="588694" y="0"/>
                  </a:cubicBezTo>
                  <a:cubicBezTo>
                    <a:pt x="3788147" y="115159"/>
                    <a:pt x="4525351" y="85575"/>
                    <a:pt x="7309211" y="0"/>
                  </a:cubicBezTo>
                  <a:cubicBezTo>
                    <a:pt x="7648135" y="38160"/>
                    <a:pt x="7924677" y="291860"/>
                    <a:pt x="7897905" y="588694"/>
                  </a:cubicBezTo>
                  <a:cubicBezTo>
                    <a:pt x="8037637" y="1699551"/>
                    <a:pt x="7843735" y="2124621"/>
                    <a:pt x="7897905" y="2943400"/>
                  </a:cubicBezTo>
                  <a:cubicBezTo>
                    <a:pt x="7848842" y="3278293"/>
                    <a:pt x="7595349" y="3549674"/>
                    <a:pt x="7309211" y="3532094"/>
                  </a:cubicBezTo>
                  <a:cubicBezTo>
                    <a:pt x="5841670" y="3646621"/>
                    <a:pt x="2111714" y="3613992"/>
                    <a:pt x="588694" y="3532094"/>
                  </a:cubicBezTo>
                  <a:cubicBezTo>
                    <a:pt x="288479" y="3555413"/>
                    <a:pt x="10114" y="3247811"/>
                    <a:pt x="0" y="2943400"/>
                  </a:cubicBezTo>
                  <a:cubicBezTo>
                    <a:pt x="-130864" y="2205890"/>
                    <a:pt x="-124799" y="839744"/>
                    <a:pt x="0" y="588694"/>
                  </a:cubicBezTo>
                  <a:close/>
                </a:path>
              </a:pathLst>
            </a:custGeom>
            <a:solidFill>
              <a:srgbClr val="EAF3D4"/>
            </a:solidFill>
            <a:ln w="38100">
              <a:solidFill>
                <a:schemeClr val="accent6">
                  <a:lumMod val="60000"/>
                  <a:lumOff val="40000"/>
                </a:schemeClr>
              </a:solidFill>
              <a:extLst>
                <a:ext uri="{C807C97D-BFC1-408E-A445-0C87EB9F89A2}">
                  <ask:lineSketchStyleProps xmlns="" xmlns:ask="http://schemas.microsoft.com/office/drawing/2018/sketchyshapes" sd="2300393419">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402E8D4-C292-3678-3AD0-C9148B5ACC7C}"/>
                </a:ext>
              </a:extLst>
            </p:cNvPr>
            <p:cNvSpPr txBox="1"/>
            <p:nvPr/>
          </p:nvSpPr>
          <p:spPr>
            <a:xfrm>
              <a:off x="1758889" y="2966440"/>
              <a:ext cx="6777318" cy="2508315"/>
            </a:xfrm>
            <a:prstGeom prst="rect">
              <a:avLst/>
            </a:prstGeom>
            <a:noFill/>
          </p:spPr>
          <p:txBody>
            <a:bodyPr wrap="square">
              <a:spAutoFit/>
            </a:bodyPr>
            <a:lstStyle/>
            <a:p>
              <a:pPr marL="457200" indent="-457200" algn="just">
                <a:lnSpc>
                  <a:spcPct val="150000"/>
                </a:lnSpc>
                <a:buFont typeface="Arial" panose="020B0604020202020204" pitchFamily="34" charset="0"/>
                <a:buChar char="•"/>
              </a:pPr>
              <a:r>
                <a:rPr lang="en-US" sz="2700">
                  <a:effectLst/>
                  <a:latin typeface="Arial" panose="020B0604020202020204" pitchFamily="34" charset="0"/>
                  <a:ea typeface="Calibri" panose="020F0502020204030204" pitchFamily="34" charset="0"/>
                  <a:cs typeface="Arial" panose="020B0604020202020204" pitchFamily="34" charset="0"/>
                </a:rPr>
                <a:t>Máy tính của Nam bị hỏng một số phím của bàn phím do đổ nước vào bàn phím</a:t>
              </a:r>
            </a:p>
            <a:p>
              <a:pPr marL="457200" indent="-457200" algn="just">
                <a:lnSpc>
                  <a:spcPct val="150000"/>
                </a:lnSpc>
                <a:buFont typeface="Arial" panose="020B0604020202020204" pitchFamily="34" charset="0"/>
                <a:buChar char="•"/>
              </a:pPr>
              <a:r>
                <a:rPr lang="en-US" sz="2700">
                  <a:effectLst/>
                  <a:latin typeface="Arial" panose="020B0604020202020204" pitchFamily="34" charset="0"/>
                  <a:ea typeface="Calibri" panose="020F0502020204030204" pitchFamily="34" charset="0"/>
                  <a:cs typeface="Arial" panose="020B0604020202020204" pitchFamily="34" charset="0"/>
                </a:rPr>
                <a:t>Bị lỗi phần mềm điều khiển bàn phím do phần mềm này bị nhiễm virus.</a:t>
              </a:r>
              <a:endParaRPr lang="en-US" sz="2700">
                <a:latin typeface="Arial" panose="020B0604020202020204" pitchFamily="34" charset="0"/>
                <a:cs typeface="Arial" panose="020B0604020202020204" pitchFamily="34" charset="0"/>
              </a:endParaRPr>
            </a:p>
          </p:txBody>
        </p:sp>
        <p:pic>
          <p:nvPicPr>
            <p:cNvPr id="10" name="Picture 2">
              <a:extLst>
                <a:ext uri="{FF2B5EF4-FFF2-40B4-BE49-F238E27FC236}">
                  <a16:creationId xmlns:a16="http://schemas.microsoft.com/office/drawing/2014/main" id="{229C439E-56E8-8467-D1FD-37B58DF87E8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436630" y="1868773"/>
              <a:ext cx="1013911" cy="962294"/>
            </a:xfrm>
            <a:prstGeom prst="rect">
              <a:avLst/>
            </a:prstGeom>
          </p:spPr>
        </p:pic>
      </p:grpSp>
    </p:spTree>
    <p:extLst>
      <p:ext uri="{BB962C8B-B14F-4D97-AF65-F5344CB8AC3E}">
        <p14:creationId xmlns:p14="http://schemas.microsoft.com/office/powerpoint/2010/main" val="17770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492"/>
        <p:cNvGrpSpPr/>
        <p:nvPr/>
      </p:nvGrpSpPr>
      <p:grpSpPr>
        <a:xfrm>
          <a:off x="0" y="0"/>
          <a:ext cx="0" cy="0"/>
          <a:chOff x="0" y="0"/>
          <a:chExt cx="0" cy="0"/>
        </a:xfrm>
      </p:grpSpPr>
      <p:sp>
        <p:nvSpPr>
          <p:cNvPr id="495" name="Google Shape;495;p57"/>
          <p:cNvSpPr/>
          <p:nvPr/>
        </p:nvSpPr>
        <p:spPr>
          <a:xfrm rot="5400000" flipH="1">
            <a:off x="-121807" y="66455"/>
            <a:ext cx="1351660" cy="1311359"/>
          </a:xfrm>
          <a:custGeom>
            <a:avLst/>
            <a:gdLst/>
            <a:ahLst/>
            <a:cxnLst/>
            <a:rect l="l" t="t" r="r" b="b"/>
            <a:pathLst>
              <a:path w="13013" h="12625" extrusionOk="0">
                <a:moveTo>
                  <a:pt x="7658" y="5959"/>
                </a:moveTo>
                <a:cubicBezTo>
                  <a:pt x="7813" y="5959"/>
                  <a:pt x="7969" y="5971"/>
                  <a:pt x="8124" y="5994"/>
                </a:cubicBezTo>
                <a:cubicBezTo>
                  <a:pt x="8542" y="7175"/>
                  <a:pt x="8499" y="8341"/>
                  <a:pt x="7356" y="8954"/>
                </a:cubicBezTo>
                <a:cubicBezTo>
                  <a:pt x="7124" y="9078"/>
                  <a:pt x="6888" y="9136"/>
                  <a:pt x="6664" y="9136"/>
                </a:cubicBezTo>
                <a:cubicBezTo>
                  <a:pt x="5988" y="9136"/>
                  <a:pt x="5422" y="8611"/>
                  <a:pt x="5422" y="7802"/>
                </a:cubicBezTo>
                <a:cubicBezTo>
                  <a:pt x="5422" y="6988"/>
                  <a:pt x="5992" y="6387"/>
                  <a:pt x="6737" y="6117"/>
                </a:cubicBezTo>
                <a:cubicBezTo>
                  <a:pt x="7036" y="6008"/>
                  <a:pt x="7346" y="5959"/>
                  <a:pt x="7658" y="5959"/>
                </a:cubicBezTo>
                <a:close/>
                <a:moveTo>
                  <a:pt x="1821" y="1"/>
                </a:moveTo>
                <a:cubicBezTo>
                  <a:pt x="1803" y="1"/>
                  <a:pt x="1783" y="3"/>
                  <a:pt x="1763" y="8"/>
                </a:cubicBezTo>
                <a:cubicBezTo>
                  <a:pt x="1244" y="143"/>
                  <a:pt x="726" y="281"/>
                  <a:pt x="207" y="412"/>
                </a:cubicBezTo>
                <a:cubicBezTo>
                  <a:pt x="38" y="455"/>
                  <a:pt x="1" y="705"/>
                  <a:pt x="155" y="788"/>
                </a:cubicBezTo>
                <a:lnTo>
                  <a:pt x="1158" y="1318"/>
                </a:lnTo>
                <a:cubicBezTo>
                  <a:pt x="1193" y="1336"/>
                  <a:pt x="1226" y="1345"/>
                  <a:pt x="1258" y="1345"/>
                </a:cubicBezTo>
                <a:cubicBezTo>
                  <a:pt x="1442" y="1345"/>
                  <a:pt x="1562" y="1073"/>
                  <a:pt x="1365" y="965"/>
                </a:cubicBezTo>
                <a:lnTo>
                  <a:pt x="1170" y="862"/>
                </a:lnTo>
                <a:cubicBezTo>
                  <a:pt x="1155" y="851"/>
                  <a:pt x="1141" y="839"/>
                  <a:pt x="1127" y="831"/>
                </a:cubicBezTo>
                <a:lnTo>
                  <a:pt x="1127" y="831"/>
                </a:lnTo>
                <a:cubicBezTo>
                  <a:pt x="2892" y="891"/>
                  <a:pt x="4562" y="1556"/>
                  <a:pt x="5909" y="2719"/>
                </a:cubicBezTo>
                <a:cubicBezTo>
                  <a:pt x="6551" y="3272"/>
                  <a:pt x="7459" y="4418"/>
                  <a:pt x="7972" y="5610"/>
                </a:cubicBezTo>
                <a:cubicBezTo>
                  <a:pt x="7820" y="5592"/>
                  <a:pt x="7669" y="5582"/>
                  <a:pt x="7519" y="5582"/>
                </a:cubicBezTo>
                <a:cubicBezTo>
                  <a:pt x="6651" y="5582"/>
                  <a:pt x="5835" y="5909"/>
                  <a:pt x="5307" y="6748"/>
                </a:cubicBezTo>
                <a:cubicBezTo>
                  <a:pt x="4523" y="7991"/>
                  <a:pt x="5406" y="9597"/>
                  <a:pt x="6674" y="9597"/>
                </a:cubicBezTo>
                <a:cubicBezTo>
                  <a:pt x="6959" y="9597"/>
                  <a:pt x="7262" y="9516"/>
                  <a:pt x="7571" y="9332"/>
                </a:cubicBezTo>
                <a:cubicBezTo>
                  <a:pt x="8766" y="8622"/>
                  <a:pt x="8869" y="7326"/>
                  <a:pt x="8531" y="6077"/>
                </a:cubicBezTo>
                <a:lnTo>
                  <a:pt x="8531" y="6077"/>
                </a:lnTo>
                <a:cubicBezTo>
                  <a:pt x="9227" y="6261"/>
                  <a:pt x="9886" y="6642"/>
                  <a:pt x="10408" y="7094"/>
                </a:cubicBezTo>
                <a:cubicBezTo>
                  <a:pt x="11961" y="8438"/>
                  <a:pt x="12571" y="10496"/>
                  <a:pt x="12233" y="12484"/>
                </a:cubicBezTo>
                <a:cubicBezTo>
                  <a:pt x="12219" y="12569"/>
                  <a:pt x="12285" y="12624"/>
                  <a:pt x="12349" y="12624"/>
                </a:cubicBezTo>
                <a:cubicBezTo>
                  <a:pt x="12391" y="12624"/>
                  <a:pt x="12432" y="12600"/>
                  <a:pt x="12448" y="12544"/>
                </a:cubicBezTo>
                <a:cubicBezTo>
                  <a:pt x="13012" y="10501"/>
                  <a:pt x="12242" y="8229"/>
                  <a:pt x="10668" y="6836"/>
                </a:cubicBezTo>
                <a:cubicBezTo>
                  <a:pt x="10081" y="6315"/>
                  <a:pt x="9262" y="5879"/>
                  <a:pt x="8413" y="5687"/>
                </a:cubicBezTo>
                <a:cubicBezTo>
                  <a:pt x="8161" y="4963"/>
                  <a:pt x="7800" y="4281"/>
                  <a:pt x="7348" y="3662"/>
                </a:cubicBezTo>
                <a:cubicBezTo>
                  <a:pt x="5992" y="1862"/>
                  <a:pt x="3952" y="702"/>
                  <a:pt x="1714" y="461"/>
                </a:cubicBezTo>
                <a:lnTo>
                  <a:pt x="1875" y="421"/>
                </a:lnTo>
                <a:cubicBezTo>
                  <a:pt x="2121" y="360"/>
                  <a:pt x="2044" y="1"/>
                  <a:pt x="182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 name="Google Shape;496;p57"/>
          <p:cNvSpPr/>
          <p:nvPr/>
        </p:nvSpPr>
        <p:spPr>
          <a:xfrm>
            <a:off x="1354823" y="46304"/>
            <a:ext cx="786368" cy="75598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 name="Google Shape;497;p57"/>
          <p:cNvSpPr/>
          <p:nvPr/>
        </p:nvSpPr>
        <p:spPr>
          <a:xfrm rot="-1177723">
            <a:off x="1933077" y="1046369"/>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98" name="Google Shape;498;p57"/>
          <p:cNvGrpSpPr/>
          <p:nvPr/>
        </p:nvGrpSpPr>
        <p:grpSpPr>
          <a:xfrm>
            <a:off x="261294" y="5315231"/>
            <a:ext cx="1040561" cy="1542769"/>
            <a:chOff x="5677350" y="1171275"/>
            <a:chExt cx="2197791" cy="3432735"/>
          </a:xfrm>
        </p:grpSpPr>
        <p:sp>
          <p:nvSpPr>
            <p:cNvPr id="499" name="Google Shape;499;p57"/>
            <p:cNvSpPr/>
            <p:nvPr/>
          </p:nvSpPr>
          <p:spPr>
            <a:xfrm>
              <a:off x="5677350" y="1171275"/>
              <a:ext cx="2197791" cy="3060926"/>
            </a:xfrm>
            <a:custGeom>
              <a:avLst/>
              <a:gdLst/>
              <a:ahLst/>
              <a:cxnLst/>
              <a:rect l="l" t="t" r="r" b="b"/>
              <a:pathLst>
                <a:path w="26652" h="37119" extrusionOk="0">
                  <a:moveTo>
                    <a:pt x="1276" y="796"/>
                  </a:moveTo>
                  <a:cubicBezTo>
                    <a:pt x="3124" y="1744"/>
                    <a:pt x="4886" y="2856"/>
                    <a:pt x="6540" y="4117"/>
                  </a:cubicBezTo>
                  <a:cubicBezTo>
                    <a:pt x="6528" y="4137"/>
                    <a:pt x="6517" y="4160"/>
                    <a:pt x="6514" y="4182"/>
                  </a:cubicBezTo>
                  <a:cubicBezTo>
                    <a:pt x="6105" y="6271"/>
                    <a:pt x="4430" y="7408"/>
                    <a:pt x="2563" y="7408"/>
                  </a:cubicBezTo>
                  <a:cubicBezTo>
                    <a:pt x="2074" y="7408"/>
                    <a:pt x="1572" y="7330"/>
                    <a:pt x="1075" y="7171"/>
                  </a:cubicBezTo>
                  <a:lnTo>
                    <a:pt x="1075" y="7168"/>
                  </a:lnTo>
                  <a:cubicBezTo>
                    <a:pt x="1035" y="5042"/>
                    <a:pt x="1113" y="2913"/>
                    <a:pt x="1276" y="796"/>
                  </a:cubicBezTo>
                  <a:close/>
                  <a:moveTo>
                    <a:pt x="19589" y="22369"/>
                  </a:moveTo>
                  <a:lnTo>
                    <a:pt x="19589" y="22369"/>
                  </a:lnTo>
                  <a:cubicBezTo>
                    <a:pt x="20781" y="23790"/>
                    <a:pt x="21855" y="25306"/>
                    <a:pt x="22803" y="26902"/>
                  </a:cubicBezTo>
                  <a:cubicBezTo>
                    <a:pt x="23024" y="27283"/>
                    <a:pt x="23331" y="27693"/>
                    <a:pt x="23474" y="28105"/>
                  </a:cubicBezTo>
                  <a:cubicBezTo>
                    <a:pt x="23680" y="28699"/>
                    <a:pt x="23755" y="28661"/>
                    <a:pt x="23242" y="29143"/>
                  </a:cubicBezTo>
                  <a:cubicBezTo>
                    <a:pt x="22819" y="29543"/>
                    <a:pt x="21329" y="30480"/>
                    <a:pt x="20330" y="30480"/>
                  </a:cubicBezTo>
                  <a:cubicBezTo>
                    <a:pt x="19934" y="30480"/>
                    <a:pt x="19615" y="30332"/>
                    <a:pt x="19471" y="29945"/>
                  </a:cubicBezTo>
                  <a:cubicBezTo>
                    <a:pt x="19568" y="29882"/>
                    <a:pt x="19666" y="29819"/>
                    <a:pt x="19755" y="29750"/>
                  </a:cubicBezTo>
                  <a:cubicBezTo>
                    <a:pt x="19815" y="29787"/>
                    <a:pt x="19881" y="29819"/>
                    <a:pt x="19947" y="29839"/>
                  </a:cubicBezTo>
                  <a:cubicBezTo>
                    <a:pt x="19981" y="29852"/>
                    <a:pt x="20015" y="29858"/>
                    <a:pt x="20047" y="29858"/>
                  </a:cubicBezTo>
                  <a:cubicBezTo>
                    <a:pt x="20138" y="29858"/>
                    <a:pt x="20219" y="29811"/>
                    <a:pt x="20285" y="29739"/>
                  </a:cubicBezTo>
                  <a:cubicBezTo>
                    <a:pt x="20981" y="28974"/>
                    <a:pt x="20408" y="26782"/>
                    <a:pt x="20282" y="25873"/>
                  </a:cubicBezTo>
                  <a:cubicBezTo>
                    <a:pt x="20119" y="24693"/>
                    <a:pt x="19887" y="23524"/>
                    <a:pt x="19589" y="22369"/>
                  </a:cubicBezTo>
                  <a:close/>
                  <a:moveTo>
                    <a:pt x="23623" y="29561"/>
                  </a:moveTo>
                  <a:cubicBezTo>
                    <a:pt x="24334" y="30206"/>
                    <a:pt x="24772" y="30968"/>
                    <a:pt x="24964" y="31879"/>
                  </a:cubicBezTo>
                  <a:cubicBezTo>
                    <a:pt x="24715" y="31759"/>
                    <a:pt x="24457" y="31661"/>
                    <a:pt x="24190" y="31587"/>
                  </a:cubicBezTo>
                  <a:cubicBezTo>
                    <a:pt x="24162" y="31579"/>
                    <a:pt x="24135" y="31575"/>
                    <a:pt x="24110" y="31575"/>
                  </a:cubicBezTo>
                  <a:cubicBezTo>
                    <a:pt x="23919" y="31575"/>
                    <a:pt x="23807" y="31785"/>
                    <a:pt x="23918" y="31962"/>
                  </a:cubicBezTo>
                  <a:cubicBezTo>
                    <a:pt x="24356" y="32644"/>
                    <a:pt x="24749" y="33355"/>
                    <a:pt x="25087" y="34091"/>
                  </a:cubicBezTo>
                  <a:cubicBezTo>
                    <a:pt x="25288" y="34532"/>
                    <a:pt x="25528" y="35042"/>
                    <a:pt x="25623" y="35518"/>
                  </a:cubicBezTo>
                  <a:cubicBezTo>
                    <a:pt x="25728" y="36068"/>
                    <a:pt x="25680" y="36339"/>
                    <a:pt x="25333" y="36339"/>
                  </a:cubicBezTo>
                  <a:cubicBezTo>
                    <a:pt x="25233" y="36339"/>
                    <a:pt x="25108" y="36317"/>
                    <a:pt x="24955" y="36272"/>
                  </a:cubicBezTo>
                  <a:cubicBezTo>
                    <a:pt x="23397" y="35813"/>
                    <a:pt x="21778" y="34146"/>
                    <a:pt x="20720" y="32999"/>
                  </a:cubicBezTo>
                  <a:cubicBezTo>
                    <a:pt x="20672" y="32944"/>
                    <a:pt x="20608" y="32918"/>
                    <a:pt x="20544" y="32918"/>
                  </a:cubicBezTo>
                  <a:cubicBezTo>
                    <a:pt x="20455" y="32918"/>
                    <a:pt x="20367" y="32969"/>
                    <a:pt x="20331" y="33062"/>
                  </a:cubicBezTo>
                  <a:cubicBezTo>
                    <a:pt x="20236" y="33197"/>
                    <a:pt x="20144" y="33332"/>
                    <a:pt x="20053" y="33466"/>
                  </a:cubicBezTo>
                  <a:cubicBezTo>
                    <a:pt x="19666" y="32673"/>
                    <a:pt x="19606" y="31865"/>
                    <a:pt x="19829" y="31002"/>
                  </a:cubicBezTo>
                  <a:lnTo>
                    <a:pt x="19829" y="31002"/>
                  </a:lnTo>
                  <a:cubicBezTo>
                    <a:pt x="19952" y="31041"/>
                    <a:pt x="20087" y="31059"/>
                    <a:pt x="20231" y="31059"/>
                  </a:cubicBezTo>
                  <a:cubicBezTo>
                    <a:pt x="21236" y="31059"/>
                    <a:pt x="22701" y="30197"/>
                    <a:pt x="23623" y="29561"/>
                  </a:cubicBezTo>
                  <a:close/>
                  <a:moveTo>
                    <a:pt x="1000" y="0"/>
                  </a:moveTo>
                  <a:cubicBezTo>
                    <a:pt x="849" y="0"/>
                    <a:pt x="706" y="137"/>
                    <a:pt x="694" y="286"/>
                  </a:cubicBezTo>
                  <a:cubicBezTo>
                    <a:pt x="1" y="8927"/>
                    <a:pt x="760" y="19051"/>
                    <a:pt x="5454" y="26693"/>
                  </a:cubicBezTo>
                  <a:cubicBezTo>
                    <a:pt x="5419" y="26721"/>
                    <a:pt x="5399" y="26762"/>
                    <a:pt x="5402" y="26807"/>
                  </a:cubicBezTo>
                  <a:cubicBezTo>
                    <a:pt x="5408" y="27028"/>
                    <a:pt x="5416" y="27249"/>
                    <a:pt x="5428" y="27469"/>
                  </a:cubicBezTo>
                  <a:lnTo>
                    <a:pt x="5835" y="27401"/>
                  </a:lnTo>
                  <a:cubicBezTo>
                    <a:pt x="5829" y="27352"/>
                    <a:pt x="5820" y="27303"/>
                    <a:pt x="5812" y="27257"/>
                  </a:cubicBezTo>
                  <a:lnTo>
                    <a:pt x="5812" y="27257"/>
                  </a:lnTo>
                  <a:cubicBezTo>
                    <a:pt x="7204" y="29398"/>
                    <a:pt x="8918" y="31332"/>
                    <a:pt x="11015" y="32962"/>
                  </a:cubicBezTo>
                  <a:lnTo>
                    <a:pt x="11236" y="32676"/>
                  </a:lnTo>
                  <a:cubicBezTo>
                    <a:pt x="7124" y="28727"/>
                    <a:pt x="4190" y="23942"/>
                    <a:pt x="2628" y="18435"/>
                  </a:cubicBezTo>
                  <a:cubicBezTo>
                    <a:pt x="1623" y="14885"/>
                    <a:pt x="1173" y="11231"/>
                    <a:pt x="1081" y="7558"/>
                  </a:cubicBezTo>
                  <a:lnTo>
                    <a:pt x="1081" y="7558"/>
                  </a:lnTo>
                  <a:cubicBezTo>
                    <a:pt x="1626" y="7807"/>
                    <a:pt x="2186" y="7921"/>
                    <a:pt x="2734" y="7921"/>
                  </a:cubicBezTo>
                  <a:cubicBezTo>
                    <a:pt x="4680" y="7921"/>
                    <a:pt x="6482" y="6476"/>
                    <a:pt x="6967" y="4446"/>
                  </a:cubicBezTo>
                  <a:cubicBezTo>
                    <a:pt x="9818" y="6684"/>
                    <a:pt x="12311" y="9349"/>
                    <a:pt x="14351" y="12346"/>
                  </a:cubicBezTo>
                  <a:cubicBezTo>
                    <a:pt x="16021" y="14799"/>
                    <a:pt x="17356" y="17461"/>
                    <a:pt x="18322" y="20266"/>
                  </a:cubicBezTo>
                  <a:cubicBezTo>
                    <a:pt x="18818" y="21710"/>
                    <a:pt x="19202" y="23188"/>
                    <a:pt x="19477" y="24690"/>
                  </a:cubicBezTo>
                  <a:cubicBezTo>
                    <a:pt x="19609" y="25423"/>
                    <a:pt x="19715" y="26160"/>
                    <a:pt x="19792" y="26902"/>
                  </a:cubicBezTo>
                  <a:cubicBezTo>
                    <a:pt x="19823" y="27211"/>
                    <a:pt x="19852" y="27521"/>
                    <a:pt x="19872" y="27833"/>
                  </a:cubicBezTo>
                  <a:cubicBezTo>
                    <a:pt x="19884" y="27965"/>
                    <a:pt x="19952" y="28475"/>
                    <a:pt x="20015" y="28896"/>
                  </a:cubicBezTo>
                  <a:cubicBezTo>
                    <a:pt x="19972" y="28899"/>
                    <a:pt x="19930" y="28911"/>
                    <a:pt x="19892" y="28933"/>
                  </a:cubicBezTo>
                  <a:cubicBezTo>
                    <a:pt x="19586" y="29134"/>
                    <a:pt x="19305" y="29380"/>
                    <a:pt x="18993" y="29581"/>
                  </a:cubicBezTo>
                  <a:cubicBezTo>
                    <a:pt x="18735" y="29750"/>
                    <a:pt x="18462" y="29888"/>
                    <a:pt x="18193" y="30031"/>
                  </a:cubicBezTo>
                  <a:lnTo>
                    <a:pt x="18365" y="30438"/>
                  </a:lnTo>
                  <a:cubicBezTo>
                    <a:pt x="18643" y="30358"/>
                    <a:pt x="18909" y="30249"/>
                    <a:pt x="19164" y="30114"/>
                  </a:cubicBezTo>
                  <a:cubicBezTo>
                    <a:pt x="19219" y="30461"/>
                    <a:pt x="19354" y="30696"/>
                    <a:pt x="19540" y="30845"/>
                  </a:cubicBezTo>
                  <a:cubicBezTo>
                    <a:pt x="19127" y="31896"/>
                    <a:pt x="19248" y="32988"/>
                    <a:pt x="19821" y="33982"/>
                  </a:cubicBezTo>
                  <a:cubicBezTo>
                    <a:pt x="19864" y="34058"/>
                    <a:pt x="19952" y="34116"/>
                    <a:pt x="20039" y="34116"/>
                  </a:cubicBezTo>
                  <a:cubicBezTo>
                    <a:pt x="20084" y="34116"/>
                    <a:pt x="20129" y="34101"/>
                    <a:pt x="20167" y="34065"/>
                  </a:cubicBezTo>
                  <a:cubicBezTo>
                    <a:pt x="20336" y="33908"/>
                    <a:pt x="20483" y="33727"/>
                    <a:pt x="20597" y="33527"/>
                  </a:cubicBezTo>
                  <a:cubicBezTo>
                    <a:pt x="22018" y="35022"/>
                    <a:pt x="23709" y="36234"/>
                    <a:pt x="25583" y="37100"/>
                  </a:cubicBezTo>
                  <a:cubicBezTo>
                    <a:pt x="25611" y="37113"/>
                    <a:pt x="25639" y="37119"/>
                    <a:pt x="25666" y="37119"/>
                  </a:cubicBezTo>
                  <a:cubicBezTo>
                    <a:pt x="25761" y="37119"/>
                    <a:pt x="25842" y="37045"/>
                    <a:pt x="25887" y="36962"/>
                  </a:cubicBezTo>
                  <a:cubicBezTo>
                    <a:pt x="26652" y="35532"/>
                    <a:pt x="25546" y="33621"/>
                    <a:pt x="24675" y="32257"/>
                  </a:cubicBezTo>
                  <a:lnTo>
                    <a:pt x="24675" y="32257"/>
                  </a:lnTo>
                  <a:cubicBezTo>
                    <a:pt x="24835" y="32332"/>
                    <a:pt x="24990" y="32418"/>
                    <a:pt x="25139" y="32515"/>
                  </a:cubicBezTo>
                  <a:cubicBezTo>
                    <a:pt x="25184" y="32542"/>
                    <a:pt x="25232" y="32555"/>
                    <a:pt x="25278" y="32555"/>
                  </a:cubicBezTo>
                  <a:cubicBezTo>
                    <a:pt x="25416" y="32555"/>
                    <a:pt x="25536" y="32443"/>
                    <a:pt x="25517" y="32280"/>
                  </a:cubicBezTo>
                  <a:cubicBezTo>
                    <a:pt x="25379" y="31082"/>
                    <a:pt x="24875" y="30088"/>
                    <a:pt x="24021" y="29280"/>
                  </a:cubicBezTo>
                  <a:cubicBezTo>
                    <a:pt x="24156" y="29180"/>
                    <a:pt x="24265" y="29094"/>
                    <a:pt x="24345" y="29028"/>
                  </a:cubicBezTo>
                  <a:cubicBezTo>
                    <a:pt x="24445" y="28945"/>
                    <a:pt x="24480" y="28802"/>
                    <a:pt x="24428" y="28678"/>
                  </a:cubicBezTo>
                  <a:cubicBezTo>
                    <a:pt x="23190" y="26183"/>
                    <a:pt x="21652" y="23847"/>
                    <a:pt x="19844" y="21727"/>
                  </a:cubicBezTo>
                  <a:cubicBezTo>
                    <a:pt x="19779" y="21652"/>
                    <a:pt x="19701" y="21621"/>
                    <a:pt x="19624" y="21621"/>
                  </a:cubicBezTo>
                  <a:cubicBezTo>
                    <a:pt x="19543" y="21621"/>
                    <a:pt x="19464" y="21655"/>
                    <a:pt x="19405" y="21710"/>
                  </a:cubicBezTo>
                  <a:cubicBezTo>
                    <a:pt x="19336" y="21466"/>
                    <a:pt x="19268" y="21217"/>
                    <a:pt x="19193" y="20973"/>
                  </a:cubicBezTo>
                  <a:cubicBezTo>
                    <a:pt x="18299" y="18065"/>
                    <a:pt x="16984" y="15300"/>
                    <a:pt x="15342" y="12741"/>
                  </a:cubicBezTo>
                  <a:cubicBezTo>
                    <a:pt x="11852" y="7300"/>
                    <a:pt x="6892" y="2890"/>
                    <a:pt x="1107" y="25"/>
                  </a:cubicBezTo>
                  <a:cubicBezTo>
                    <a:pt x="1072" y="8"/>
                    <a:pt x="1036" y="0"/>
                    <a:pt x="100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 name="Google Shape;500;p57"/>
            <p:cNvSpPr/>
            <p:nvPr/>
          </p:nvSpPr>
          <p:spPr>
            <a:xfrm>
              <a:off x="7294004" y="3608848"/>
              <a:ext cx="504918" cy="559096"/>
            </a:xfrm>
            <a:custGeom>
              <a:avLst/>
              <a:gdLst/>
              <a:ahLst/>
              <a:cxnLst/>
              <a:rect l="l" t="t" r="r" b="b"/>
              <a:pathLst>
                <a:path w="6123" h="6780" extrusionOk="0">
                  <a:moveTo>
                    <a:pt x="4018" y="1"/>
                  </a:moveTo>
                  <a:cubicBezTo>
                    <a:pt x="3094" y="637"/>
                    <a:pt x="1631" y="1499"/>
                    <a:pt x="626" y="1499"/>
                  </a:cubicBezTo>
                  <a:cubicBezTo>
                    <a:pt x="482" y="1499"/>
                    <a:pt x="347" y="1481"/>
                    <a:pt x="224" y="1442"/>
                  </a:cubicBezTo>
                  <a:lnTo>
                    <a:pt x="224" y="1442"/>
                  </a:lnTo>
                  <a:cubicBezTo>
                    <a:pt x="1" y="2305"/>
                    <a:pt x="61" y="3113"/>
                    <a:pt x="448" y="3906"/>
                  </a:cubicBezTo>
                  <a:cubicBezTo>
                    <a:pt x="539" y="3772"/>
                    <a:pt x="631" y="3637"/>
                    <a:pt x="726" y="3502"/>
                  </a:cubicBezTo>
                  <a:cubicBezTo>
                    <a:pt x="762" y="3409"/>
                    <a:pt x="850" y="3358"/>
                    <a:pt x="939" y="3358"/>
                  </a:cubicBezTo>
                  <a:cubicBezTo>
                    <a:pt x="1003" y="3358"/>
                    <a:pt x="1067" y="3384"/>
                    <a:pt x="1115" y="3439"/>
                  </a:cubicBezTo>
                  <a:cubicBezTo>
                    <a:pt x="2173" y="4586"/>
                    <a:pt x="3792" y="6253"/>
                    <a:pt x="5350" y="6712"/>
                  </a:cubicBezTo>
                  <a:cubicBezTo>
                    <a:pt x="5503" y="6757"/>
                    <a:pt x="5628" y="6779"/>
                    <a:pt x="5728" y="6779"/>
                  </a:cubicBezTo>
                  <a:cubicBezTo>
                    <a:pt x="6075" y="6779"/>
                    <a:pt x="6123" y="6508"/>
                    <a:pt x="6018" y="5958"/>
                  </a:cubicBezTo>
                  <a:cubicBezTo>
                    <a:pt x="5923" y="5482"/>
                    <a:pt x="5683" y="4972"/>
                    <a:pt x="5482" y="4531"/>
                  </a:cubicBezTo>
                  <a:cubicBezTo>
                    <a:pt x="5144" y="3795"/>
                    <a:pt x="4751" y="3084"/>
                    <a:pt x="4313" y="2402"/>
                  </a:cubicBezTo>
                  <a:cubicBezTo>
                    <a:pt x="4202" y="2226"/>
                    <a:pt x="4311" y="2014"/>
                    <a:pt x="4502" y="2014"/>
                  </a:cubicBezTo>
                  <a:cubicBezTo>
                    <a:pt x="4528" y="2014"/>
                    <a:pt x="4556" y="2018"/>
                    <a:pt x="4585" y="2027"/>
                  </a:cubicBezTo>
                  <a:cubicBezTo>
                    <a:pt x="4852" y="2101"/>
                    <a:pt x="5110" y="2199"/>
                    <a:pt x="5359" y="2319"/>
                  </a:cubicBezTo>
                  <a:cubicBezTo>
                    <a:pt x="5164" y="1408"/>
                    <a:pt x="4729" y="646"/>
                    <a:pt x="401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 name="Google Shape;501;p57"/>
            <p:cNvSpPr/>
            <p:nvPr/>
          </p:nvSpPr>
          <p:spPr>
            <a:xfrm>
              <a:off x="7283120" y="3015782"/>
              <a:ext cx="353104" cy="669018"/>
            </a:xfrm>
            <a:custGeom>
              <a:avLst/>
              <a:gdLst/>
              <a:ahLst/>
              <a:cxnLst/>
              <a:rect l="l" t="t" r="r" b="b"/>
              <a:pathLst>
                <a:path w="4282" h="8113" extrusionOk="0">
                  <a:moveTo>
                    <a:pt x="116" y="1"/>
                  </a:moveTo>
                  <a:lnTo>
                    <a:pt x="116" y="1"/>
                  </a:lnTo>
                  <a:cubicBezTo>
                    <a:pt x="416" y="1156"/>
                    <a:pt x="648" y="2325"/>
                    <a:pt x="809" y="3505"/>
                  </a:cubicBezTo>
                  <a:cubicBezTo>
                    <a:pt x="935" y="4416"/>
                    <a:pt x="1508" y="6608"/>
                    <a:pt x="812" y="7371"/>
                  </a:cubicBezTo>
                  <a:cubicBezTo>
                    <a:pt x="746" y="7443"/>
                    <a:pt x="665" y="7490"/>
                    <a:pt x="575" y="7490"/>
                  </a:cubicBezTo>
                  <a:cubicBezTo>
                    <a:pt x="543" y="7490"/>
                    <a:pt x="510" y="7484"/>
                    <a:pt x="477" y="7471"/>
                  </a:cubicBezTo>
                  <a:cubicBezTo>
                    <a:pt x="408" y="7451"/>
                    <a:pt x="345" y="7419"/>
                    <a:pt x="285" y="7382"/>
                  </a:cubicBezTo>
                  <a:cubicBezTo>
                    <a:pt x="193" y="7451"/>
                    <a:pt x="98" y="7514"/>
                    <a:pt x="1" y="7577"/>
                  </a:cubicBezTo>
                  <a:cubicBezTo>
                    <a:pt x="144" y="7964"/>
                    <a:pt x="463" y="8112"/>
                    <a:pt x="858" y="8112"/>
                  </a:cubicBezTo>
                  <a:cubicBezTo>
                    <a:pt x="1856" y="8112"/>
                    <a:pt x="3346" y="7175"/>
                    <a:pt x="3769" y="6775"/>
                  </a:cubicBezTo>
                  <a:cubicBezTo>
                    <a:pt x="4282" y="6293"/>
                    <a:pt x="4207" y="6331"/>
                    <a:pt x="4001" y="5737"/>
                  </a:cubicBezTo>
                  <a:cubicBezTo>
                    <a:pt x="3858" y="5325"/>
                    <a:pt x="3554" y="4915"/>
                    <a:pt x="3330" y="4534"/>
                  </a:cubicBezTo>
                  <a:cubicBezTo>
                    <a:pt x="2382" y="2938"/>
                    <a:pt x="1308" y="1422"/>
                    <a:pt x="11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 name="Google Shape;502;p57"/>
            <p:cNvSpPr/>
            <p:nvPr/>
          </p:nvSpPr>
          <p:spPr>
            <a:xfrm>
              <a:off x="6124868" y="3042582"/>
              <a:ext cx="1193150" cy="1561427"/>
            </a:xfrm>
            <a:custGeom>
              <a:avLst/>
              <a:gdLst/>
              <a:ahLst/>
              <a:cxnLst/>
              <a:rect l="l" t="t" r="r" b="b"/>
              <a:pathLst>
                <a:path w="14469" h="18935" extrusionOk="0">
                  <a:moveTo>
                    <a:pt x="6061" y="983"/>
                  </a:moveTo>
                  <a:cubicBezTo>
                    <a:pt x="8454" y="3180"/>
                    <a:pt x="11394" y="5100"/>
                    <a:pt x="12485" y="8266"/>
                  </a:cubicBezTo>
                  <a:cubicBezTo>
                    <a:pt x="12399" y="8347"/>
                    <a:pt x="12385" y="8475"/>
                    <a:pt x="12451" y="8573"/>
                  </a:cubicBezTo>
                  <a:cubicBezTo>
                    <a:pt x="12419" y="8596"/>
                    <a:pt x="12391" y="8627"/>
                    <a:pt x="12374" y="8665"/>
                  </a:cubicBezTo>
                  <a:cubicBezTo>
                    <a:pt x="11929" y="9539"/>
                    <a:pt x="11376" y="10043"/>
                    <a:pt x="10388" y="10255"/>
                  </a:cubicBezTo>
                  <a:cubicBezTo>
                    <a:pt x="9743" y="10395"/>
                    <a:pt x="9053" y="10295"/>
                    <a:pt x="8414" y="10424"/>
                  </a:cubicBezTo>
                  <a:lnTo>
                    <a:pt x="8411" y="10424"/>
                  </a:lnTo>
                  <a:cubicBezTo>
                    <a:pt x="6987" y="7398"/>
                    <a:pt x="6073" y="4324"/>
                    <a:pt x="6061" y="983"/>
                  </a:cubicBezTo>
                  <a:close/>
                  <a:moveTo>
                    <a:pt x="12376" y="9911"/>
                  </a:moveTo>
                  <a:cubicBezTo>
                    <a:pt x="13133" y="10719"/>
                    <a:pt x="13617" y="11647"/>
                    <a:pt x="13826" y="12702"/>
                  </a:cubicBezTo>
                  <a:cubicBezTo>
                    <a:pt x="13600" y="12570"/>
                    <a:pt x="13365" y="12458"/>
                    <a:pt x="13121" y="12367"/>
                  </a:cubicBezTo>
                  <a:cubicBezTo>
                    <a:pt x="13092" y="12356"/>
                    <a:pt x="13062" y="12350"/>
                    <a:pt x="13033" y="12350"/>
                  </a:cubicBezTo>
                  <a:cubicBezTo>
                    <a:pt x="12851" y="12350"/>
                    <a:pt x="12689" y="12548"/>
                    <a:pt x="12780" y="12731"/>
                  </a:cubicBezTo>
                  <a:cubicBezTo>
                    <a:pt x="13353" y="13851"/>
                    <a:pt x="13545" y="15014"/>
                    <a:pt x="13368" y="16232"/>
                  </a:cubicBezTo>
                  <a:cubicBezTo>
                    <a:pt x="11821" y="15344"/>
                    <a:pt x="10617" y="14066"/>
                    <a:pt x="9809" y="12461"/>
                  </a:cubicBezTo>
                  <a:cubicBezTo>
                    <a:pt x="9762" y="12364"/>
                    <a:pt x="9669" y="12316"/>
                    <a:pt x="9576" y="12316"/>
                  </a:cubicBezTo>
                  <a:cubicBezTo>
                    <a:pt x="9478" y="12316"/>
                    <a:pt x="9380" y="12369"/>
                    <a:pt x="9336" y="12476"/>
                  </a:cubicBezTo>
                  <a:lnTo>
                    <a:pt x="9150" y="12645"/>
                  </a:lnTo>
                  <a:cubicBezTo>
                    <a:pt x="9007" y="12080"/>
                    <a:pt x="9035" y="11547"/>
                    <a:pt x="9202" y="10991"/>
                  </a:cubicBezTo>
                  <a:cubicBezTo>
                    <a:pt x="9225" y="10992"/>
                    <a:pt x="9249" y="10992"/>
                    <a:pt x="9273" y="10992"/>
                  </a:cubicBezTo>
                  <a:cubicBezTo>
                    <a:pt x="10357" y="10992"/>
                    <a:pt x="11664" y="10671"/>
                    <a:pt x="12376" y="9911"/>
                  </a:cubicBezTo>
                  <a:close/>
                  <a:moveTo>
                    <a:pt x="7809" y="10092"/>
                  </a:moveTo>
                  <a:cubicBezTo>
                    <a:pt x="7927" y="10289"/>
                    <a:pt x="8050" y="10481"/>
                    <a:pt x="8179" y="10673"/>
                  </a:cubicBezTo>
                  <a:cubicBezTo>
                    <a:pt x="8182" y="10679"/>
                    <a:pt x="8187" y="10685"/>
                    <a:pt x="8193" y="10690"/>
                  </a:cubicBezTo>
                  <a:cubicBezTo>
                    <a:pt x="8210" y="10808"/>
                    <a:pt x="8302" y="10900"/>
                    <a:pt x="8419" y="10917"/>
                  </a:cubicBezTo>
                  <a:cubicBezTo>
                    <a:pt x="8554" y="10945"/>
                    <a:pt x="8692" y="10963"/>
                    <a:pt x="8832" y="10974"/>
                  </a:cubicBezTo>
                  <a:cubicBezTo>
                    <a:pt x="8568" y="11667"/>
                    <a:pt x="8551" y="12369"/>
                    <a:pt x="8780" y="13126"/>
                  </a:cubicBezTo>
                  <a:cubicBezTo>
                    <a:pt x="8816" y="13256"/>
                    <a:pt x="8908" y="13330"/>
                    <a:pt x="9026" y="13330"/>
                  </a:cubicBezTo>
                  <a:cubicBezTo>
                    <a:pt x="9059" y="13330"/>
                    <a:pt x="9094" y="13324"/>
                    <a:pt x="9130" y="13312"/>
                  </a:cubicBezTo>
                  <a:cubicBezTo>
                    <a:pt x="9322" y="13246"/>
                    <a:pt x="9454" y="13175"/>
                    <a:pt x="9560" y="13069"/>
                  </a:cubicBezTo>
                  <a:cubicBezTo>
                    <a:pt x="9821" y="13539"/>
                    <a:pt x="10119" y="13983"/>
                    <a:pt x="10451" y="14401"/>
                  </a:cubicBezTo>
                  <a:cubicBezTo>
                    <a:pt x="10523" y="15135"/>
                    <a:pt x="10623" y="15848"/>
                    <a:pt x="10620" y="16587"/>
                  </a:cubicBezTo>
                  <a:cubicBezTo>
                    <a:pt x="10617" y="16845"/>
                    <a:pt x="10694" y="17418"/>
                    <a:pt x="10554" y="17653"/>
                  </a:cubicBezTo>
                  <a:cubicBezTo>
                    <a:pt x="10381" y="17940"/>
                    <a:pt x="10144" y="18044"/>
                    <a:pt x="9897" y="18044"/>
                  </a:cubicBezTo>
                  <a:cubicBezTo>
                    <a:pt x="9632" y="18044"/>
                    <a:pt x="9356" y="17924"/>
                    <a:pt x="9136" y="17779"/>
                  </a:cubicBezTo>
                  <a:cubicBezTo>
                    <a:pt x="7869" y="16940"/>
                    <a:pt x="6803" y="15877"/>
                    <a:pt x="5901" y="14656"/>
                  </a:cubicBezTo>
                  <a:cubicBezTo>
                    <a:pt x="5855" y="14593"/>
                    <a:pt x="5790" y="14566"/>
                    <a:pt x="5725" y="14566"/>
                  </a:cubicBezTo>
                  <a:cubicBezTo>
                    <a:pt x="5605" y="14566"/>
                    <a:pt x="5482" y="14657"/>
                    <a:pt x="5465" y="14788"/>
                  </a:cubicBezTo>
                  <a:lnTo>
                    <a:pt x="4560" y="14378"/>
                  </a:lnTo>
                  <a:cubicBezTo>
                    <a:pt x="4474" y="14206"/>
                    <a:pt x="4396" y="14029"/>
                    <a:pt x="4325" y="13851"/>
                  </a:cubicBezTo>
                  <a:cubicBezTo>
                    <a:pt x="4213" y="13561"/>
                    <a:pt x="4133" y="13261"/>
                    <a:pt x="4084" y="12954"/>
                  </a:cubicBezTo>
                  <a:cubicBezTo>
                    <a:pt x="4159" y="12917"/>
                    <a:pt x="4230" y="12880"/>
                    <a:pt x="4302" y="12845"/>
                  </a:cubicBezTo>
                  <a:cubicBezTo>
                    <a:pt x="5050" y="12464"/>
                    <a:pt x="5967" y="12117"/>
                    <a:pt x="6626" y="11596"/>
                  </a:cubicBezTo>
                  <a:cubicBezTo>
                    <a:pt x="7053" y="11258"/>
                    <a:pt x="7373" y="10653"/>
                    <a:pt x="7219" y="10209"/>
                  </a:cubicBezTo>
                  <a:cubicBezTo>
                    <a:pt x="7416" y="10186"/>
                    <a:pt x="7614" y="10146"/>
                    <a:pt x="7809" y="10092"/>
                  </a:cubicBezTo>
                  <a:close/>
                  <a:moveTo>
                    <a:pt x="5750" y="1"/>
                  </a:moveTo>
                  <a:cubicBezTo>
                    <a:pt x="5605" y="1"/>
                    <a:pt x="5468" y="85"/>
                    <a:pt x="5462" y="266"/>
                  </a:cubicBezTo>
                  <a:cubicBezTo>
                    <a:pt x="5362" y="3475"/>
                    <a:pt x="5981" y="6788"/>
                    <a:pt x="7537" y="9619"/>
                  </a:cubicBezTo>
                  <a:cubicBezTo>
                    <a:pt x="7247" y="9639"/>
                    <a:pt x="6961" y="9679"/>
                    <a:pt x="6680" y="9739"/>
                  </a:cubicBezTo>
                  <a:cubicBezTo>
                    <a:pt x="6649" y="9730"/>
                    <a:pt x="6614" y="9719"/>
                    <a:pt x="6577" y="9710"/>
                  </a:cubicBezTo>
                  <a:cubicBezTo>
                    <a:pt x="6552" y="9704"/>
                    <a:pt x="6526" y="9701"/>
                    <a:pt x="6501" y="9701"/>
                  </a:cubicBezTo>
                  <a:cubicBezTo>
                    <a:pt x="6407" y="9701"/>
                    <a:pt x="6318" y="9745"/>
                    <a:pt x="6259" y="9822"/>
                  </a:cubicBezTo>
                  <a:cubicBezTo>
                    <a:pt x="6161" y="9839"/>
                    <a:pt x="5926" y="9891"/>
                    <a:pt x="5809" y="9983"/>
                  </a:cubicBezTo>
                  <a:lnTo>
                    <a:pt x="5588" y="10269"/>
                  </a:lnTo>
                  <a:cubicBezTo>
                    <a:pt x="5709" y="10361"/>
                    <a:pt x="5826" y="10453"/>
                    <a:pt x="5947" y="10541"/>
                  </a:cubicBezTo>
                  <a:cubicBezTo>
                    <a:pt x="5978" y="10566"/>
                    <a:pt x="6010" y="10576"/>
                    <a:pt x="6039" y="10576"/>
                  </a:cubicBezTo>
                  <a:cubicBezTo>
                    <a:pt x="6146" y="10576"/>
                    <a:pt x="6221" y="10435"/>
                    <a:pt x="6156" y="10326"/>
                  </a:cubicBezTo>
                  <a:cubicBezTo>
                    <a:pt x="6267" y="10324"/>
                    <a:pt x="6376" y="10312"/>
                    <a:pt x="6485" y="10292"/>
                  </a:cubicBezTo>
                  <a:lnTo>
                    <a:pt x="6485" y="10292"/>
                  </a:lnTo>
                  <a:cubicBezTo>
                    <a:pt x="7121" y="10607"/>
                    <a:pt x="4975" y="11837"/>
                    <a:pt x="4912" y="11871"/>
                  </a:cubicBezTo>
                  <a:cubicBezTo>
                    <a:pt x="4417" y="12134"/>
                    <a:pt x="4121" y="12368"/>
                    <a:pt x="3645" y="12368"/>
                  </a:cubicBezTo>
                  <a:cubicBezTo>
                    <a:pt x="3545" y="12368"/>
                    <a:pt x="3438" y="12357"/>
                    <a:pt x="3319" y="12335"/>
                  </a:cubicBezTo>
                  <a:cubicBezTo>
                    <a:pt x="2574" y="12200"/>
                    <a:pt x="2514" y="11736"/>
                    <a:pt x="2216" y="11080"/>
                  </a:cubicBezTo>
                  <a:cubicBezTo>
                    <a:pt x="2035" y="10688"/>
                    <a:pt x="1866" y="10289"/>
                    <a:pt x="1714" y="9885"/>
                  </a:cubicBezTo>
                  <a:cubicBezTo>
                    <a:pt x="1070" y="8198"/>
                    <a:pt x="700" y="6473"/>
                    <a:pt x="411" y="4708"/>
                  </a:cubicBezTo>
                  <a:lnTo>
                    <a:pt x="408" y="4708"/>
                  </a:lnTo>
                  <a:lnTo>
                    <a:pt x="1" y="4776"/>
                  </a:lnTo>
                  <a:cubicBezTo>
                    <a:pt x="95" y="6315"/>
                    <a:pt x="425" y="7845"/>
                    <a:pt x="915" y="9304"/>
                  </a:cubicBezTo>
                  <a:cubicBezTo>
                    <a:pt x="1187" y="10123"/>
                    <a:pt x="1511" y="10925"/>
                    <a:pt x="1883" y="11705"/>
                  </a:cubicBezTo>
                  <a:cubicBezTo>
                    <a:pt x="2107" y="12166"/>
                    <a:pt x="2348" y="12900"/>
                    <a:pt x="2872" y="13137"/>
                  </a:cubicBezTo>
                  <a:cubicBezTo>
                    <a:pt x="2994" y="13193"/>
                    <a:pt x="3117" y="13216"/>
                    <a:pt x="3240" y="13216"/>
                  </a:cubicBezTo>
                  <a:cubicBezTo>
                    <a:pt x="3421" y="13216"/>
                    <a:pt x="3602" y="13166"/>
                    <a:pt x="3777" y="13094"/>
                  </a:cubicBezTo>
                  <a:cubicBezTo>
                    <a:pt x="3812" y="13960"/>
                    <a:pt x="4127" y="15157"/>
                    <a:pt x="4861" y="15470"/>
                  </a:cubicBezTo>
                  <a:cubicBezTo>
                    <a:pt x="4983" y="15522"/>
                    <a:pt x="5102" y="15546"/>
                    <a:pt x="5214" y="15546"/>
                  </a:cubicBezTo>
                  <a:cubicBezTo>
                    <a:pt x="5436" y="15546"/>
                    <a:pt x="5630" y="15451"/>
                    <a:pt x="5763" y="15289"/>
                  </a:cubicBezTo>
                  <a:cubicBezTo>
                    <a:pt x="6405" y="16126"/>
                    <a:pt x="7127" y="16891"/>
                    <a:pt x="7952" y="17550"/>
                  </a:cubicBezTo>
                  <a:cubicBezTo>
                    <a:pt x="8450" y="17945"/>
                    <a:pt x="9470" y="18935"/>
                    <a:pt x="10237" y="18935"/>
                  </a:cubicBezTo>
                  <a:cubicBezTo>
                    <a:pt x="10300" y="18935"/>
                    <a:pt x="10361" y="18928"/>
                    <a:pt x="10419" y="18914"/>
                  </a:cubicBezTo>
                  <a:cubicBezTo>
                    <a:pt x="11445" y="18670"/>
                    <a:pt x="11290" y="16458"/>
                    <a:pt x="11064" y="15097"/>
                  </a:cubicBezTo>
                  <a:lnTo>
                    <a:pt x="11064" y="15097"/>
                  </a:lnTo>
                  <a:cubicBezTo>
                    <a:pt x="11769" y="15819"/>
                    <a:pt x="12580" y="16427"/>
                    <a:pt x="13474" y="16897"/>
                  </a:cubicBezTo>
                  <a:cubicBezTo>
                    <a:pt x="13506" y="16914"/>
                    <a:pt x="13538" y="16922"/>
                    <a:pt x="13569" y="16922"/>
                  </a:cubicBezTo>
                  <a:cubicBezTo>
                    <a:pt x="13697" y="16922"/>
                    <a:pt x="13806" y="16791"/>
                    <a:pt x="13829" y="16673"/>
                  </a:cubicBezTo>
                  <a:cubicBezTo>
                    <a:pt x="14087" y="15493"/>
                    <a:pt x="13990" y="14261"/>
                    <a:pt x="13548" y="13137"/>
                  </a:cubicBezTo>
                  <a:lnTo>
                    <a:pt x="13548" y="13137"/>
                  </a:lnTo>
                  <a:cubicBezTo>
                    <a:pt x="13720" y="13238"/>
                    <a:pt x="13881" y="13355"/>
                    <a:pt x="14027" y="13487"/>
                  </a:cubicBezTo>
                  <a:cubicBezTo>
                    <a:pt x="14077" y="13525"/>
                    <a:pt x="14129" y="13542"/>
                    <a:pt x="14180" y="13542"/>
                  </a:cubicBezTo>
                  <a:cubicBezTo>
                    <a:pt x="14333" y="13542"/>
                    <a:pt x="14469" y="13389"/>
                    <a:pt x="14454" y="13223"/>
                  </a:cubicBezTo>
                  <a:cubicBezTo>
                    <a:pt x="14319" y="11808"/>
                    <a:pt x="13760" y="10584"/>
                    <a:pt x="12783" y="9550"/>
                  </a:cubicBezTo>
                  <a:cubicBezTo>
                    <a:pt x="12755" y="9521"/>
                    <a:pt x="12720" y="9498"/>
                    <a:pt x="12686" y="9481"/>
                  </a:cubicBezTo>
                  <a:cubicBezTo>
                    <a:pt x="12783" y="9298"/>
                    <a:pt x="12846" y="9097"/>
                    <a:pt x="12878" y="8894"/>
                  </a:cubicBezTo>
                  <a:cubicBezTo>
                    <a:pt x="12894" y="8896"/>
                    <a:pt x="12911" y="8897"/>
                    <a:pt x="12928" y="8897"/>
                  </a:cubicBezTo>
                  <a:cubicBezTo>
                    <a:pt x="13110" y="8897"/>
                    <a:pt x="13285" y="8782"/>
                    <a:pt x="13222" y="8561"/>
                  </a:cubicBezTo>
                  <a:cubicBezTo>
                    <a:pt x="13139" y="8281"/>
                    <a:pt x="13044" y="8011"/>
                    <a:pt x="12938" y="7748"/>
                  </a:cubicBezTo>
                  <a:lnTo>
                    <a:pt x="12766" y="7344"/>
                  </a:lnTo>
                  <a:cubicBezTo>
                    <a:pt x="11368" y="4292"/>
                    <a:pt x="8376" y="2418"/>
                    <a:pt x="6001" y="97"/>
                  </a:cubicBezTo>
                  <a:cubicBezTo>
                    <a:pt x="5935" y="34"/>
                    <a:pt x="5841" y="1"/>
                    <a:pt x="575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 name="Google Shape;503;p57"/>
            <p:cNvSpPr/>
            <p:nvPr/>
          </p:nvSpPr>
          <p:spPr>
            <a:xfrm>
              <a:off x="6867514" y="3859862"/>
              <a:ext cx="397552" cy="521245"/>
            </a:xfrm>
            <a:custGeom>
              <a:avLst/>
              <a:gdLst/>
              <a:ahLst/>
              <a:cxnLst/>
              <a:rect l="l" t="t" r="r" b="b"/>
              <a:pathLst>
                <a:path w="4821" h="6321" extrusionOk="0">
                  <a:moveTo>
                    <a:pt x="3370" y="0"/>
                  </a:moveTo>
                  <a:cubicBezTo>
                    <a:pt x="2658" y="760"/>
                    <a:pt x="1351" y="1081"/>
                    <a:pt x="267" y="1081"/>
                  </a:cubicBezTo>
                  <a:cubicBezTo>
                    <a:pt x="243" y="1081"/>
                    <a:pt x="219" y="1081"/>
                    <a:pt x="196" y="1080"/>
                  </a:cubicBezTo>
                  <a:cubicBezTo>
                    <a:pt x="27" y="1636"/>
                    <a:pt x="1" y="2169"/>
                    <a:pt x="144" y="2734"/>
                  </a:cubicBezTo>
                  <a:lnTo>
                    <a:pt x="330" y="2565"/>
                  </a:lnTo>
                  <a:cubicBezTo>
                    <a:pt x="374" y="2458"/>
                    <a:pt x="472" y="2405"/>
                    <a:pt x="570" y="2405"/>
                  </a:cubicBezTo>
                  <a:cubicBezTo>
                    <a:pt x="663" y="2405"/>
                    <a:pt x="756" y="2453"/>
                    <a:pt x="803" y="2550"/>
                  </a:cubicBezTo>
                  <a:cubicBezTo>
                    <a:pt x="1611" y="4155"/>
                    <a:pt x="2812" y="5433"/>
                    <a:pt x="4362" y="6321"/>
                  </a:cubicBezTo>
                  <a:cubicBezTo>
                    <a:pt x="4539" y="5103"/>
                    <a:pt x="4347" y="3940"/>
                    <a:pt x="3774" y="2820"/>
                  </a:cubicBezTo>
                  <a:cubicBezTo>
                    <a:pt x="3681" y="2637"/>
                    <a:pt x="3844" y="2439"/>
                    <a:pt x="4025" y="2439"/>
                  </a:cubicBezTo>
                  <a:cubicBezTo>
                    <a:pt x="4054" y="2439"/>
                    <a:pt x="4084" y="2445"/>
                    <a:pt x="4113" y="2456"/>
                  </a:cubicBezTo>
                  <a:cubicBezTo>
                    <a:pt x="4359" y="2547"/>
                    <a:pt x="4594" y="2659"/>
                    <a:pt x="4820" y="2791"/>
                  </a:cubicBezTo>
                  <a:cubicBezTo>
                    <a:pt x="4611" y="1736"/>
                    <a:pt x="4127" y="805"/>
                    <a:pt x="337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 name="Google Shape;504;p57"/>
            <p:cNvSpPr/>
            <p:nvPr/>
          </p:nvSpPr>
          <p:spPr>
            <a:xfrm>
              <a:off x="6461640" y="3874705"/>
              <a:ext cx="545160" cy="655907"/>
            </a:xfrm>
            <a:custGeom>
              <a:avLst/>
              <a:gdLst/>
              <a:ahLst/>
              <a:cxnLst/>
              <a:rect l="l" t="t" r="r" b="b"/>
              <a:pathLst>
                <a:path w="6611" h="7954" extrusionOk="0">
                  <a:moveTo>
                    <a:pt x="3725" y="1"/>
                  </a:moveTo>
                  <a:cubicBezTo>
                    <a:pt x="3530" y="55"/>
                    <a:pt x="3335" y="95"/>
                    <a:pt x="3135" y="118"/>
                  </a:cubicBezTo>
                  <a:cubicBezTo>
                    <a:pt x="3289" y="562"/>
                    <a:pt x="2971" y="1167"/>
                    <a:pt x="2542" y="1505"/>
                  </a:cubicBezTo>
                  <a:cubicBezTo>
                    <a:pt x="1883" y="2026"/>
                    <a:pt x="966" y="2373"/>
                    <a:pt x="218" y="2754"/>
                  </a:cubicBezTo>
                  <a:cubicBezTo>
                    <a:pt x="146" y="2789"/>
                    <a:pt x="75" y="2826"/>
                    <a:pt x="0" y="2866"/>
                  </a:cubicBezTo>
                  <a:cubicBezTo>
                    <a:pt x="49" y="3170"/>
                    <a:pt x="129" y="3470"/>
                    <a:pt x="241" y="3760"/>
                  </a:cubicBezTo>
                  <a:cubicBezTo>
                    <a:pt x="312" y="3938"/>
                    <a:pt x="390" y="4115"/>
                    <a:pt x="479" y="4287"/>
                  </a:cubicBezTo>
                  <a:lnTo>
                    <a:pt x="1381" y="4697"/>
                  </a:lnTo>
                  <a:cubicBezTo>
                    <a:pt x="1396" y="4566"/>
                    <a:pt x="1519" y="4475"/>
                    <a:pt x="1639" y="4475"/>
                  </a:cubicBezTo>
                  <a:cubicBezTo>
                    <a:pt x="1705" y="4475"/>
                    <a:pt x="1769" y="4502"/>
                    <a:pt x="1814" y="4565"/>
                  </a:cubicBezTo>
                  <a:cubicBezTo>
                    <a:pt x="2719" y="5789"/>
                    <a:pt x="3782" y="6849"/>
                    <a:pt x="5052" y="7688"/>
                  </a:cubicBezTo>
                  <a:cubicBezTo>
                    <a:pt x="5272" y="7833"/>
                    <a:pt x="5548" y="7953"/>
                    <a:pt x="5813" y="7953"/>
                  </a:cubicBezTo>
                  <a:cubicBezTo>
                    <a:pt x="6060" y="7953"/>
                    <a:pt x="6297" y="7849"/>
                    <a:pt x="6470" y="7562"/>
                  </a:cubicBezTo>
                  <a:cubicBezTo>
                    <a:pt x="6610" y="7327"/>
                    <a:pt x="6533" y="6754"/>
                    <a:pt x="6536" y="6496"/>
                  </a:cubicBezTo>
                  <a:cubicBezTo>
                    <a:pt x="6539" y="5757"/>
                    <a:pt x="6439" y="5044"/>
                    <a:pt x="6367" y="4310"/>
                  </a:cubicBezTo>
                  <a:cubicBezTo>
                    <a:pt x="6035" y="3892"/>
                    <a:pt x="5737" y="3448"/>
                    <a:pt x="5476" y="2978"/>
                  </a:cubicBezTo>
                  <a:cubicBezTo>
                    <a:pt x="5373" y="3084"/>
                    <a:pt x="5238" y="3155"/>
                    <a:pt x="5046" y="3221"/>
                  </a:cubicBezTo>
                  <a:cubicBezTo>
                    <a:pt x="5009" y="3234"/>
                    <a:pt x="4974" y="3240"/>
                    <a:pt x="4941" y="3240"/>
                  </a:cubicBezTo>
                  <a:cubicBezTo>
                    <a:pt x="4823" y="3240"/>
                    <a:pt x="4732" y="3164"/>
                    <a:pt x="4696" y="3035"/>
                  </a:cubicBezTo>
                  <a:cubicBezTo>
                    <a:pt x="4467" y="2278"/>
                    <a:pt x="4484" y="1576"/>
                    <a:pt x="4748" y="883"/>
                  </a:cubicBezTo>
                  <a:cubicBezTo>
                    <a:pt x="4608" y="872"/>
                    <a:pt x="4470" y="854"/>
                    <a:pt x="4335" y="826"/>
                  </a:cubicBezTo>
                  <a:cubicBezTo>
                    <a:pt x="4218" y="809"/>
                    <a:pt x="4126" y="717"/>
                    <a:pt x="4109" y="599"/>
                  </a:cubicBezTo>
                  <a:cubicBezTo>
                    <a:pt x="4103" y="594"/>
                    <a:pt x="4098" y="588"/>
                    <a:pt x="4095" y="582"/>
                  </a:cubicBezTo>
                  <a:cubicBezTo>
                    <a:pt x="3966" y="390"/>
                    <a:pt x="3843" y="198"/>
                    <a:pt x="3725"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 name="Google Shape;505;p57"/>
            <p:cNvSpPr/>
            <p:nvPr/>
          </p:nvSpPr>
          <p:spPr>
            <a:xfrm>
              <a:off x="5766491" y="1538065"/>
              <a:ext cx="1561675" cy="2327751"/>
            </a:xfrm>
            <a:custGeom>
              <a:avLst/>
              <a:gdLst/>
              <a:ahLst/>
              <a:cxnLst/>
              <a:rect l="l" t="t" r="r" b="b"/>
              <a:pathLst>
                <a:path w="18938" h="28228" extrusionOk="0">
                  <a:moveTo>
                    <a:pt x="5993" y="3920"/>
                  </a:moveTo>
                  <a:cubicBezTo>
                    <a:pt x="7412" y="3920"/>
                    <a:pt x="8817" y="4684"/>
                    <a:pt x="9390" y="6073"/>
                  </a:cubicBezTo>
                  <a:cubicBezTo>
                    <a:pt x="10198" y="8015"/>
                    <a:pt x="9198" y="10408"/>
                    <a:pt x="7155" y="11024"/>
                  </a:cubicBezTo>
                  <a:cubicBezTo>
                    <a:pt x="6790" y="11134"/>
                    <a:pt x="6418" y="11187"/>
                    <a:pt x="6050" y="11187"/>
                  </a:cubicBezTo>
                  <a:cubicBezTo>
                    <a:pt x="4476" y="11187"/>
                    <a:pt x="2984" y="10219"/>
                    <a:pt x="2525" y="8626"/>
                  </a:cubicBezTo>
                  <a:cubicBezTo>
                    <a:pt x="2196" y="7477"/>
                    <a:pt x="2550" y="4690"/>
                    <a:pt x="4118" y="4690"/>
                  </a:cubicBezTo>
                  <a:cubicBezTo>
                    <a:pt x="4138" y="4690"/>
                    <a:pt x="4158" y="4691"/>
                    <a:pt x="4178" y="4692"/>
                  </a:cubicBezTo>
                  <a:cubicBezTo>
                    <a:pt x="4069" y="4594"/>
                    <a:pt x="4092" y="4422"/>
                    <a:pt x="4221" y="4353"/>
                  </a:cubicBezTo>
                  <a:cubicBezTo>
                    <a:pt x="4771" y="4061"/>
                    <a:pt x="5383" y="3920"/>
                    <a:pt x="5993" y="3920"/>
                  </a:cubicBezTo>
                  <a:close/>
                  <a:moveTo>
                    <a:pt x="5886" y="1"/>
                  </a:moveTo>
                  <a:cubicBezTo>
                    <a:pt x="5400" y="2031"/>
                    <a:pt x="3600" y="3475"/>
                    <a:pt x="1653" y="3475"/>
                  </a:cubicBezTo>
                  <a:cubicBezTo>
                    <a:pt x="1105" y="3475"/>
                    <a:pt x="545" y="3361"/>
                    <a:pt x="0" y="3113"/>
                  </a:cubicBezTo>
                  <a:lnTo>
                    <a:pt x="0" y="3113"/>
                  </a:lnTo>
                  <a:cubicBezTo>
                    <a:pt x="92" y="6783"/>
                    <a:pt x="545" y="10439"/>
                    <a:pt x="1547" y="13990"/>
                  </a:cubicBezTo>
                  <a:cubicBezTo>
                    <a:pt x="3112" y="19494"/>
                    <a:pt x="6043" y="24282"/>
                    <a:pt x="10155" y="28228"/>
                  </a:cubicBezTo>
                  <a:cubicBezTo>
                    <a:pt x="10275" y="28139"/>
                    <a:pt x="10510" y="28087"/>
                    <a:pt x="10608" y="28067"/>
                  </a:cubicBezTo>
                  <a:cubicBezTo>
                    <a:pt x="10665" y="27990"/>
                    <a:pt x="10756" y="27947"/>
                    <a:pt x="10850" y="27947"/>
                  </a:cubicBezTo>
                  <a:cubicBezTo>
                    <a:pt x="10874" y="27947"/>
                    <a:pt x="10899" y="27950"/>
                    <a:pt x="10923" y="27955"/>
                  </a:cubicBezTo>
                  <a:cubicBezTo>
                    <a:pt x="10960" y="27964"/>
                    <a:pt x="10995" y="27978"/>
                    <a:pt x="11029" y="27987"/>
                  </a:cubicBezTo>
                  <a:cubicBezTo>
                    <a:pt x="11310" y="27927"/>
                    <a:pt x="11596" y="27884"/>
                    <a:pt x="11886" y="27867"/>
                  </a:cubicBezTo>
                  <a:cubicBezTo>
                    <a:pt x="10330" y="25036"/>
                    <a:pt x="9708" y="21723"/>
                    <a:pt x="9811" y="18511"/>
                  </a:cubicBezTo>
                  <a:cubicBezTo>
                    <a:pt x="9816" y="18332"/>
                    <a:pt x="9952" y="18247"/>
                    <a:pt x="10096" y="18247"/>
                  </a:cubicBezTo>
                  <a:cubicBezTo>
                    <a:pt x="10187" y="18247"/>
                    <a:pt x="10281" y="18281"/>
                    <a:pt x="10347" y="18345"/>
                  </a:cubicBezTo>
                  <a:cubicBezTo>
                    <a:pt x="12722" y="20663"/>
                    <a:pt x="15714" y="22537"/>
                    <a:pt x="17115" y="25586"/>
                  </a:cubicBezTo>
                  <a:cubicBezTo>
                    <a:pt x="17384" y="25443"/>
                    <a:pt x="17657" y="25302"/>
                    <a:pt x="17914" y="25136"/>
                  </a:cubicBezTo>
                  <a:cubicBezTo>
                    <a:pt x="18227" y="24935"/>
                    <a:pt x="18508" y="24689"/>
                    <a:pt x="18814" y="24485"/>
                  </a:cubicBezTo>
                  <a:cubicBezTo>
                    <a:pt x="18851" y="24465"/>
                    <a:pt x="18894" y="24451"/>
                    <a:pt x="18937" y="24451"/>
                  </a:cubicBezTo>
                  <a:cubicBezTo>
                    <a:pt x="18871" y="24030"/>
                    <a:pt x="18803" y="23520"/>
                    <a:pt x="18791" y="23388"/>
                  </a:cubicBezTo>
                  <a:cubicBezTo>
                    <a:pt x="18771" y="23076"/>
                    <a:pt x="18742" y="22766"/>
                    <a:pt x="18711" y="22457"/>
                  </a:cubicBezTo>
                  <a:cubicBezTo>
                    <a:pt x="18634" y="21715"/>
                    <a:pt x="18528" y="20978"/>
                    <a:pt x="18396" y="20242"/>
                  </a:cubicBezTo>
                  <a:cubicBezTo>
                    <a:pt x="18124" y="18740"/>
                    <a:pt x="17737" y="17262"/>
                    <a:pt x="17241" y="15821"/>
                  </a:cubicBezTo>
                  <a:cubicBezTo>
                    <a:pt x="16278" y="13015"/>
                    <a:pt x="14940" y="10351"/>
                    <a:pt x="13270" y="7901"/>
                  </a:cubicBezTo>
                  <a:cubicBezTo>
                    <a:pt x="11230" y="4904"/>
                    <a:pt x="8740" y="2239"/>
                    <a:pt x="588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 name="Google Shape;506;p57"/>
            <p:cNvSpPr/>
            <p:nvPr/>
          </p:nvSpPr>
          <p:spPr>
            <a:xfrm>
              <a:off x="6624666" y="3123560"/>
              <a:ext cx="529822" cy="778611"/>
            </a:xfrm>
            <a:custGeom>
              <a:avLst/>
              <a:gdLst/>
              <a:ahLst/>
              <a:cxnLst/>
              <a:rect l="l" t="t" r="r" b="b"/>
              <a:pathLst>
                <a:path w="6425" h="9442" extrusionOk="0">
                  <a:moveTo>
                    <a:pt x="0" y="1"/>
                  </a:moveTo>
                  <a:lnTo>
                    <a:pt x="0" y="1"/>
                  </a:lnTo>
                  <a:cubicBezTo>
                    <a:pt x="12" y="3342"/>
                    <a:pt x="926" y="6416"/>
                    <a:pt x="2353" y="9442"/>
                  </a:cubicBezTo>
                  <a:cubicBezTo>
                    <a:pt x="2992" y="9313"/>
                    <a:pt x="3682" y="9413"/>
                    <a:pt x="4327" y="9273"/>
                  </a:cubicBezTo>
                  <a:cubicBezTo>
                    <a:pt x="5315" y="9061"/>
                    <a:pt x="5868" y="8557"/>
                    <a:pt x="6313" y="7683"/>
                  </a:cubicBezTo>
                  <a:cubicBezTo>
                    <a:pt x="6330" y="7645"/>
                    <a:pt x="6358" y="7614"/>
                    <a:pt x="6390" y="7591"/>
                  </a:cubicBezTo>
                  <a:cubicBezTo>
                    <a:pt x="6327" y="7493"/>
                    <a:pt x="6338" y="7365"/>
                    <a:pt x="6424" y="7284"/>
                  </a:cubicBezTo>
                  <a:cubicBezTo>
                    <a:pt x="5333" y="4121"/>
                    <a:pt x="2393" y="2195"/>
                    <a:pt x="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 name="Google Shape;507;p57"/>
            <p:cNvSpPr/>
            <p:nvPr/>
          </p:nvSpPr>
          <p:spPr>
            <a:xfrm>
              <a:off x="6156780" y="3418939"/>
              <a:ext cx="555632" cy="643537"/>
            </a:xfrm>
            <a:custGeom>
              <a:avLst/>
              <a:gdLst/>
              <a:ahLst/>
              <a:cxnLst/>
              <a:rect l="l" t="t" r="r" b="b"/>
              <a:pathLst>
                <a:path w="6738" h="7804" extrusionOk="0">
                  <a:moveTo>
                    <a:pt x="1" y="0"/>
                  </a:moveTo>
                  <a:lnTo>
                    <a:pt x="1" y="0"/>
                  </a:lnTo>
                  <a:cubicBezTo>
                    <a:pt x="6" y="46"/>
                    <a:pt x="18" y="95"/>
                    <a:pt x="24" y="144"/>
                  </a:cubicBezTo>
                  <a:lnTo>
                    <a:pt x="27" y="144"/>
                  </a:lnTo>
                  <a:cubicBezTo>
                    <a:pt x="316" y="1909"/>
                    <a:pt x="683" y="3634"/>
                    <a:pt x="1327" y="5321"/>
                  </a:cubicBezTo>
                  <a:cubicBezTo>
                    <a:pt x="1482" y="5722"/>
                    <a:pt x="1651" y="6121"/>
                    <a:pt x="1829" y="6516"/>
                  </a:cubicBezTo>
                  <a:cubicBezTo>
                    <a:pt x="2130" y="7169"/>
                    <a:pt x="2190" y="7634"/>
                    <a:pt x="2935" y="7771"/>
                  </a:cubicBezTo>
                  <a:cubicBezTo>
                    <a:pt x="3054" y="7793"/>
                    <a:pt x="3161" y="7804"/>
                    <a:pt x="3261" y="7804"/>
                  </a:cubicBezTo>
                  <a:cubicBezTo>
                    <a:pt x="3737" y="7804"/>
                    <a:pt x="4033" y="7570"/>
                    <a:pt x="4528" y="7304"/>
                  </a:cubicBezTo>
                  <a:cubicBezTo>
                    <a:pt x="4591" y="7270"/>
                    <a:pt x="6737" y="6040"/>
                    <a:pt x="6101" y="5725"/>
                  </a:cubicBezTo>
                  <a:lnTo>
                    <a:pt x="6101" y="5725"/>
                  </a:lnTo>
                  <a:cubicBezTo>
                    <a:pt x="5992" y="5745"/>
                    <a:pt x="5883" y="5760"/>
                    <a:pt x="5772" y="5762"/>
                  </a:cubicBezTo>
                  <a:cubicBezTo>
                    <a:pt x="5837" y="5869"/>
                    <a:pt x="5762" y="6012"/>
                    <a:pt x="5654" y="6012"/>
                  </a:cubicBezTo>
                  <a:cubicBezTo>
                    <a:pt x="5625" y="6012"/>
                    <a:pt x="5594" y="6002"/>
                    <a:pt x="5562" y="5977"/>
                  </a:cubicBezTo>
                  <a:cubicBezTo>
                    <a:pt x="5442" y="5889"/>
                    <a:pt x="5325" y="5797"/>
                    <a:pt x="5204" y="5705"/>
                  </a:cubicBezTo>
                  <a:cubicBezTo>
                    <a:pt x="3107" y="4075"/>
                    <a:pt x="1390" y="2141"/>
                    <a:pt x="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 name="Google Shape;508;p57"/>
            <p:cNvSpPr/>
            <p:nvPr/>
          </p:nvSpPr>
          <p:spPr>
            <a:xfrm>
              <a:off x="5988064" y="1896527"/>
              <a:ext cx="574764" cy="531801"/>
            </a:xfrm>
            <a:custGeom>
              <a:avLst/>
              <a:gdLst/>
              <a:ahLst/>
              <a:cxnLst/>
              <a:rect l="l" t="t" r="r" b="b"/>
              <a:pathLst>
                <a:path w="6970" h="6449" extrusionOk="0">
                  <a:moveTo>
                    <a:pt x="3163" y="1092"/>
                  </a:moveTo>
                  <a:cubicBezTo>
                    <a:pt x="3856" y="1092"/>
                    <a:pt x="4552" y="1360"/>
                    <a:pt x="5047" y="1875"/>
                  </a:cubicBezTo>
                  <a:cubicBezTo>
                    <a:pt x="5995" y="2860"/>
                    <a:pt x="5749" y="4431"/>
                    <a:pt x="4800" y="5322"/>
                  </a:cubicBezTo>
                  <a:cubicBezTo>
                    <a:pt x="4345" y="5752"/>
                    <a:pt x="3791" y="5954"/>
                    <a:pt x="3239" y="5954"/>
                  </a:cubicBezTo>
                  <a:cubicBezTo>
                    <a:pt x="2537" y="5954"/>
                    <a:pt x="1837" y="5627"/>
                    <a:pt x="1345" y="5024"/>
                  </a:cubicBezTo>
                  <a:cubicBezTo>
                    <a:pt x="508" y="3995"/>
                    <a:pt x="631" y="2703"/>
                    <a:pt x="1471" y="1835"/>
                  </a:cubicBezTo>
                  <a:cubicBezTo>
                    <a:pt x="1468" y="1769"/>
                    <a:pt x="1497" y="1706"/>
                    <a:pt x="1548" y="1665"/>
                  </a:cubicBezTo>
                  <a:cubicBezTo>
                    <a:pt x="2005" y="1279"/>
                    <a:pt x="2583" y="1092"/>
                    <a:pt x="3163" y="1092"/>
                  </a:cubicBezTo>
                  <a:close/>
                  <a:moveTo>
                    <a:pt x="3346" y="0"/>
                  </a:moveTo>
                  <a:cubicBezTo>
                    <a:pt x="2784" y="0"/>
                    <a:pt x="2217" y="124"/>
                    <a:pt x="1709" y="365"/>
                  </a:cubicBezTo>
                  <a:cubicBezTo>
                    <a:pt x="1763" y="379"/>
                    <a:pt x="1820" y="390"/>
                    <a:pt x="1881" y="408"/>
                  </a:cubicBezTo>
                  <a:cubicBezTo>
                    <a:pt x="1970" y="435"/>
                    <a:pt x="1941" y="578"/>
                    <a:pt x="1857" y="578"/>
                  </a:cubicBezTo>
                  <a:cubicBezTo>
                    <a:pt x="1853" y="578"/>
                    <a:pt x="1848" y="577"/>
                    <a:pt x="1843" y="577"/>
                  </a:cubicBezTo>
                  <a:cubicBezTo>
                    <a:pt x="1776" y="565"/>
                    <a:pt x="1711" y="559"/>
                    <a:pt x="1649" y="559"/>
                  </a:cubicBezTo>
                  <a:cubicBezTo>
                    <a:pt x="602" y="559"/>
                    <a:pt x="135" y="2152"/>
                    <a:pt x="70" y="2906"/>
                  </a:cubicBezTo>
                  <a:cubicBezTo>
                    <a:pt x="1" y="3746"/>
                    <a:pt x="265" y="4668"/>
                    <a:pt x="806" y="5322"/>
                  </a:cubicBezTo>
                  <a:cubicBezTo>
                    <a:pt x="1422" y="6066"/>
                    <a:pt x="2377" y="6448"/>
                    <a:pt x="3331" y="6448"/>
                  </a:cubicBezTo>
                  <a:cubicBezTo>
                    <a:pt x="3992" y="6448"/>
                    <a:pt x="4652" y="6265"/>
                    <a:pt x="5199" y="5892"/>
                  </a:cubicBezTo>
                  <a:cubicBezTo>
                    <a:pt x="6548" y="4963"/>
                    <a:pt x="6969" y="3024"/>
                    <a:pt x="6190" y="1585"/>
                  </a:cubicBezTo>
                  <a:cubicBezTo>
                    <a:pt x="5607" y="509"/>
                    <a:pt x="4485" y="0"/>
                    <a:pt x="334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 name="Google Shape;509;p57"/>
            <p:cNvSpPr/>
            <p:nvPr/>
          </p:nvSpPr>
          <p:spPr>
            <a:xfrm>
              <a:off x="5947576" y="1861234"/>
              <a:ext cx="659865" cy="599420"/>
            </a:xfrm>
            <a:custGeom>
              <a:avLst/>
              <a:gdLst/>
              <a:ahLst/>
              <a:cxnLst/>
              <a:rect l="l" t="t" r="r" b="b"/>
              <a:pathLst>
                <a:path w="8002" h="7269" extrusionOk="0">
                  <a:moveTo>
                    <a:pt x="3840" y="429"/>
                  </a:moveTo>
                  <a:cubicBezTo>
                    <a:pt x="4978" y="429"/>
                    <a:pt x="6098" y="938"/>
                    <a:pt x="6681" y="2013"/>
                  </a:cubicBezTo>
                  <a:cubicBezTo>
                    <a:pt x="7460" y="3452"/>
                    <a:pt x="7039" y="5391"/>
                    <a:pt x="5690" y="6320"/>
                  </a:cubicBezTo>
                  <a:cubicBezTo>
                    <a:pt x="5143" y="6693"/>
                    <a:pt x="4482" y="6877"/>
                    <a:pt x="3821" y="6877"/>
                  </a:cubicBezTo>
                  <a:cubicBezTo>
                    <a:pt x="2868" y="6877"/>
                    <a:pt x="1914" y="6496"/>
                    <a:pt x="1297" y="5750"/>
                  </a:cubicBezTo>
                  <a:cubicBezTo>
                    <a:pt x="756" y="5099"/>
                    <a:pt x="492" y="4177"/>
                    <a:pt x="561" y="3334"/>
                  </a:cubicBezTo>
                  <a:cubicBezTo>
                    <a:pt x="625" y="2583"/>
                    <a:pt x="1093" y="989"/>
                    <a:pt x="2138" y="989"/>
                  </a:cubicBezTo>
                  <a:cubicBezTo>
                    <a:pt x="2201" y="989"/>
                    <a:pt x="2267" y="995"/>
                    <a:pt x="2334" y="1007"/>
                  </a:cubicBezTo>
                  <a:cubicBezTo>
                    <a:pt x="2339" y="1008"/>
                    <a:pt x="2344" y="1009"/>
                    <a:pt x="2348" y="1009"/>
                  </a:cubicBezTo>
                  <a:cubicBezTo>
                    <a:pt x="2432" y="1009"/>
                    <a:pt x="2461" y="866"/>
                    <a:pt x="2372" y="838"/>
                  </a:cubicBezTo>
                  <a:cubicBezTo>
                    <a:pt x="2311" y="821"/>
                    <a:pt x="2254" y="807"/>
                    <a:pt x="2200" y="795"/>
                  </a:cubicBezTo>
                  <a:cubicBezTo>
                    <a:pt x="2709" y="554"/>
                    <a:pt x="3276" y="429"/>
                    <a:pt x="3840" y="429"/>
                  </a:cubicBezTo>
                  <a:close/>
                  <a:moveTo>
                    <a:pt x="3797" y="1"/>
                  </a:moveTo>
                  <a:cubicBezTo>
                    <a:pt x="3187" y="1"/>
                    <a:pt x="2575" y="142"/>
                    <a:pt x="2025" y="434"/>
                  </a:cubicBezTo>
                  <a:cubicBezTo>
                    <a:pt x="1896" y="500"/>
                    <a:pt x="1873" y="675"/>
                    <a:pt x="1982" y="773"/>
                  </a:cubicBezTo>
                  <a:cubicBezTo>
                    <a:pt x="1961" y="772"/>
                    <a:pt x="1940" y="771"/>
                    <a:pt x="1920" y="771"/>
                  </a:cubicBezTo>
                  <a:cubicBezTo>
                    <a:pt x="354" y="771"/>
                    <a:pt x="0" y="3558"/>
                    <a:pt x="329" y="4704"/>
                  </a:cubicBezTo>
                  <a:cubicBezTo>
                    <a:pt x="788" y="6299"/>
                    <a:pt x="2280" y="7268"/>
                    <a:pt x="3854" y="7268"/>
                  </a:cubicBezTo>
                  <a:cubicBezTo>
                    <a:pt x="4222" y="7268"/>
                    <a:pt x="4594" y="7215"/>
                    <a:pt x="4959" y="7105"/>
                  </a:cubicBezTo>
                  <a:cubicBezTo>
                    <a:pt x="7002" y="6489"/>
                    <a:pt x="8002" y="4099"/>
                    <a:pt x="7197" y="2154"/>
                  </a:cubicBezTo>
                  <a:cubicBezTo>
                    <a:pt x="6622" y="765"/>
                    <a:pt x="5216" y="1"/>
                    <a:pt x="379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 name="Google Shape;510;p57"/>
            <p:cNvSpPr/>
            <p:nvPr/>
          </p:nvSpPr>
          <p:spPr>
            <a:xfrm>
              <a:off x="6029955" y="1986576"/>
              <a:ext cx="452554" cy="401015"/>
            </a:xfrm>
            <a:custGeom>
              <a:avLst/>
              <a:gdLst/>
              <a:ahLst/>
              <a:cxnLst/>
              <a:rect l="l" t="t" r="r" b="b"/>
              <a:pathLst>
                <a:path w="5488" h="4863" extrusionOk="0">
                  <a:moveTo>
                    <a:pt x="2667" y="456"/>
                  </a:moveTo>
                  <a:cubicBezTo>
                    <a:pt x="3180" y="456"/>
                    <a:pt x="3695" y="632"/>
                    <a:pt x="4095" y="986"/>
                  </a:cubicBezTo>
                  <a:cubicBezTo>
                    <a:pt x="4937" y="1731"/>
                    <a:pt x="4822" y="2972"/>
                    <a:pt x="4115" y="3765"/>
                  </a:cubicBezTo>
                  <a:cubicBezTo>
                    <a:pt x="3723" y="4203"/>
                    <a:pt x="3217" y="4419"/>
                    <a:pt x="2708" y="4419"/>
                  </a:cubicBezTo>
                  <a:cubicBezTo>
                    <a:pt x="2207" y="4419"/>
                    <a:pt x="1704" y="4210"/>
                    <a:pt x="1307" y="3800"/>
                  </a:cubicBezTo>
                  <a:cubicBezTo>
                    <a:pt x="456" y="2920"/>
                    <a:pt x="582" y="1843"/>
                    <a:pt x="1204" y="963"/>
                  </a:cubicBezTo>
                  <a:cubicBezTo>
                    <a:pt x="1246" y="960"/>
                    <a:pt x="1289" y="943"/>
                    <a:pt x="1324" y="917"/>
                  </a:cubicBezTo>
                  <a:cubicBezTo>
                    <a:pt x="1707" y="610"/>
                    <a:pt x="2187" y="456"/>
                    <a:pt x="2667" y="456"/>
                  </a:cubicBezTo>
                  <a:close/>
                  <a:moveTo>
                    <a:pt x="2655" y="0"/>
                  </a:moveTo>
                  <a:cubicBezTo>
                    <a:pt x="2075" y="0"/>
                    <a:pt x="1497" y="187"/>
                    <a:pt x="1040" y="573"/>
                  </a:cubicBezTo>
                  <a:cubicBezTo>
                    <a:pt x="989" y="614"/>
                    <a:pt x="960" y="677"/>
                    <a:pt x="963" y="743"/>
                  </a:cubicBezTo>
                  <a:cubicBezTo>
                    <a:pt x="123" y="1611"/>
                    <a:pt x="0" y="2903"/>
                    <a:pt x="837" y="3932"/>
                  </a:cubicBezTo>
                  <a:cubicBezTo>
                    <a:pt x="1329" y="4535"/>
                    <a:pt x="2029" y="4862"/>
                    <a:pt x="2731" y="4862"/>
                  </a:cubicBezTo>
                  <a:cubicBezTo>
                    <a:pt x="3283" y="4862"/>
                    <a:pt x="3837" y="4660"/>
                    <a:pt x="4292" y="4230"/>
                  </a:cubicBezTo>
                  <a:cubicBezTo>
                    <a:pt x="5241" y="3339"/>
                    <a:pt x="5487" y="1768"/>
                    <a:pt x="4539" y="783"/>
                  </a:cubicBezTo>
                  <a:cubicBezTo>
                    <a:pt x="4044" y="268"/>
                    <a:pt x="3348"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 name="Google Shape;511;p57"/>
            <p:cNvSpPr/>
            <p:nvPr/>
          </p:nvSpPr>
          <p:spPr>
            <a:xfrm>
              <a:off x="6067475" y="2024096"/>
              <a:ext cx="369679" cy="326799"/>
            </a:xfrm>
            <a:custGeom>
              <a:avLst/>
              <a:gdLst/>
              <a:ahLst/>
              <a:cxnLst/>
              <a:rect l="l" t="t" r="r" b="b"/>
              <a:pathLst>
                <a:path w="4483" h="3963" extrusionOk="0">
                  <a:moveTo>
                    <a:pt x="2212" y="1"/>
                  </a:moveTo>
                  <a:cubicBezTo>
                    <a:pt x="1732" y="1"/>
                    <a:pt x="1252" y="155"/>
                    <a:pt x="869" y="462"/>
                  </a:cubicBezTo>
                  <a:cubicBezTo>
                    <a:pt x="834" y="488"/>
                    <a:pt x="791" y="505"/>
                    <a:pt x="749" y="508"/>
                  </a:cubicBezTo>
                  <a:cubicBezTo>
                    <a:pt x="127" y="1388"/>
                    <a:pt x="1" y="2465"/>
                    <a:pt x="852" y="3345"/>
                  </a:cubicBezTo>
                  <a:cubicBezTo>
                    <a:pt x="1250" y="3754"/>
                    <a:pt x="1753" y="3963"/>
                    <a:pt x="2254" y="3963"/>
                  </a:cubicBezTo>
                  <a:cubicBezTo>
                    <a:pt x="2762" y="3963"/>
                    <a:pt x="3269" y="3748"/>
                    <a:pt x="3660" y="3310"/>
                  </a:cubicBezTo>
                  <a:cubicBezTo>
                    <a:pt x="4367" y="2517"/>
                    <a:pt x="4482" y="1276"/>
                    <a:pt x="3640" y="531"/>
                  </a:cubicBezTo>
                  <a:cubicBezTo>
                    <a:pt x="3240" y="177"/>
                    <a:pt x="2725" y="1"/>
                    <a:pt x="221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 name="Google Shape;512;p57"/>
            <p:cNvSpPr/>
            <p:nvPr/>
          </p:nvSpPr>
          <p:spPr>
            <a:xfrm>
              <a:off x="5762945" y="1236585"/>
              <a:ext cx="453709" cy="545407"/>
            </a:xfrm>
            <a:custGeom>
              <a:avLst/>
              <a:gdLst/>
              <a:ahLst/>
              <a:cxnLst/>
              <a:rect l="l" t="t" r="r" b="b"/>
              <a:pathLst>
                <a:path w="5502" h="6614" extrusionOk="0">
                  <a:moveTo>
                    <a:pt x="235" y="1"/>
                  </a:moveTo>
                  <a:cubicBezTo>
                    <a:pt x="75" y="2121"/>
                    <a:pt x="0" y="4250"/>
                    <a:pt x="37" y="6376"/>
                  </a:cubicBezTo>
                  <a:cubicBezTo>
                    <a:pt x="534" y="6536"/>
                    <a:pt x="1036" y="6614"/>
                    <a:pt x="1525" y="6614"/>
                  </a:cubicBezTo>
                  <a:cubicBezTo>
                    <a:pt x="3393" y="6614"/>
                    <a:pt x="5069" y="5476"/>
                    <a:pt x="5476" y="3388"/>
                  </a:cubicBezTo>
                  <a:cubicBezTo>
                    <a:pt x="5482" y="3368"/>
                    <a:pt x="5490" y="3345"/>
                    <a:pt x="5502" y="3325"/>
                  </a:cubicBezTo>
                  <a:cubicBezTo>
                    <a:pt x="3848" y="2064"/>
                    <a:pt x="2086" y="952"/>
                    <a:pt x="23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13" name="Google Shape;513;p57"/>
          <p:cNvSpPr/>
          <p:nvPr/>
        </p:nvSpPr>
        <p:spPr>
          <a:xfrm rot="-1035027">
            <a:off x="10335849" y="977501"/>
            <a:ext cx="1311372" cy="1183400"/>
          </a:xfrm>
          <a:custGeom>
            <a:avLst/>
            <a:gdLst/>
            <a:ahLst/>
            <a:cxnLst/>
            <a:rect l="l" t="t" r="r" b="b"/>
            <a:pathLst>
              <a:path w="9614" h="8676" extrusionOk="0">
                <a:moveTo>
                  <a:pt x="4171" y="3302"/>
                </a:moveTo>
                <a:cubicBezTo>
                  <a:pt x="4634" y="3302"/>
                  <a:pt x="5379" y="3659"/>
                  <a:pt x="5533" y="3779"/>
                </a:cubicBezTo>
                <a:cubicBezTo>
                  <a:pt x="5808" y="3985"/>
                  <a:pt x="6023" y="4260"/>
                  <a:pt x="6158" y="4576"/>
                </a:cubicBezTo>
                <a:cubicBezTo>
                  <a:pt x="6144" y="4578"/>
                  <a:pt x="6129" y="4581"/>
                  <a:pt x="6115" y="4584"/>
                </a:cubicBezTo>
                <a:cubicBezTo>
                  <a:pt x="5937" y="4606"/>
                  <a:pt x="5753" y="4621"/>
                  <a:pt x="5570" y="4621"/>
                </a:cubicBezTo>
                <a:cubicBezTo>
                  <a:pt x="5340" y="4621"/>
                  <a:pt x="5111" y="4598"/>
                  <a:pt x="4892" y="4536"/>
                </a:cubicBezTo>
                <a:cubicBezTo>
                  <a:pt x="4651" y="4467"/>
                  <a:pt x="3485" y="3951"/>
                  <a:pt x="3843" y="3429"/>
                </a:cubicBezTo>
                <a:cubicBezTo>
                  <a:pt x="3905" y="3338"/>
                  <a:pt x="4024" y="3302"/>
                  <a:pt x="4171" y="3302"/>
                </a:cubicBezTo>
                <a:close/>
                <a:moveTo>
                  <a:pt x="7590" y="1"/>
                </a:moveTo>
                <a:cubicBezTo>
                  <a:pt x="7491" y="1"/>
                  <a:pt x="7451" y="150"/>
                  <a:pt x="7559" y="180"/>
                </a:cubicBezTo>
                <a:cubicBezTo>
                  <a:pt x="9339" y="653"/>
                  <a:pt x="9190" y="2897"/>
                  <a:pt x="7957" y="3851"/>
                </a:cubicBezTo>
                <a:cubicBezTo>
                  <a:pt x="7516" y="4189"/>
                  <a:pt x="7000" y="4418"/>
                  <a:pt x="6450" y="4527"/>
                </a:cubicBezTo>
                <a:cubicBezTo>
                  <a:pt x="6090" y="3701"/>
                  <a:pt x="5203" y="3130"/>
                  <a:pt x="4238" y="3130"/>
                </a:cubicBezTo>
                <a:cubicBezTo>
                  <a:pt x="3981" y="3130"/>
                  <a:pt x="3718" y="3171"/>
                  <a:pt x="3459" y="3258"/>
                </a:cubicBezTo>
                <a:cubicBezTo>
                  <a:pt x="3381" y="3278"/>
                  <a:pt x="3339" y="3358"/>
                  <a:pt x="3356" y="3435"/>
                </a:cubicBezTo>
                <a:cubicBezTo>
                  <a:pt x="3686" y="4525"/>
                  <a:pt x="4630" y="4952"/>
                  <a:pt x="5654" y="4952"/>
                </a:cubicBezTo>
                <a:cubicBezTo>
                  <a:pt x="5855" y="4952"/>
                  <a:pt x="6058" y="4936"/>
                  <a:pt x="6261" y="4905"/>
                </a:cubicBezTo>
                <a:lnTo>
                  <a:pt x="6261" y="4905"/>
                </a:lnTo>
                <a:cubicBezTo>
                  <a:pt x="6453" y="5785"/>
                  <a:pt x="5998" y="6627"/>
                  <a:pt x="5287" y="7132"/>
                </a:cubicBezTo>
                <a:cubicBezTo>
                  <a:pt x="4626" y="7601"/>
                  <a:pt x="3871" y="7755"/>
                  <a:pt x="3096" y="7755"/>
                </a:cubicBezTo>
                <a:cubicBezTo>
                  <a:pt x="2688" y="7755"/>
                  <a:pt x="2274" y="7712"/>
                  <a:pt x="1866" y="7650"/>
                </a:cubicBezTo>
                <a:cubicBezTo>
                  <a:pt x="1937" y="7538"/>
                  <a:pt x="1901" y="7365"/>
                  <a:pt x="1750" y="7365"/>
                </a:cubicBezTo>
                <a:cubicBezTo>
                  <a:pt x="1743" y="7365"/>
                  <a:pt x="1736" y="7366"/>
                  <a:pt x="1728" y="7366"/>
                </a:cubicBezTo>
                <a:cubicBezTo>
                  <a:pt x="1442" y="7398"/>
                  <a:pt x="1155" y="7430"/>
                  <a:pt x="869" y="7464"/>
                </a:cubicBezTo>
                <a:lnTo>
                  <a:pt x="722" y="7435"/>
                </a:lnTo>
                <a:cubicBezTo>
                  <a:pt x="712" y="7433"/>
                  <a:pt x="702" y="7433"/>
                  <a:pt x="692" y="7433"/>
                </a:cubicBezTo>
                <a:cubicBezTo>
                  <a:pt x="637" y="7433"/>
                  <a:pt x="584" y="7458"/>
                  <a:pt x="551" y="7504"/>
                </a:cubicBezTo>
                <a:lnTo>
                  <a:pt x="235" y="7541"/>
                </a:lnTo>
                <a:cubicBezTo>
                  <a:pt x="55" y="7561"/>
                  <a:pt x="0" y="7759"/>
                  <a:pt x="146" y="7868"/>
                </a:cubicBezTo>
                <a:cubicBezTo>
                  <a:pt x="625" y="8235"/>
                  <a:pt x="1167" y="8504"/>
                  <a:pt x="1745" y="8667"/>
                </a:cubicBezTo>
                <a:cubicBezTo>
                  <a:pt x="1764" y="8673"/>
                  <a:pt x="1782" y="8676"/>
                  <a:pt x="1799" y="8676"/>
                </a:cubicBezTo>
                <a:cubicBezTo>
                  <a:pt x="1951" y="8676"/>
                  <a:pt x="2003" y="8459"/>
                  <a:pt x="1874" y="8364"/>
                </a:cubicBezTo>
                <a:cubicBezTo>
                  <a:pt x="1651" y="8197"/>
                  <a:pt x="1442" y="8031"/>
                  <a:pt x="1235" y="7859"/>
                </a:cubicBezTo>
                <a:lnTo>
                  <a:pt x="1235" y="7859"/>
                </a:lnTo>
                <a:cubicBezTo>
                  <a:pt x="1820" y="7961"/>
                  <a:pt x="2456" y="8040"/>
                  <a:pt x="3081" y="8040"/>
                </a:cubicBezTo>
                <a:cubicBezTo>
                  <a:pt x="4467" y="8040"/>
                  <a:pt x="5801" y="7651"/>
                  <a:pt x="6419" y="6255"/>
                </a:cubicBezTo>
                <a:cubicBezTo>
                  <a:pt x="6639" y="5759"/>
                  <a:pt x="6668" y="5278"/>
                  <a:pt x="6562" y="4848"/>
                </a:cubicBezTo>
                <a:cubicBezTo>
                  <a:pt x="7221" y="4696"/>
                  <a:pt x="7846" y="4398"/>
                  <a:pt x="8296" y="4011"/>
                </a:cubicBezTo>
                <a:cubicBezTo>
                  <a:pt x="9614" y="2871"/>
                  <a:pt x="9571" y="392"/>
                  <a:pt x="7608" y="2"/>
                </a:cubicBezTo>
                <a:cubicBezTo>
                  <a:pt x="7602" y="1"/>
                  <a:pt x="7595" y="1"/>
                  <a:pt x="759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TextBox 5">
            <a:extLst>
              <a:ext uri="{FF2B5EF4-FFF2-40B4-BE49-F238E27FC236}">
                <a16:creationId xmlns:a16="http://schemas.microsoft.com/office/drawing/2014/main" id="{B4A8B745-5BF1-7088-6CD9-B20B5C9103F2}"/>
              </a:ext>
            </a:extLst>
          </p:cNvPr>
          <p:cNvSpPr txBox="1"/>
          <p:nvPr/>
        </p:nvSpPr>
        <p:spPr>
          <a:xfrm>
            <a:off x="3253596" y="538556"/>
            <a:ext cx="5684808"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HƯỚNG DẪN VỀ NHÀ </a:t>
            </a:r>
          </a:p>
        </p:txBody>
      </p:sp>
      <p:grpSp>
        <p:nvGrpSpPr>
          <p:cNvPr id="16" name="Group 15">
            <a:extLst>
              <a:ext uri="{FF2B5EF4-FFF2-40B4-BE49-F238E27FC236}">
                <a16:creationId xmlns:a16="http://schemas.microsoft.com/office/drawing/2014/main" id="{4917A7DB-0058-DDDF-29BE-4DD84FE092C6}"/>
              </a:ext>
            </a:extLst>
          </p:cNvPr>
          <p:cNvGrpSpPr/>
          <p:nvPr/>
        </p:nvGrpSpPr>
        <p:grpSpPr>
          <a:xfrm>
            <a:off x="834542" y="2420296"/>
            <a:ext cx="8187538" cy="1391728"/>
            <a:chOff x="834542" y="2350179"/>
            <a:chExt cx="8187538" cy="1391728"/>
          </a:xfrm>
        </p:grpSpPr>
        <p:sp>
          <p:nvSpPr>
            <p:cNvPr id="8" name="TextBox 7">
              <a:extLst>
                <a:ext uri="{FF2B5EF4-FFF2-40B4-BE49-F238E27FC236}">
                  <a16:creationId xmlns:a16="http://schemas.microsoft.com/office/drawing/2014/main" id="{E4D3CD85-4908-DAA3-FA4D-9FB795736430}"/>
                </a:ext>
              </a:extLst>
            </p:cNvPr>
            <p:cNvSpPr txBox="1"/>
            <p:nvPr/>
          </p:nvSpPr>
          <p:spPr>
            <a:xfrm>
              <a:off x="2275840" y="2350179"/>
              <a:ext cx="6746240" cy="1391728"/>
            </a:xfrm>
            <a:prstGeom prst="rect">
              <a:avLst/>
            </a:prstGeom>
            <a:noFill/>
          </p:spPr>
          <p:txBody>
            <a:bodyPr wrap="square" rtlCol="0">
              <a:spAutoFit/>
            </a:bodyPr>
            <a:lstStyle/>
            <a:p>
              <a:pPr algn="just">
                <a:lnSpc>
                  <a:spcPct val="150000"/>
                </a:lnSpc>
              </a:pPr>
              <a:r>
                <a:rPr lang="en-US" sz="3000">
                  <a:latin typeface="+mj-lt"/>
                </a:rPr>
                <a:t>Ôn tập lại các nội dung chính đã học trong bài. </a:t>
              </a:r>
            </a:p>
          </p:txBody>
        </p:sp>
        <p:grpSp>
          <p:nvGrpSpPr>
            <p:cNvPr id="10" name="Group 9">
              <a:extLst>
                <a:ext uri="{FF2B5EF4-FFF2-40B4-BE49-F238E27FC236}">
                  <a16:creationId xmlns:a16="http://schemas.microsoft.com/office/drawing/2014/main" id="{6FA2C4B6-4C3C-F3BC-E3E0-D8D036AB93F6}"/>
                </a:ext>
              </a:extLst>
            </p:cNvPr>
            <p:cNvGrpSpPr/>
            <p:nvPr/>
          </p:nvGrpSpPr>
          <p:grpSpPr>
            <a:xfrm>
              <a:off x="834542" y="2552249"/>
              <a:ext cx="1040561" cy="987588"/>
              <a:chOff x="834542" y="2552249"/>
              <a:chExt cx="1040561" cy="987588"/>
            </a:xfrm>
          </p:grpSpPr>
          <p:pic>
            <p:nvPicPr>
              <p:cNvPr id="7" name="Picture 2">
                <a:extLst>
                  <a:ext uri="{FF2B5EF4-FFF2-40B4-BE49-F238E27FC236}">
                    <a16:creationId xmlns:a16="http://schemas.microsoft.com/office/drawing/2014/main" id="{350B3B94-DA56-E87C-2930-25E549BB67C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34542" y="2552249"/>
                <a:ext cx="1040561" cy="987588"/>
              </a:xfrm>
              <a:prstGeom prst="rect">
                <a:avLst/>
              </a:prstGeom>
            </p:spPr>
          </p:pic>
          <p:sp>
            <p:nvSpPr>
              <p:cNvPr id="9" name="TextBox 8">
                <a:extLst>
                  <a:ext uri="{FF2B5EF4-FFF2-40B4-BE49-F238E27FC236}">
                    <a16:creationId xmlns:a16="http://schemas.microsoft.com/office/drawing/2014/main" id="{68E6A99E-FCBD-98AF-602B-B9DE284139AD}"/>
                  </a:ext>
                </a:extLst>
              </p:cNvPr>
              <p:cNvSpPr txBox="1"/>
              <p:nvPr/>
            </p:nvSpPr>
            <p:spPr>
              <a:xfrm>
                <a:off x="963662" y="2769044"/>
                <a:ext cx="782320" cy="553998"/>
              </a:xfrm>
              <a:prstGeom prst="rect">
                <a:avLst/>
              </a:prstGeom>
              <a:noFill/>
            </p:spPr>
            <p:txBody>
              <a:bodyPr wrap="square" rtlCol="0">
                <a:spAutoFit/>
              </a:bodyPr>
              <a:lstStyle/>
              <a:p>
                <a:pPr algn="ctr"/>
                <a:r>
                  <a:rPr lang="en-US" sz="3000" b="1"/>
                  <a:t>1</a:t>
                </a:r>
              </a:p>
            </p:txBody>
          </p:sp>
        </p:grpSp>
      </p:grpSp>
      <p:grpSp>
        <p:nvGrpSpPr>
          <p:cNvPr id="15" name="Group 14">
            <a:extLst>
              <a:ext uri="{FF2B5EF4-FFF2-40B4-BE49-F238E27FC236}">
                <a16:creationId xmlns:a16="http://schemas.microsoft.com/office/drawing/2014/main" id="{B1CA83E5-037E-0E99-A70E-6DAD57E3728D}"/>
              </a:ext>
            </a:extLst>
          </p:cNvPr>
          <p:cNvGrpSpPr/>
          <p:nvPr/>
        </p:nvGrpSpPr>
        <p:grpSpPr>
          <a:xfrm>
            <a:off x="834542" y="4261426"/>
            <a:ext cx="8207886" cy="1477328"/>
            <a:chOff x="834542" y="4261426"/>
            <a:chExt cx="8207886" cy="1477328"/>
          </a:xfrm>
        </p:grpSpPr>
        <p:grpSp>
          <p:nvGrpSpPr>
            <p:cNvPr id="11" name="Group 10">
              <a:extLst>
                <a:ext uri="{FF2B5EF4-FFF2-40B4-BE49-F238E27FC236}">
                  <a16:creationId xmlns:a16="http://schemas.microsoft.com/office/drawing/2014/main" id="{53E8FA8D-AF6E-627E-F7C2-F4648B11E80F}"/>
                </a:ext>
              </a:extLst>
            </p:cNvPr>
            <p:cNvGrpSpPr/>
            <p:nvPr/>
          </p:nvGrpSpPr>
          <p:grpSpPr>
            <a:xfrm>
              <a:off x="834542" y="4371303"/>
              <a:ext cx="1040561" cy="987588"/>
              <a:chOff x="834542" y="2552249"/>
              <a:chExt cx="1040561" cy="987588"/>
            </a:xfrm>
          </p:grpSpPr>
          <p:pic>
            <p:nvPicPr>
              <p:cNvPr id="12" name="Picture 2">
                <a:extLst>
                  <a:ext uri="{FF2B5EF4-FFF2-40B4-BE49-F238E27FC236}">
                    <a16:creationId xmlns:a16="http://schemas.microsoft.com/office/drawing/2014/main" id="{19E1DE55-4CEC-6561-D47A-B081F3DDC72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34542" y="2552249"/>
                <a:ext cx="1040561" cy="987588"/>
              </a:xfrm>
              <a:prstGeom prst="rect">
                <a:avLst/>
              </a:prstGeom>
            </p:spPr>
          </p:pic>
          <p:sp>
            <p:nvSpPr>
              <p:cNvPr id="13" name="TextBox 12">
                <a:extLst>
                  <a:ext uri="{FF2B5EF4-FFF2-40B4-BE49-F238E27FC236}">
                    <a16:creationId xmlns:a16="http://schemas.microsoft.com/office/drawing/2014/main" id="{DD7C5862-EDB0-DD6C-AACD-5B0F7F2F4648}"/>
                  </a:ext>
                </a:extLst>
              </p:cNvPr>
              <p:cNvSpPr txBox="1"/>
              <p:nvPr/>
            </p:nvSpPr>
            <p:spPr>
              <a:xfrm>
                <a:off x="963662" y="2769044"/>
                <a:ext cx="782320" cy="553998"/>
              </a:xfrm>
              <a:prstGeom prst="rect">
                <a:avLst/>
              </a:prstGeom>
              <a:noFill/>
            </p:spPr>
            <p:txBody>
              <a:bodyPr wrap="square" rtlCol="0">
                <a:spAutoFit/>
              </a:bodyPr>
              <a:lstStyle/>
              <a:p>
                <a:pPr algn="ctr"/>
                <a:r>
                  <a:rPr lang="en-US" sz="3000" b="1"/>
                  <a:t>2</a:t>
                </a:r>
              </a:p>
            </p:txBody>
          </p:sp>
        </p:grpSp>
        <p:sp>
          <p:nvSpPr>
            <p:cNvPr id="14" name="TextBox 13">
              <a:extLst>
                <a:ext uri="{FF2B5EF4-FFF2-40B4-BE49-F238E27FC236}">
                  <a16:creationId xmlns:a16="http://schemas.microsoft.com/office/drawing/2014/main" id="{B84C5D3C-501F-BE07-C6CA-ECF0C983B3E4}"/>
                </a:ext>
              </a:extLst>
            </p:cNvPr>
            <p:cNvSpPr txBox="1"/>
            <p:nvPr/>
          </p:nvSpPr>
          <p:spPr>
            <a:xfrm>
              <a:off x="2296188" y="4261426"/>
              <a:ext cx="6746240" cy="1477328"/>
            </a:xfrm>
            <a:prstGeom prst="rect">
              <a:avLst/>
            </a:prstGeom>
            <a:noFill/>
          </p:spPr>
          <p:txBody>
            <a:bodyPr wrap="square" rtlCol="0">
              <a:spAutoFit/>
            </a:bodyPr>
            <a:lstStyle/>
            <a:p>
              <a:pPr algn="just">
                <a:lnSpc>
                  <a:spcPct val="150000"/>
                </a:lnSpc>
              </a:pPr>
              <a:r>
                <a:rPr lang="vi-VN" sz="3000"/>
                <a:t>Đọc và chuẩn bị trước </a:t>
              </a:r>
              <a:r>
                <a:rPr lang="vi-VN" sz="3000" b="1" i="1"/>
                <a:t>Bài </a:t>
              </a:r>
              <a:r>
                <a:rPr lang="en-US" sz="3000" b="1" i="1"/>
                <a:t>1: Em tập gõ </a:t>
              </a:r>
              <a:r>
                <a:rPr lang="en-US" sz="3000" b="1" i="1" smtClean="0"/>
                <a:t>hàng</a:t>
              </a:r>
              <a:r>
                <a:rPr lang="en-US" sz="3000" b="1" i="1" smtClean="0"/>
                <a:t> </a:t>
              </a:r>
              <a:r>
                <a:rPr lang="en-US" sz="3000" b="1" i="1"/>
                <a:t>phím số. </a:t>
              </a:r>
            </a:p>
          </p:txBody>
        </p:sp>
      </p:grpSp>
      <p:pic>
        <p:nvPicPr>
          <p:cNvPr id="17" name="Picture 3">
            <a:extLst>
              <a:ext uri="{FF2B5EF4-FFF2-40B4-BE49-F238E27FC236}">
                <a16:creationId xmlns:a16="http://schemas.microsoft.com/office/drawing/2014/main" id="{BAE5400D-A259-6444-7456-C8BF594A770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676930">
            <a:off x="9704831" y="5157431"/>
            <a:ext cx="1978080" cy="1420620"/>
          </a:xfrm>
          <a:prstGeom prst="rect">
            <a:avLst/>
          </a:prstGeom>
        </p:spPr>
      </p:pic>
    </p:spTree>
    <p:extLst>
      <p:ext uri="{BB962C8B-B14F-4D97-AF65-F5344CB8AC3E}">
        <p14:creationId xmlns:p14="http://schemas.microsoft.com/office/powerpoint/2010/main" val="1123636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98"/>
                                        </p:tgtEl>
                                        <p:attrNameLst>
                                          <p:attrName>style.visibility</p:attrName>
                                        </p:attrNameLst>
                                      </p:cBhvr>
                                      <p:to>
                                        <p:strVal val="visible"/>
                                      </p:to>
                                    </p:set>
                                    <p:animEffect transition="in" filter="fade">
                                      <p:cBhvr>
                                        <p:cTn id="7" dur="1000"/>
                                        <p:tgtEl>
                                          <p:spTgt spid="4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FF5"/>
        </a:solidFill>
        <a:effectLst/>
      </p:bgPr>
    </p:bg>
    <p:spTree>
      <p:nvGrpSpPr>
        <p:cNvPr id="1" name=""/>
        <p:cNvGrpSpPr/>
        <p:nvPr/>
      </p:nvGrpSpPr>
      <p:grpSpPr>
        <a:xfrm>
          <a:off x="0" y="0"/>
          <a:ext cx="0" cy="0"/>
          <a:chOff x="0" y="0"/>
          <a:chExt cx="0" cy="0"/>
        </a:xfrm>
      </p:grpSpPr>
      <p:pic>
        <p:nvPicPr>
          <p:cNvPr id="24" name="Picture 6">
            <a:extLst>
              <a:ext uri="{FF2B5EF4-FFF2-40B4-BE49-F238E27FC236}">
                <a16:creationId xmlns:a16="http://schemas.microsoft.com/office/drawing/2014/main" id="{2251CF47-51CC-6C5C-495B-F139BDF4BCB1}"/>
              </a:ext>
            </a:extLst>
          </p:cNvPr>
          <p:cNvPicPr>
            <a:picLocks noChangeAspect="1"/>
          </p:cNvPicPr>
          <p:nvPr/>
        </p:nvPicPr>
        <p:blipFill>
          <a:blip r:embed="rId2"/>
          <a:srcRect/>
          <a:stretch>
            <a:fillRect/>
          </a:stretch>
        </p:blipFill>
        <p:spPr>
          <a:xfrm rot="1907297">
            <a:off x="10809493" y="2712623"/>
            <a:ext cx="1251357" cy="2662461"/>
          </a:xfrm>
          <a:prstGeom prst="rect">
            <a:avLst/>
          </a:prstGeom>
        </p:spPr>
      </p:pic>
      <p:sp>
        <p:nvSpPr>
          <p:cNvPr id="17" name="Google Shape;496;p57">
            <a:extLst>
              <a:ext uri="{FF2B5EF4-FFF2-40B4-BE49-F238E27FC236}">
                <a16:creationId xmlns:a16="http://schemas.microsoft.com/office/drawing/2014/main" id="{D13DC405-C4CF-3508-7EA1-9CB97CA1E509}"/>
              </a:ext>
            </a:extLst>
          </p:cNvPr>
          <p:cNvSpPr/>
          <p:nvPr/>
        </p:nvSpPr>
        <p:spPr>
          <a:xfrm>
            <a:off x="365280" y="1319841"/>
            <a:ext cx="733468" cy="80215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roup 2">
            <a:extLst>
              <a:ext uri="{FF2B5EF4-FFF2-40B4-BE49-F238E27FC236}">
                <a16:creationId xmlns:a16="http://schemas.microsoft.com/office/drawing/2014/main" id="{16EC7495-9677-0294-6A71-06E8399B88C9}"/>
              </a:ext>
            </a:extLst>
          </p:cNvPr>
          <p:cNvGrpSpPr/>
          <p:nvPr/>
        </p:nvGrpSpPr>
        <p:grpSpPr>
          <a:xfrm>
            <a:off x="-463448" y="5538158"/>
            <a:ext cx="13118895" cy="1440611"/>
            <a:chOff x="0" y="0"/>
            <a:chExt cx="5920135" cy="812800"/>
          </a:xfrm>
        </p:grpSpPr>
        <p:sp>
          <p:nvSpPr>
            <p:cNvPr id="7" name="Freeform 3">
              <a:extLst>
                <a:ext uri="{FF2B5EF4-FFF2-40B4-BE49-F238E27FC236}">
                  <a16:creationId xmlns:a16="http://schemas.microsoft.com/office/drawing/2014/main" id="{CE629749-6884-B429-B4A4-CBF2CACE1ABB}"/>
                </a:ext>
              </a:extLst>
            </p:cNvPr>
            <p:cNvSpPr/>
            <p:nvPr/>
          </p:nvSpPr>
          <p:spPr>
            <a:xfrm>
              <a:off x="0" y="0"/>
              <a:ext cx="5920135" cy="812800"/>
            </a:xfrm>
            <a:custGeom>
              <a:avLst/>
              <a:gdLst/>
              <a:ahLst/>
              <a:cxnLst/>
              <a:rect l="l" t="t" r="r" b="b"/>
              <a:pathLst>
                <a:path w="5920135" h="812800">
                  <a:moveTo>
                    <a:pt x="0" y="0"/>
                  </a:moveTo>
                  <a:lnTo>
                    <a:pt x="5920135" y="0"/>
                  </a:lnTo>
                  <a:lnTo>
                    <a:pt x="5920135" y="812800"/>
                  </a:lnTo>
                  <a:lnTo>
                    <a:pt x="0" y="812800"/>
                  </a:lnTo>
                  <a:close/>
                </a:path>
              </a:pathLst>
            </a:custGeom>
            <a:solidFill>
              <a:srgbClr val="CEE9BE"/>
            </a:solidFill>
          </p:spPr>
          <p:txBody>
            <a:bodyPr/>
            <a:lstStyle/>
            <a:p>
              <a:endParaRPr lang="en-US"/>
            </a:p>
          </p:txBody>
        </p:sp>
        <p:sp>
          <p:nvSpPr>
            <p:cNvPr id="8" name="TextBox 4">
              <a:extLst>
                <a:ext uri="{FF2B5EF4-FFF2-40B4-BE49-F238E27FC236}">
                  <a16:creationId xmlns:a16="http://schemas.microsoft.com/office/drawing/2014/main" id="{70B62C06-4753-2D28-81DB-6DBE23AC34D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0">
            <a:extLst>
              <a:ext uri="{FF2B5EF4-FFF2-40B4-BE49-F238E27FC236}">
                <a16:creationId xmlns:a16="http://schemas.microsoft.com/office/drawing/2014/main" id="{AA617E0B-D44C-B613-FBC3-8A34468C2E62}"/>
              </a:ext>
            </a:extLst>
          </p:cNvPr>
          <p:cNvGrpSpPr/>
          <p:nvPr/>
        </p:nvGrpSpPr>
        <p:grpSpPr>
          <a:xfrm>
            <a:off x="995778" y="473108"/>
            <a:ext cx="10200442" cy="5911783"/>
            <a:chOff x="995778" y="346680"/>
            <a:chExt cx="10200442" cy="5911783"/>
          </a:xfrm>
        </p:grpSpPr>
        <p:pic>
          <p:nvPicPr>
            <p:cNvPr id="9" name="Picture 2">
              <a:extLst>
                <a:ext uri="{FF2B5EF4-FFF2-40B4-BE49-F238E27FC236}">
                  <a16:creationId xmlns:a16="http://schemas.microsoft.com/office/drawing/2014/main" id="{87B54C2D-30C9-6B38-42B2-27EABF8B84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995778" y="346680"/>
              <a:ext cx="10200442" cy="5911783"/>
            </a:xfrm>
            <a:prstGeom prst="rect">
              <a:avLst/>
            </a:prstGeom>
          </p:spPr>
        </p:pic>
        <p:sp>
          <p:nvSpPr>
            <p:cNvPr id="10" name="Rectangle 9">
              <a:extLst>
                <a:ext uri="{FF2B5EF4-FFF2-40B4-BE49-F238E27FC236}">
                  <a16:creationId xmlns:a16="http://schemas.microsoft.com/office/drawing/2014/main" id="{084F56F5-AEFF-E93A-17A9-F2D135471B2F}"/>
                </a:ext>
              </a:extLst>
            </p:cNvPr>
            <p:cNvSpPr/>
            <p:nvPr/>
          </p:nvSpPr>
          <p:spPr>
            <a:xfrm>
              <a:off x="1238383" y="599537"/>
              <a:ext cx="9681151" cy="4101483"/>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3">
            <a:extLst>
              <a:ext uri="{FF2B5EF4-FFF2-40B4-BE49-F238E27FC236}">
                <a16:creationId xmlns:a16="http://schemas.microsoft.com/office/drawing/2014/main" id="{EF26F66A-4B55-0FA5-D6E1-AB58131E753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9119906" y="4894977"/>
            <a:ext cx="2711849" cy="2054431"/>
          </a:xfrm>
          <a:prstGeom prst="rect">
            <a:avLst/>
          </a:prstGeom>
        </p:spPr>
      </p:pic>
      <p:sp>
        <p:nvSpPr>
          <p:cNvPr id="15" name="Google Shape;496;p57">
            <a:extLst>
              <a:ext uri="{FF2B5EF4-FFF2-40B4-BE49-F238E27FC236}">
                <a16:creationId xmlns:a16="http://schemas.microsoft.com/office/drawing/2014/main" id="{BA7B368F-3AC3-6EEE-8993-DEBE80FB0439}"/>
              </a:ext>
            </a:extLst>
          </p:cNvPr>
          <p:cNvSpPr/>
          <p:nvPr/>
        </p:nvSpPr>
        <p:spPr>
          <a:xfrm>
            <a:off x="142238" y="258568"/>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96;p57">
            <a:extLst>
              <a:ext uri="{FF2B5EF4-FFF2-40B4-BE49-F238E27FC236}">
                <a16:creationId xmlns:a16="http://schemas.microsoft.com/office/drawing/2014/main" id="{8B20B9CE-B011-4BE5-3EDB-32B415CF30AD}"/>
              </a:ext>
            </a:extLst>
          </p:cNvPr>
          <p:cNvSpPr/>
          <p:nvPr/>
        </p:nvSpPr>
        <p:spPr>
          <a:xfrm>
            <a:off x="1424699" y="225425"/>
            <a:ext cx="380066" cy="374111"/>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Picture 9">
            <a:extLst>
              <a:ext uri="{FF2B5EF4-FFF2-40B4-BE49-F238E27FC236}">
                <a16:creationId xmlns:a16="http://schemas.microsoft.com/office/drawing/2014/main" id="{310E5E00-D885-CEA7-CCF7-3CF24D931C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38427">
            <a:off x="-969561" y="4296747"/>
            <a:ext cx="2625007" cy="2523288"/>
          </a:xfrm>
          <a:prstGeom prst="rect">
            <a:avLst/>
          </a:prstGeom>
        </p:spPr>
      </p:pic>
      <p:pic>
        <p:nvPicPr>
          <p:cNvPr id="20" name="Picture 9">
            <a:extLst>
              <a:ext uri="{FF2B5EF4-FFF2-40B4-BE49-F238E27FC236}">
                <a16:creationId xmlns:a16="http://schemas.microsoft.com/office/drawing/2014/main" id="{57D17047-DEB8-BC41-36F5-522668215F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4283540">
            <a:off x="969916" y="4904051"/>
            <a:ext cx="1925874" cy="1851247"/>
          </a:xfrm>
          <a:prstGeom prst="rect">
            <a:avLst/>
          </a:prstGeom>
        </p:spPr>
      </p:pic>
      <p:pic>
        <p:nvPicPr>
          <p:cNvPr id="22" name="Picture 5">
            <a:extLst>
              <a:ext uri="{FF2B5EF4-FFF2-40B4-BE49-F238E27FC236}">
                <a16:creationId xmlns:a16="http://schemas.microsoft.com/office/drawing/2014/main" id="{8B5D567D-5323-90FD-8BE2-48B2915A0E0A}"/>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44629" y="3530585"/>
            <a:ext cx="944450" cy="3418823"/>
          </a:xfrm>
          <a:prstGeom prst="rect">
            <a:avLst/>
          </a:prstGeom>
        </p:spPr>
      </p:pic>
      <p:grpSp>
        <p:nvGrpSpPr>
          <p:cNvPr id="36" name="Google Shape;362;p54">
            <a:extLst>
              <a:ext uri="{FF2B5EF4-FFF2-40B4-BE49-F238E27FC236}">
                <a16:creationId xmlns:a16="http://schemas.microsoft.com/office/drawing/2014/main" id="{3730B263-D677-AFBC-A447-FD0A7B67D7C7}"/>
              </a:ext>
            </a:extLst>
          </p:cNvPr>
          <p:cNvGrpSpPr/>
          <p:nvPr/>
        </p:nvGrpSpPr>
        <p:grpSpPr>
          <a:xfrm rot="870046">
            <a:off x="11390813" y="648698"/>
            <a:ext cx="501149" cy="1012800"/>
            <a:chOff x="656025" y="2751350"/>
            <a:chExt cx="311375" cy="629275"/>
          </a:xfrm>
        </p:grpSpPr>
        <p:sp>
          <p:nvSpPr>
            <p:cNvPr id="37" name="Google Shape;363;p54">
              <a:extLst>
                <a:ext uri="{FF2B5EF4-FFF2-40B4-BE49-F238E27FC236}">
                  <a16:creationId xmlns:a16="http://schemas.microsoft.com/office/drawing/2014/main" id="{1DC462DB-3D98-134F-B398-B383168C40B2}"/>
                </a:ext>
              </a:extLst>
            </p:cNvPr>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4;p54">
              <a:extLst>
                <a:ext uri="{FF2B5EF4-FFF2-40B4-BE49-F238E27FC236}">
                  <a16:creationId xmlns:a16="http://schemas.microsoft.com/office/drawing/2014/main" id="{9937CFEB-4341-9DCF-89EB-EAD8C7D82885}"/>
                </a:ext>
              </a:extLst>
            </p:cNvPr>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65;p54">
              <a:extLst>
                <a:ext uri="{FF2B5EF4-FFF2-40B4-BE49-F238E27FC236}">
                  <a16:creationId xmlns:a16="http://schemas.microsoft.com/office/drawing/2014/main" id="{FEC67D7D-F8E7-2C10-64C1-4EC727D4DD80}"/>
                </a:ext>
              </a:extLst>
            </p:cNvPr>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366;p54">
              <a:extLst>
                <a:ext uri="{FF2B5EF4-FFF2-40B4-BE49-F238E27FC236}">
                  <a16:creationId xmlns:a16="http://schemas.microsoft.com/office/drawing/2014/main" id="{98510E1C-CB3E-C55D-79A0-C171F9104290}"/>
                </a:ext>
              </a:extLst>
            </p:cNvPr>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67;p54">
              <a:extLst>
                <a:ext uri="{FF2B5EF4-FFF2-40B4-BE49-F238E27FC236}">
                  <a16:creationId xmlns:a16="http://schemas.microsoft.com/office/drawing/2014/main" id="{EBD1EC0F-0EB0-97D4-27AE-34B0256D09EE}"/>
                </a:ext>
              </a:extLst>
            </p:cNvPr>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68;p54">
              <a:extLst>
                <a:ext uri="{FF2B5EF4-FFF2-40B4-BE49-F238E27FC236}">
                  <a16:creationId xmlns:a16="http://schemas.microsoft.com/office/drawing/2014/main" id="{E3CB5911-189A-24DD-1ECA-74939465773C}"/>
                </a:ext>
              </a:extLst>
            </p:cNvPr>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9;p54">
              <a:extLst>
                <a:ext uri="{FF2B5EF4-FFF2-40B4-BE49-F238E27FC236}">
                  <a16:creationId xmlns:a16="http://schemas.microsoft.com/office/drawing/2014/main" id="{600BD8E2-9F55-4845-AD98-43CD1FE55F43}"/>
                </a:ext>
              </a:extLst>
            </p:cNvPr>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70;p54">
              <a:extLst>
                <a:ext uri="{FF2B5EF4-FFF2-40B4-BE49-F238E27FC236}">
                  <a16:creationId xmlns:a16="http://schemas.microsoft.com/office/drawing/2014/main" id="{A84F70C8-E7B5-0232-767A-955771EC3E8D}"/>
                </a:ext>
              </a:extLst>
            </p:cNvPr>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371;p54">
              <a:extLst>
                <a:ext uri="{FF2B5EF4-FFF2-40B4-BE49-F238E27FC236}">
                  <a16:creationId xmlns:a16="http://schemas.microsoft.com/office/drawing/2014/main" id="{0677FC33-54D1-0070-A4DA-57C10B7B2C18}"/>
                </a:ext>
              </a:extLst>
            </p:cNvPr>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372;p54">
              <a:extLst>
                <a:ext uri="{FF2B5EF4-FFF2-40B4-BE49-F238E27FC236}">
                  <a16:creationId xmlns:a16="http://schemas.microsoft.com/office/drawing/2014/main" id="{D8CDDC36-882A-367F-0CFD-69790F820AEB}"/>
                </a:ext>
              </a:extLst>
            </p:cNvPr>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7" name="TextBox 46">
            <a:extLst>
              <a:ext uri="{FF2B5EF4-FFF2-40B4-BE49-F238E27FC236}">
                <a16:creationId xmlns:a16="http://schemas.microsoft.com/office/drawing/2014/main" id="{EECFC699-50ED-9634-86AA-14C493D2F169}"/>
              </a:ext>
            </a:extLst>
          </p:cNvPr>
          <p:cNvSpPr txBox="1"/>
          <p:nvPr/>
        </p:nvSpPr>
        <p:spPr>
          <a:xfrm>
            <a:off x="790826" y="1616718"/>
            <a:ext cx="10610346" cy="2258054"/>
          </a:xfrm>
          <a:prstGeom prst="rect">
            <a:avLst/>
          </a:prstGeom>
          <a:noFill/>
        </p:spPr>
        <p:txBody>
          <a:bodyPr wrap="square" rtlCol="0">
            <a:spAutoFit/>
          </a:bodyPr>
          <a:lstStyle/>
          <a:p>
            <a:pPr algn="ctr">
              <a:lnSpc>
                <a:spcPct val="150000"/>
              </a:lnSpc>
            </a:pPr>
            <a:r>
              <a:rPr lang="en-US" sz="5000" b="1">
                <a:solidFill>
                  <a:schemeClr val="accent6">
                    <a:lumMod val="75000"/>
                  </a:schemeClr>
                </a:solidFill>
                <a:latin typeface="Arial" panose="020B0604020202020204" pitchFamily="34" charset="0"/>
                <a:cs typeface="Arial" panose="020B0604020202020204" pitchFamily="34" charset="0"/>
              </a:rPr>
              <a:t>CẢM ƠN CÁC EM ĐÃ CHÚ Ý LẮNG NGHE BÀI GIẢNG!</a:t>
            </a:r>
          </a:p>
        </p:txBody>
      </p:sp>
    </p:spTree>
    <p:extLst>
      <p:ext uri="{BB962C8B-B14F-4D97-AF65-F5344CB8AC3E}">
        <p14:creationId xmlns:p14="http://schemas.microsoft.com/office/powerpoint/2010/main" val="33517863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1048"/>
        <p:cNvGrpSpPr/>
        <p:nvPr/>
      </p:nvGrpSpPr>
      <p:grpSpPr>
        <a:xfrm>
          <a:off x="0" y="0"/>
          <a:ext cx="0" cy="0"/>
          <a:chOff x="0" y="0"/>
          <a:chExt cx="0" cy="0"/>
        </a:xfrm>
      </p:grpSpPr>
      <p:sp>
        <p:nvSpPr>
          <p:cNvPr id="1052" name="Google Shape;1052;p73"/>
          <p:cNvSpPr/>
          <p:nvPr/>
        </p:nvSpPr>
        <p:spPr>
          <a:xfrm>
            <a:off x="10299237" y="4942186"/>
            <a:ext cx="1915028" cy="1915028"/>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grpSp>
        <p:nvGrpSpPr>
          <p:cNvPr id="1053" name="Google Shape;1053;p73"/>
          <p:cNvGrpSpPr/>
          <p:nvPr/>
        </p:nvGrpSpPr>
        <p:grpSpPr>
          <a:xfrm>
            <a:off x="10578919" y="5323390"/>
            <a:ext cx="1355795" cy="1152677"/>
            <a:chOff x="1168000" y="1750950"/>
            <a:chExt cx="405425" cy="344700"/>
          </a:xfrm>
        </p:grpSpPr>
        <p:sp>
          <p:nvSpPr>
            <p:cNvPr id="1054" name="Google Shape;1054;p73"/>
            <p:cNvSpPr/>
            <p:nvPr/>
          </p:nvSpPr>
          <p:spPr>
            <a:xfrm>
              <a:off x="1364750" y="1767600"/>
              <a:ext cx="190525" cy="258100"/>
            </a:xfrm>
            <a:custGeom>
              <a:avLst/>
              <a:gdLst/>
              <a:ahLst/>
              <a:cxnLst/>
              <a:rect l="l" t="t" r="r" b="b"/>
              <a:pathLst>
                <a:path w="7621" h="10324" extrusionOk="0">
                  <a:moveTo>
                    <a:pt x="5239" y="1"/>
                  </a:moveTo>
                  <a:cubicBezTo>
                    <a:pt x="5025" y="1"/>
                    <a:pt x="4810" y="60"/>
                    <a:pt x="4596" y="84"/>
                  </a:cubicBezTo>
                  <a:cubicBezTo>
                    <a:pt x="4251" y="132"/>
                    <a:pt x="3917" y="191"/>
                    <a:pt x="3572" y="239"/>
                  </a:cubicBezTo>
                  <a:cubicBezTo>
                    <a:pt x="3346" y="263"/>
                    <a:pt x="3120" y="334"/>
                    <a:pt x="2905" y="394"/>
                  </a:cubicBezTo>
                  <a:cubicBezTo>
                    <a:pt x="2489" y="513"/>
                    <a:pt x="2084" y="668"/>
                    <a:pt x="1691" y="858"/>
                  </a:cubicBezTo>
                  <a:cubicBezTo>
                    <a:pt x="1619" y="906"/>
                    <a:pt x="1536" y="906"/>
                    <a:pt x="1441" y="918"/>
                  </a:cubicBezTo>
                  <a:cubicBezTo>
                    <a:pt x="1238" y="953"/>
                    <a:pt x="1060" y="1049"/>
                    <a:pt x="905" y="1191"/>
                  </a:cubicBezTo>
                  <a:cubicBezTo>
                    <a:pt x="595" y="1501"/>
                    <a:pt x="238" y="1787"/>
                    <a:pt x="84" y="2227"/>
                  </a:cubicBezTo>
                  <a:cubicBezTo>
                    <a:pt x="72" y="2287"/>
                    <a:pt x="24" y="2323"/>
                    <a:pt x="0" y="2358"/>
                  </a:cubicBezTo>
                  <a:cubicBezTo>
                    <a:pt x="131" y="3227"/>
                    <a:pt x="262" y="4025"/>
                    <a:pt x="405" y="4835"/>
                  </a:cubicBezTo>
                  <a:cubicBezTo>
                    <a:pt x="441" y="5121"/>
                    <a:pt x="524" y="5406"/>
                    <a:pt x="595" y="5668"/>
                  </a:cubicBezTo>
                  <a:cubicBezTo>
                    <a:pt x="703" y="6037"/>
                    <a:pt x="786" y="6418"/>
                    <a:pt x="846" y="6799"/>
                  </a:cubicBezTo>
                  <a:cubicBezTo>
                    <a:pt x="893" y="7097"/>
                    <a:pt x="941" y="7395"/>
                    <a:pt x="1012" y="7692"/>
                  </a:cubicBezTo>
                  <a:cubicBezTo>
                    <a:pt x="1238" y="8514"/>
                    <a:pt x="1500" y="9312"/>
                    <a:pt x="1596" y="10169"/>
                  </a:cubicBezTo>
                  <a:cubicBezTo>
                    <a:pt x="1608" y="10240"/>
                    <a:pt x="1608" y="10312"/>
                    <a:pt x="1727" y="10324"/>
                  </a:cubicBezTo>
                  <a:cubicBezTo>
                    <a:pt x="2036" y="10085"/>
                    <a:pt x="2393" y="9907"/>
                    <a:pt x="2631" y="9573"/>
                  </a:cubicBezTo>
                  <a:cubicBezTo>
                    <a:pt x="2739" y="9419"/>
                    <a:pt x="2917" y="9312"/>
                    <a:pt x="3096" y="9276"/>
                  </a:cubicBezTo>
                  <a:cubicBezTo>
                    <a:pt x="3441" y="9181"/>
                    <a:pt x="3763" y="9050"/>
                    <a:pt x="4096" y="8883"/>
                  </a:cubicBezTo>
                  <a:cubicBezTo>
                    <a:pt x="4191" y="8835"/>
                    <a:pt x="4310" y="8811"/>
                    <a:pt x="4417" y="8800"/>
                  </a:cubicBezTo>
                  <a:cubicBezTo>
                    <a:pt x="5072" y="8692"/>
                    <a:pt x="5727" y="8597"/>
                    <a:pt x="6382" y="8514"/>
                  </a:cubicBezTo>
                  <a:cubicBezTo>
                    <a:pt x="6463" y="8506"/>
                    <a:pt x="6545" y="8486"/>
                    <a:pt x="6622" y="8486"/>
                  </a:cubicBezTo>
                  <a:cubicBezTo>
                    <a:pt x="6658" y="8486"/>
                    <a:pt x="6693" y="8491"/>
                    <a:pt x="6727" y="8502"/>
                  </a:cubicBezTo>
                  <a:cubicBezTo>
                    <a:pt x="6989" y="8573"/>
                    <a:pt x="7263" y="8526"/>
                    <a:pt x="7525" y="8585"/>
                  </a:cubicBezTo>
                  <a:cubicBezTo>
                    <a:pt x="7549" y="8585"/>
                    <a:pt x="7573" y="8561"/>
                    <a:pt x="7620" y="8526"/>
                  </a:cubicBezTo>
                  <a:cubicBezTo>
                    <a:pt x="7489" y="8180"/>
                    <a:pt x="7442" y="7788"/>
                    <a:pt x="7382" y="7383"/>
                  </a:cubicBezTo>
                  <a:cubicBezTo>
                    <a:pt x="7323" y="7026"/>
                    <a:pt x="7275" y="6668"/>
                    <a:pt x="7215" y="6311"/>
                  </a:cubicBezTo>
                  <a:cubicBezTo>
                    <a:pt x="7203" y="6156"/>
                    <a:pt x="7192" y="6014"/>
                    <a:pt x="7132" y="5894"/>
                  </a:cubicBezTo>
                  <a:cubicBezTo>
                    <a:pt x="6930" y="5406"/>
                    <a:pt x="6894" y="4882"/>
                    <a:pt x="6811" y="4370"/>
                  </a:cubicBezTo>
                  <a:cubicBezTo>
                    <a:pt x="6787" y="4228"/>
                    <a:pt x="6775" y="4061"/>
                    <a:pt x="6715" y="3918"/>
                  </a:cubicBezTo>
                  <a:cubicBezTo>
                    <a:pt x="6596" y="3597"/>
                    <a:pt x="6537" y="3275"/>
                    <a:pt x="6489" y="2942"/>
                  </a:cubicBezTo>
                  <a:lnTo>
                    <a:pt x="6358" y="1965"/>
                  </a:lnTo>
                  <a:cubicBezTo>
                    <a:pt x="6322" y="1811"/>
                    <a:pt x="6299" y="1644"/>
                    <a:pt x="6239" y="1501"/>
                  </a:cubicBezTo>
                  <a:cubicBezTo>
                    <a:pt x="6144" y="1311"/>
                    <a:pt x="6096" y="1096"/>
                    <a:pt x="6072" y="870"/>
                  </a:cubicBezTo>
                  <a:cubicBezTo>
                    <a:pt x="6060" y="703"/>
                    <a:pt x="6025" y="501"/>
                    <a:pt x="6001" y="322"/>
                  </a:cubicBezTo>
                  <a:cubicBezTo>
                    <a:pt x="5977" y="239"/>
                    <a:pt x="5941" y="144"/>
                    <a:pt x="5906" y="60"/>
                  </a:cubicBezTo>
                  <a:cubicBezTo>
                    <a:pt x="5668" y="25"/>
                    <a:pt x="5465" y="1"/>
                    <a:pt x="523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5" name="Google Shape;1055;p73"/>
            <p:cNvSpPr/>
            <p:nvPr/>
          </p:nvSpPr>
          <p:spPr>
            <a:xfrm>
              <a:off x="1182875" y="1809700"/>
              <a:ext cx="204525" cy="245175"/>
            </a:xfrm>
            <a:custGeom>
              <a:avLst/>
              <a:gdLst/>
              <a:ahLst/>
              <a:cxnLst/>
              <a:rect l="l" t="t" r="r" b="b"/>
              <a:pathLst>
                <a:path w="8181" h="9807" extrusionOk="0">
                  <a:moveTo>
                    <a:pt x="4383" y="1"/>
                  </a:moveTo>
                  <a:cubicBezTo>
                    <a:pt x="3995" y="1"/>
                    <a:pt x="3611" y="79"/>
                    <a:pt x="3227" y="139"/>
                  </a:cubicBezTo>
                  <a:cubicBezTo>
                    <a:pt x="2286" y="317"/>
                    <a:pt x="1382" y="615"/>
                    <a:pt x="501" y="948"/>
                  </a:cubicBezTo>
                  <a:cubicBezTo>
                    <a:pt x="322" y="1008"/>
                    <a:pt x="179" y="1115"/>
                    <a:pt x="0" y="1198"/>
                  </a:cubicBezTo>
                  <a:cubicBezTo>
                    <a:pt x="72" y="1317"/>
                    <a:pt x="108" y="1412"/>
                    <a:pt x="179" y="1484"/>
                  </a:cubicBezTo>
                  <a:cubicBezTo>
                    <a:pt x="322" y="1663"/>
                    <a:pt x="405" y="1853"/>
                    <a:pt x="417" y="2079"/>
                  </a:cubicBezTo>
                  <a:cubicBezTo>
                    <a:pt x="441" y="2341"/>
                    <a:pt x="524" y="2579"/>
                    <a:pt x="643" y="2817"/>
                  </a:cubicBezTo>
                  <a:cubicBezTo>
                    <a:pt x="679" y="2901"/>
                    <a:pt x="703" y="2984"/>
                    <a:pt x="715" y="3079"/>
                  </a:cubicBezTo>
                  <a:cubicBezTo>
                    <a:pt x="846" y="3627"/>
                    <a:pt x="977" y="4163"/>
                    <a:pt x="1096" y="4711"/>
                  </a:cubicBezTo>
                  <a:cubicBezTo>
                    <a:pt x="1239" y="5342"/>
                    <a:pt x="1370" y="5973"/>
                    <a:pt x="1501" y="6616"/>
                  </a:cubicBezTo>
                  <a:cubicBezTo>
                    <a:pt x="1536" y="6746"/>
                    <a:pt x="1560" y="6866"/>
                    <a:pt x="1596" y="6985"/>
                  </a:cubicBezTo>
                  <a:cubicBezTo>
                    <a:pt x="1751" y="7568"/>
                    <a:pt x="1905" y="8163"/>
                    <a:pt x="1965" y="8759"/>
                  </a:cubicBezTo>
                  <a:cubicBezTo>
                    <a:pt x="1977" y="8937"/>
                    <a:pt x="2013" y="9104"/>
                    <a:pt x="2036" y="9271"/>
                  </a:cubicBezTo>
                  <a:cubicBezTo>
                    <a:pt x="2072" y="9473"/>
                    <a:pt x="2191" y="9652"/>
                    <a:pt x="2286" y="9806"/>
                  </a:cubicBezTo>
                  <a:cubicBezTo>
                    <a:pt x="2584" y="9592"/>
                    <a:pt x="2846" y="9390"/>
                    <a:pt x="3120" y="9211"/>
                  </a:cubicBezTo>
                  <a:cubicBezTo>
                    <a:pt x="3763" y="8818"/>
                    <a:pt x="4453" y="8509"/>
                    <a:pt x="5203" y="8413"/>
                  </a:cubicBezTo>
                  <a:cubicBezTo>
                    <a:pt x="5584" y="8378"/>
                    <a:pt x="5954" y="8330"/>
                    <a:pt x="6323" y="8259"/>
                  </a:cubicBezTo>
                  <a:cubicBezTo>
                    <a:pt x="6453" y="8230"/>
                    <a:pt x="6581" y="8217"/>
                    <a:pt x="6707" y="8217"/>
                  </a:cubicBezTo>
                  <a:cubicBezTo>
                    <a:pt x="7108" y="8217"/>
                    <a:pt x="7487" y="8348"/>
                    <a:pt x="7859" y="8520"/>
                  </a:cubicBezTo>
                  <a:cubicBezTo>
                    <a:pt x="7930" y="8552"/>
                    <a:pt x="7996" y="8595"/>
                    <a:pt x="8068" y="8595"/>
                  </a:cubicBezTo>
                  <a:cubicBezTo>
                    <a:pt x="8103" y="8595"/>
                    <a:pt x="8140" y="8584"/>
                    <a:pt x="8180" y="8556"/>
                  </a:cubicBezTo>
                  <a:cubicBezTo>
                    <a:pt x="8180" y="8497"/>
                    <a:pt x="8180" y="8413"/>
                    <a:pt x="8168" y="8342"/>
                  </a:cubicBezTo>
                  <a:cubicBezTo>
                    <a:pt x="8121" y="7925"/>
                    <a:pt x="7990" y="7508"/>
                    <a:pt x="7870" y="7092"/>
                  </a:cubicBezTo>
                  <a:cubicBezTo>
                    <a:pt x="7680" y="6413"/>
                    <a:pt x="7489" y="5734"/>
                    <a:pt x="7406" y="5032"/>
                  </a:cubicBezTo>
                  <a:cubicBezTo>
                    <a:pt x="7394" y="4818"/>
                    <a:pt x="7335" y="4615"/>
                    <a:pt x="7275" y="4401"/>
                  </a:cubicBezTo>
                  <a:cubicBezTo>
                    <a:pt x="7156" y="3972"/>
                    <a:pt x="7049" y="3544"/>
                    <a:pt x="7013" y="3091"/>
                  </a:cubicBezTo>
                  <a:cubicBezTo>
                    <a:pt x="6918" y="2317"/>
                    <a:pt x="6835" y="1543"/>
                    <a:pt x="6751" y="770"/>
                  </a:cubicBezTo>
                  <a:cubicBezTo>
                    <a:pt x="6739" y="662"/>
                    <a:pt x="6716" y="543"/>
                    <a:pt x="6692" y="460"/>
                  </a:cubicBezTo>
                  <a:cubicBezTo>
                    <a:pt x="6561" y="424"/>
                    <a:pt x="6442" y="412"/>
                    <a:pt x="6335" y="365"/>
                  </a:cubicBezTo>
                  <a:cubicBezTo>
                    <a:pt x="5932" y="163"/>
                    <a:pt x="5510" y="37"/>
                    <a:pt x="5061" y="37"/>
                  </a:cubicBezTo>
                  <a:cubicBezTo>
                    <a:pt x="5006" y="37"/>
                    <a:pt x="4950" y="39"/>
                    <a:pt x="4894" y="43"/>
                  </a:cubicBezTo>
                  <a:lnTo>
                    <a:pt x="4846" y="43"/>
                  </a:lnTo>
                  <a:cubicBezTo>
                    <a:pt x="4691" y="13"/>
                    <a:pt x="4537" y="1"/>
                    <a:pt x="43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6" name="Google Shape;1056;p73"/>
            <p:cNvSpPr/>
            <p:nvPr/>
          </p:nvSpPr>
          <p:spPr>
            <a:xfrm>
              <a:off x="1247475" y="2032225"/>
              <a:ext cx="127700" cy="44675"/>
            </a:xfrm>
            <a:custGeom>
              <a:avLst/>
              <a:gdLst/>
              <a:ahLst/>
              <a:cxnLst/>
              <a:rect l="l" t="t" r="r" b="b"/>
              <a:pathLst>
                <a:path w="5108" h="1787" extrusionOk="0">
                  <a:moveTo>
                    <a:pt x="3977" y="0"/>
                  </a:moveTo>
                  <a:cubicBezTo>
                    <a:pt x="3608" y="36"/>
                    <a:pt x="3239" y="120"/>
                    <a:pt x="2858" y="143"/>
                  </a:cubicBezTo>
                  <a:cubicBezTo>
                    <a:pt x="2227" y="203"/>
                    <a:pt x="1631" y="429"/>
                    <a:pt x="1072" y="739"/>
                  </a:cubicBezTo>
                  <a:cubicBezTo>
                    <a:pt x="691" y="965"/>
                    <a:pt x="310" y="1203"/>
                    <a:pt x="0" y="1572"/>
                  </a:cubicBezTo>
                  <a:cubicBezTo>
                    <a:pt x="60" y="1644"/>
                    <a:pt x="119" y="1727"/>
                    <a:pt x="167" y="1786"/>
                  </a:cubicBezTo>
                  <a:cubicBezTo>
                    <a:pt x="333" y="1679"/>
                    <a:pt x="464" y="1548"/>
                    <a:pt x="631" y="1501"/>
                  </a:cubicBezTo>
                  <a:cubicBezTo>
                    <a:pt x="869" y="1429"/>
                    <a:pt x="1072" y="1310"/>
                    <a:pt x="1298" y="1203"/>
                  </a:cubicBezTo>
                  <a:cubicBezTo>
                    <a:pt x="1869" y="905"/>
                    <a:pt x="2477" y="739"/>
                    <a:pt x="3096" y="655"/>
                  </a:cubicBezTo>
                  <a:cubicBezTo>
                    <a:pt x="3215" y="632"/>
                    <a:pt x="3334" y="620"/>
                    <a:pt x="3429" y="572"/>
                  </a:cubicBezTo>
                  <a:cubicBezTo>
                    <a:pt x="3596" y="477"/>
                    <a:pt x="3786" y="453"/>
                    <a:pt x="3965" y="417"/>
                  </a:cubicBezTo>
                  <a:cubicBezTo>
                    <a:pt x="4322" y="358"/>
                    <a:pt x="4667" y="274"/>
                    <a:pt x="5108" y="203"/>
                  </a:cubicBezTo>
                  <a:cubicBezTo>
                    <a:pt x="4763" y="120"/>
                    <a:pt x="4524" y="60"/>
                    <a:pt x="4310" y="12"/>
                  </a:cubicBezTo>
                  <a:cubicBezTo>
                    <a:pt x="4203" y="0"/>
                    <a:pt x="4084" y="0"/>
                    <a:pt x="397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7" name="Google Shape;1057;p73"/>
            <p:cNvSpPr/>
            <p:nvPr/>
          </p:nvSpPr>
          <p:spPr>
            <a:xfrm>
              <a:off x="1416825" y="1995825"/>
              <a:ext cx="136350" cy="43425"/>
            </a:xfrm>
            <a:custGeom>
              <a:avLst/>
              <a:gdLst/>
              <a:ahLst/>
              <a:cxnLst/>
              <a:rect l="l" t="t" r="r" b="b"/>
              <a:pathLst>
                <a:path w="5454" h="1737" extrusionOk="0">
                  <a:moveTo>
                    <a:pt x="4423" y="0"/>
                  </a:moveTo>
                  <a:cubicBezTo>
                    <a:pt x="4303" y="0"/>
                    <a:pt x="4183" y="12"/>
                    <a:pt x="4061" y="40"/>
                  </a:cubicBezTo>
                  <a:cubicBezTo>
                    <a:pt x="3870" y="87"/>
                    <a:pt x="3668" y="99"/>
                    <a:pt x="3465" y="123"/>
                  </a:cubicBezTo>
                  <a:cubicBezTo>
                    <a:pt x="2787" y="206"/>
                    <a:pt x="2096" y="325"/>
                    <a:pt x="1477" y="647"/>
                  </a:cubicBezTo>
                  <a:cubicBezTo>
                    <a:pt x="1441" y="659"/>
                    <a:pt x="1418" y="683"/>
                    <a:pt x="1406" y="683"/>
                  </a:cubicBezTo>
                  <a:cubicBezTo>
                    <a:pt x="1025" y="778"/>
                    <a:pt x="703" y="1004"/>
                    <a:pt x="370" y="1218"/>
                  </a:cubicBezTo>
                  <a:cubicBezTo>
                    <a:pt x="191" y="1337"/>
                    <a:pt x="60" y="1492"/>
                    <a:pt x="1" y="1707"/>
                  </a:cubicBezTo>
                  <a:cubicBezTo>
                    <a:pt x="46" y="1727"/>
                    <a:pt x="86" y="1736"/>
                    <a:pt x="123" y="1736"/>
                  </a:cubicBezTo>
                  <a:cubicBezTo>
                    <a:pt x="211" y="1736"/>
                    <a:pt x="279" y="1686"/>
                    <a:pt x="346" y="1635"/>
                  </a:cubicBezTo>
                  <a:cubicBezTo>
                    <a:pt x="632" y="1421"/>
                    <a:pt x="941" y="1302"/>
                    <a:pt x="1263" y="1183"/>
                  </a:cubicBezTo>
                  <a:lnTo>
                    <a:pt x="1715" y="1052"/>
                  </a:lnTo>
                  <a:cubicBezTo>
                    <a:pt x="1787" y="1016"/>
                    <a:pt x="1894" y="1016"/>
                    <a:pt x="1953" y="980"/>
                  </a:cubicBezTo>
                  <a:cubicBezTo>
                    <a:pt x="2120" y="825"/>
                    <a:pt x="2311" y="814"/>
                    <a:pt x="2513" y="778"/>
                  </a:cubicBezTo>
                  <a:cubicBezTo>
                    <a:pt x="2739" y="754"/>
                    <a:pt x="2977" y="718"/>
                    <a:pt x="3204" y="683"/>
                  </a:cubicBezTo>
                  <a:cubicBezTo>
                    <a:pt x="3311" y="659"/>
                    <a:pt x="3406" y="659"/>
                    <a:pt x="3489" y="599"/>
                  </a:cubicBezTo>
                  <a:cubicBezTo>
                    <a:pt x="3680" y="456"/>
                    <a:pt x="3918" y="444"/>
                    <a:pt x="4144" y="409"/>
                  </a:cubicBezTo>
                  <a:cubicBezTo>
                    <a:pt x="4573" y="337"/>
                    <a:pt x="5001" y="266"/>
                    <a:pt x="5454" y="206"/>
                  </a:cubicBezTo>
                  <a:cubicBezTo>
                    <a:pt x="5108" y="100"/>
                    <a:pt x="4770" y="0"/>
                    <a:pt x="442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73"/>
            <p:cNvSpPr/>
            <p:nvPr/>
          </p:nvSpPr>
          <p:spPr>
            <a:xfrm>
              <a:off x="1168000" y="1750950"/>
              <a:ext cx="405425" cy="344700"/>
            </a:xfrm>
            <a:custGeom>
              <a:avLst/>
              <a:gdLst/>
              <a:ahLst/>
              <a:cxnLst/>
              <a:rect l="l" t="t" r="r" b="b"/>
              <a:pathLst>
                <a:path w="16217" h="13788" extrusionOk="0">
                  <a:moveTo>
                    <a:pt x="2739" y="13133"/>
                  </a:moveTo>
                  <a:cubicBezTo>
                    <a:pt x="2679" y="13121"/>
                    <a:pt x="2631" y="13097"/>
                    <a:pt x="2584" y="13097"/>
                  </a:cubicBezTo>
                  <a:cubicBezTo>
                    <a:pt x="2322" y="13061"/>
                    <a:pt x="2215" y="12895"/>
                    <a:pt x="2167" y="12656"/>
                  </a:cubicBezTo>
                  <a:cubicBezTo>
                    <a:pt x="2143" y="12478"/>
                    <a:pt x="2108" y="12287"/>
                    <a:pt x="1988" y="12144"/>
                  </a:cubicBezTo>
                  <a:cubicBezTo>
                    <a:pt x="1953" y="12061"/>
                    <a:pt x="1953" y="11978"/>
                    <a:pt x="1929" y="11883"/>
                  </a:cubicBezTo>
                  <a:cubicBezTo>
                    <a:pt x="1905" y="11704"/>
                    <a:pt x="1869" y="11513"/>
                    <a:pt x="1858" y="11335"/>
                  </a:cubicBezTo>
                  <a:cubicBezTo>
                    <a:pt x="1786" y="10835"/>
                    <a:pt x="1715" y="10311"/>
                    <a:pt x="1572" y="9799"/>
                  </a:cubicBezTo>
                  <a:cubicBezTo>
                    <a:pt x="1477" y="9418"/>
                    <a:pt x="1417" y="9013"/>
                    <a:pt x="1322" y="8632"/>
                  </a:cubicBezTo>
                  <a:cubicBezTo>
                    <a:pt x="1203" y="8061"/>
                    <a:pt x="1072" y="7501"/>
                    <a:pt x="941" y="6941"/>
                  </a:cubicBezTo>
                  <a:cubicBezTo>
                    <a:pt x="857" y="6608"/>
                    <a:pt x="774" y="6275"/>
                    <a:pt x="703" y="5929"/>
                  </a:cubicBezTo>
                  <a:cubicBezTo>
                    <a:pt x="667" y="5810"/>
                    <a:pt x="643" y="5679"/>
                    <a:pt x="595" y="5560"/>
                  </a:cubicBezTo>
                  <a:cubicBezTo>
                    <a:pt x="476" y="5239"/>
                    <a:pt x="381" y="4905"/>
                    <a:pt x="345" y="4560"/>
                  </a:cubicBezTo>
                  <a:cubicBezTo>
                    <a:pt x="322" y="4465"/>
                    <a:pt x="310" y="4358"/>
                    <a:pt x="250" y="4286"/>
                  </a:cubicBezTo>
                  <a:cubicBezTo>
                    <a:pt x="107" y="4024"/>
                    <a:pt x="83" y="3727"/>
                    <a:pt x="0" y="3465"/>
                  </a:cubicBezTo>
                  <a:cubicBezTo>
                    <a:pt x="238" y="3179"/>
                    <a:pt x="500" y="2989"/>
                    <a:pt x="834" y="2858"/>
                  </a:cubicBezTo>
                  <a:cubicBezTo>
                    <a:pt x="2036" y="2346"/>
                    <a:pt x="3262" y="1965"/>
                    <a:pt x="4548" y="1786"/>
                  </a:cubicBezTo>
                  <a:cubicBezTo>
                    <a:pt x="4632" y="1762"/>
                    <a:pt x="4703" y="1750"/>
                    <a:pt x="4763" y="1750"/>
                  </a:cubicBezTo>
                  <a:cubicBezTo>
                    <a:pt x="5287" y="1762"/>
                    <a:pt x="5798" y="1750"/>
                    <a:pt x="6310" y="1822"/>
                  </a:cubicBezTo>
                  <a:cubicBezTo>
                    <a:pt x="6668" y="1881"/>
                    <a:pt x="7037" y="1988"/>
                    <a:pt x="7346" y="2215"/>
                  </a:cubicBezTo>
                  <a:cubicBezTo>
                    <a:pt x="7430" y="2274"/>
                    <a:pt x="7525" y="2274"/>
                    <a:pt x="7620" y="2298"/>
                  </a:cubicBezTo>
                  <a:cubicBezTo>
                    <a:pt x="7930" y="1881"/>
                    <a:pt x="8275" y="1512"/>
                    <a:pt x="8680" y="1215"/>
                  </a:cubicBezTo>
                  <a:cubicBezTo>
                    <a:pt x="8811" y="1107"/>
                    <a:pt x="8977" y="1036"/>
                    <a:pt x="9156" y="1012"/>
                  </a:cubicBezTo>
                  <a:cubicBezTo>
                    <a:pt x="9275" y="988"/>
                    <a:pt x="9406" y="929"/>
                    <a:pt x="9525" y="893"/>
                  </a:cubicBezTo>
                  <a:cubicBezTo>
                    <a:pt x="9811" y="750"/>
                    <a:pt x="10073" y="595"/>
                    <a:pt x="10418" y="560"/>
                  </a:cubicBezTo>
                  <a:cubicBezTo>
                    <a:pt x="10430" y="560"/>
                    <a:pt x="10442" y="560"/>
                    <a:pt x="10466" y="548"/>
                  </a:cubicBezTo>
                  <a:cubicBezTo>
                    <a:pt x="10942" y="274"/>
                    <a:pt x="11490" y="274"/>
                    <a:pt x="12014" y="191"/>
                  </a:cubicBezTo>
                  <a:cubicBezTo>
                    <a:pt x="12264" y="143"/>
                    <a:pt x="12526" y="119"/>
                    <a:pt x="12787" y="72"/>
                  </a:cubicBezTo>
                  <a:cubicBezTo>
                    <a:pt x="13026" y="24"/>
                    <a:pt x="13264" y="0"/>
                    <a:pt x="13514" y="72"/>
                  </a:cubicBezTo>
                  <a:cubicBezTo>
                    <a:pt x="13597" y="95"/>
                    <a:pt x="13704" y="72"/>
                    <a:pt x="13811" y="72"/>
                  </a:cubicBezTo>
                  <a:cubicBezTo>
                    <a:pt x="14121" y="72"/>
                    <a:pt x="14335" y="238"/>
                    <a:pt x="14371" y="548"/>
                  </a:cubicBezTo>
                  <a:cubicBezTo>
                    <a:pt x="14419" y="786"/>
                    <a:pt x="14454" y="1036"/>
                    <a:pt x="14478" y="1274"/>
                  </a:cubicBezTo>
                  <a:cubicBezTo>
                    <a:pt x="14526" y="1548"/>
                    <a:pt x="14550" y="1810"/>
                    <a:pt x="14692" y="2060"/>
                  </a:cubicBezTo>
                  <a:cubicBezTo>
                    <a:pt x="14752" y="2179"/>
                    <a:pt x="14776" y="2334"/>
                    <a:pt x="14788" y="2477"/>
                  </a:cubicBezTo>
                  <a:cubicBezTo>
                    <a:pt x="14847" y="2810"/>
                    <a:pt x="14895" y="3131"/>
                    <a:pt x="14942" y="3465"/>
                  </a:cubicBezTo>
                  <a:cubicBezTo>
                    <a:pt x="14990" y="3786"/>
                    <a:pt x="15062" y="4120"/>
                    <a:pt x="15169" y="4429"/>
                  </a:cubicBezTo>
                  <a:cubicBezTo>
                    <a:pt x="15240" y="4655"/>
                    <a:pt x="15264" y="4905"/>
                    <a:pt x="15300" y="5144"/>
                  </a:cubicBezTo>
                  <a:cubicBezTo>
                    <a:pt x="15359" y="5572"/>
                    <a:pt x="15443" y="5989"/>
                    <a:pt x="15585" y="6406"/>
                  </a:cubicBezTo>
                  <a:cubicBezTo>
                    <a:pt x="15681" y="6691"/>
                    <a:pt x="15704" y="7001"/>
                    <a:pt x="15740" y="7299"/>
                  </a:cubicBezTo>
                  <a:cubicBezTo>
                    <a:pt x="15776" y="7501"/>
                    <a:pt x="15824" y="7692"/>
                    <a:pt x="15907" y="7882"/>
                  </a:cubicBezTo>
                  <a:cubicBezTo>
                    <a:pt x="16026" y="8168"/>
                    <a:pt x="16121" y="8477"/>
                    <a:pt x="16181" y="8787"/>
                  </a:cubicBezTo>
                  <a:cubicBezTo>
                    <a:pt x="16216" y="9061"/>
                    <a:pt x="16193" y="9323"/>
                    <a:pt x="16157" y="9608"/>
                  </a:cubicBezTo>
                  <a:cubicBezTo>
                    <a:pt x="16145" y="9704"/>
                    <a:pt x="16062" y="9775"/>
                    <a:pt x="16002" y="9882"/>
                  </a:cubicBezTo>
                  <a:cubicBezTo>
                    <a:pt x="16050" y="10132"/>
                    <a:pt x="16181" y="10382"/>
                    <a:pt x="16074" y="10656"/>
                  </a:cubicBezTo>
                  <a:cubicBezTo>
                    <a:pt x="15883" y="10740"/>
                    <a:pt x="15704" y="10740"/>
                    <a:pt x="15526" y="10668"/>
                  </a:cubicBezTo>
                  <a:cubicBezTo>
                    <a:pt x="15300" y="10573"/>
                    <a:pt x="15073" y="10561"/>
                    <a:pt x="14847" y="10620"/>
                  </a:cubicBezTo>
                  <a:cubicBezTo>
                    <a:pt x="14633" y="10668"/>
                    <a:pt x="14395" y="10680"/>
                    <a:pt x="14169" y="10728"/>
                  </a:cubicBezTo>
                  <a:cubicBezTo>
                    <a:pt x="14002" y="10751"/>
                    <a:pt x="13823" y="10775"/>
                    <a:pt x="13669" y="10870"/>
                  </a:cubicBezTo>
                  <a:cubicBezTo>
                    <a:pt x="13585" y="10930"/>
                    <a:pt x="13466" y="10954"/>
                    <a:pt x="13347" y="10966"/>
                  </a:cubicBezTo>
                  <a:cubicBezTo>
                    <a:pt x="13121" y="11013"/>
                    <a:pt x="12883" y="11025"/>
                    <a:pt x="12656" y="11073"/>
                  </a:cubicBezTo>
                  <a:cubicBezTo>
                    <a:pt x="12478" y="11097"/>
                    <a:pt x="12287" y="11097"/>
                    <a:pt x="12121" y="11228"/>
                  </a:cubicBezTo>
                  <a:cubicBezTo>
                    <a:pt x="12085" y="11263"/>
                    <a:pt x="12025" y="11287"/>
                    <a:pt x="11966" y="11287"/>
                  </a:cubicBezTo>
                  <a:cubicBezTo>
                    <a:pt x="11573" y="11287"/>
                    <a:pt x="11228" y="11466"/>
                    <a:pt x="10871" y="11561"/>
                  </a:cubicBezTo>
                  <a:cubicBezTo>
                    <a:pt x="10597" y="11632"/>
                    <a:pt x="10311" y="11763"/>
                    <a:pt x="10073" y="11966"/>
                  </a:cubicBezTo>
                  <a:cubicBezTo>
                    <a:pt x="9918" y="12085"/>
                    <a:pt x="9787" y="12121"/>
                    <a:pt x="9597" y="12049"/>
                  </a:cubicBezTo>
                  <a:cubicBezTo>
                    <a:pt x="9418" y="11978"/>
                    <a:pt x="9204" y="11918"/>
                    <a:pt x="9013" y="11966"/>
                  </a:cubicBezTo>
                  <a:cubicBezTo>
                    <a:pt x="8406" y="11799"/>
                    <a:pt x="7823" y="11990"/>
                    <a:pt x="7227" y="12121"/>
                  </a:cubicBezTo>
                  <a:cubicBezTo>
                    <a:pt x="6941" y="12180"/>
                    <a:pt x="6668" y="12264"/>
                    <a:pt x="6382" y="12299"/>
                  </a:cubicBezTo>
                  <a:cubicBezTo>
                    <a:pt x="5668" y="12442"/>
                    <a:pt x="5001" y="12692"/>
                    <a:pt x="4382" y="13073"/>
                  </a:cubicBezTo>
                  <a:cubicBezTo>
                    <a:pt x="4370" y="13097"/>
                    <a:pt x="4358" y="13097"/>
                    <a:pt x="4358" y="13109"/>
                  </a:cubicBezTo>
                  <a:cubicBezTo>
                    <a:pt x="4060" y="13240"/>
                    <a:pt x="3763" y="13359"/>
                    <a:pt x="3560" y="13645"/>
                  </a:cubicBezTo>
                  <a:cubicBezTo>
                    <a:pt x="3501" y="13716"/>
                    <a:pt x="3346" y="13752"/>
                    <a:pt x="3239" y="13764"/>
                  </a:cubicBezTo>
                  <a:cubicBezTo>
                    <a:pt x="3108" y="13788"/>
                    <a:pt x="2989" y="13716"/>
                    <a:pt x="2917" y="13597"/>
                  </a:cubicBezTo>
                  <a:cubicBezTo>
                    <a:pt x="2881" y="13407"/>
                    <a:pt x="2810" y="13276"/>
                    <a:pt x="2739" y="13133"/>
                  </a:cubicBezTo>
                  <a:close/>
                  <a:moveTo>
                    <a:pt x="7882" y="3024"/>
                  </a:moveTo>
                  <a:cubicBezTo>
                    <a:pt x="8013" y="3893"/>
                    <a:pt x="8156" y="4691"/>
                    <a:pt x="8287" y="5501"/>
                  </a:cubicBezTo>
                  <a:cubicBezTo>
                    <a:pt x="8335" y="5787"/>
                    <a:pt x="8406" y="6072"/>
                    <a:pt x="8477" y="6334"/>
                  </a:cubicBezTo>
                  <a:cubicBezTo>
                    <a:pt x="8585" y="6703"/>
                    <a:pt x="8680" y="7084"/>
                    <a:pt x="8727" y="7465"/>
                  </a:cubicBezTo>
                  <a:cubicBezTo>
                    <a:pt x="8775" y="7763"/>
                    <a:pt x="8823" y="8061"/>
                    <a:pt x="8894" y="8358"/>
                  </a:cubicBezTo>
                  <a:cubicBezTo>
                    <a:pt x="9120" y="9180"/>
                    <a:pt x="9394" y="9978"/>
                    <a:pt x="9478" y="10835"/>
                  </a:cubicBezTo>
                  <a:cubicBezTo>
                    <a:pt x="9489" y="10906"/>
                    <a:pt x="9489" y="10978"/>
                    <a:pt x="9608" y="10990"/>
                  </a:cubicBezTo>
                  <a:cubicBezTo>
                    <a:pt x="9918" y="10751"/>
                    <a:pt x="10275" y="10573"/>
                    <a:pt x="10513" y="10239"/>
                  </a:cubicBezTo>
                  <a:cubicBezTo>
                    <a:pt x="10621" y="10085"/>
                    <a:pt x="10799" y="9978"/>
                    <a:pt x="10978" y="9942"/>
                  </a:cubicBezTo>
                  <a:cubicBezTo>
                    <a:pt x="11323" y="9847"/>
                    <a:pt x="11656" y="9716"/>
                    <a:pt x="11978" y="9549"/>
                  </a:cubicBezTo>
                  <a:cubicBezTo>
                    <a:pt x="12085" y="9501"/>
                    <a:pt x="12204" y="9477"/>
                    <a:pt x="12311" y="9466"/>
                  </a:cubicBezTo>
                  <a:cubicBezTo>
                    <a:pt x="12954" y="9358"/>
                    <a:pt x="13621" y="9263"/>
                    <a:pt x="14264" y="9180"/>
                  </a:cubicBezTo>
                  <a:cubicBezTo>
                    <a:pt x="14395" y="9168"/>
                    <a:pt x="14514" y="9132"/>
                    <a:pt x="14609" y="9168"/>
                  </a:cubicBezTo>
                  <a:cubicBezTo>
                    <a:pt x="14883" y="9239"/>
                    <a:pt x="15145" y="9192"/>
                    <a:pt x="15419" y="9251"/>
                  </a:cubicBezTo>
                  <a:cubicBezTo>
                    <a:pt x="15431" y="9251"/>
                    <a:pt x="15454" y="9227"/>
                    <a:pt x="15502" y="9192"/>
                  </a:cubicBezTo>
                  <a:cubicBezTo>
                    <a:pt x="15335" y="8835"/>
                    <a:pt x="15300" y="8430"/>
                    <a:pt x="15240" y="8037"/>
                  </a:cubicBezTo>
                  <a:cubicBezTo>
                    <a:pt x="15181" y="7680"/>
                    <a:pt x="15133" y="7322"/>
                    <a:pt x="15073" y="6965"/>
                  </a:cubicBezTo>
                  <a:cubicBezTo>
                    <a:pt x="15062" y="6810"/>
                    <a:pt x="15038" y="6668"/>
                    <a:pt x="14978" y="6549"/>
                  </a:cubicBezTo>
                  <a:cubicBezTo>
                    <a:pt x="14788" y="6048"/>
                    <a:pt x="14740" y="5537"/>
                    <a:pt x="14669" y="5025"/>
                  </a:cubicBezTo>
                  <a:cubicBezTo>
                    <a:pt x="14645" y="4882"/>
                    <a:pt x="14621" y="4715"/>
                    <a:pt x="14561" y="4560"/>
                  </a:cubicBezTo>
                  <a:cubicBezTo>
                    <a:pt x="14442" y="4251"/>
                    <a:pt x="14383" y="3929"/>
                    <a:pt x="14347" y="3596"/>
                  </a:cubicBezTo>
                  <a:lnTo>
                    <a:pt x="14204" y="2619"/>
                  </a:lnTo>
                  <a:cubicBezTo>
                    <a:pt x="14180" y="2465"/>
                    <a:pt x="14145" y="2298"/>
                    <a:pt x="14085" y="2155"/>
                  </a:cubicBezTo>
                  <a:cubicBezTo>
                    <a:pt x="14002" y="1965"/>
                    <a:pt x="13954" y="1750"/>
                    <a:pt x="13930" y="1524"/>
                  </a:cubicBezTo>
                  <a:cubicBezTo>
                    <a:pt x="13907" y="1346"/>
                    <a:pt x="13883" y="1155"/>
                    <a:pt x="13847" y="976"/>
                  </a:cubicBezTo>
                  <a:cubicBezTo>
                    <a:pt x="13835" y="893"/>
                    <a:pt x="13788" y="798"/>
                    <a:pt x="13764" y="714"/>
                  </a:cubicBezTo>
                  <a:cubicBezTo>
                    <a:pt x="13526" y="679"/>
                    <a:pt x="13311" y="655"/>
                    <a:pt x="13097" y="655"/>
                  </a:cubicBezTo>
                  <a:cubicBezTo>
                    <a:pt x="12883" y="655"/>
                    <a:pt x="12656" y="714"/>
                    <a:pt x="12454" y="738"/>
                  </a:cubicBezTo>
                  <a:cubicBezTo>
                    <a:pt x="12109" y="786"/>
                    <a:pt x="11764" y="845"/>
                    <a:pt x="11430" y="893"/>
                  </a:cubicBezTo>
                  <a:cubicBezTo>
                    <a:pt x="11204" y="917"/>
                    <a:pt x="10978" y="988"/>
                    <a:pt x="10751" y="1048"/>
                  </a:cubicBezTo>
                  <a:cubicBezTo>
                    <a:pt x="10335" y="1167"/>
                    <a:pt x="9942" y="1322"/>
                    <a:pt x="9549" y="1512"/>
                  </a:cubicBezTo>
                  <a:cubicBezTo>
                    <a:pt x="9478" y="1560"/>
                    <a:pt x="9382" y="1560"/>
                    <a:pt x="9299" y="1572"/>
                  </a:cubicBezTo>
                  <a:cubicBezTo>
                    <a:pt x="9085" y="1607"/>
                    <a:pt x="8906" y="1703"/>
                    <a:pt x="8763" y="1846"/>
                  </a:cubicBezTo>
                  <a:cubicBezTo>
                    <a:pt x="8454" y="2155"/>
                    <a:pt x="8096" y="2429"/>
                    <a:pt x="7942" y="2881"/>
                  </a:cubicBezTo>
                  <a:cubicBezTo>
                    <a:pt x="7954" y="2953"/>
                    <a:pt x="7918" y="3000"/>
                    <a:pt x="7882" y="3024"/>
                  </a:cubicBezTo>
                  <a:close/>
                  <a:moveTo>
                    <a:pt x="584" y="3572"/>
                  </a:moveTo>
                  <a:cubicBezTo>
                    <a:pt x="655" y="3691"/>
                    <a:pt x="679" y="3774"/>
                    <a:pt x="762" y="3846"/>
                  </a:cubicBezTo>
                  <a:cubicBezTo>
                    <a:pt x="905" y="4024"/>
                    <a:pt x="976" y="4215"/>
                    <a:pt x="1000" y="4441"/>
                  </a:cubicBezTo>
                  <a:cubicBezTo>
                    <a:pt x="1024" y="4715"/>
                    <a:pt x="1096" y="4953"/>
                    <a:pt x="1215" y="5191"/>
                  </a:cubicBezTo>
                  <a:cubicBezTo>
                    <a:pt x="1262" y="5263"/>
                    <a:pt x="1274" y="5358"/>
                    <a:pt x="1298" y="5441"/>
                  </a:cubicBezTo>
                  <a:cubicBezTo>
                    <a:pt x="1429" y="5989"/>
                    <a:pt x="1560" y="6525"/>
                    <a:pt x="1679" y="7072"/>
                  </a:cubicBezTo>
                  <a:cubicBezTo>
                    <a:pt x="1810" y="7703"/>
                    <a:pt x="1953" y="8346"/>
                    <a:pt x="2084" y="8977"/>
                  </a:cubicBezTo>
                  <a:cubicBezTo>
                    <a:pt x="2108" y="9120"/>
                    <a:pt x="2143" y="9239"/>
                    <a:pt x="2167" y="9358"/>
                  </a:cubicBezTo>
                  <a:cubicBezTo>
                    <a:pt x="2334" y="9930"/>
                    <a:pt x="2489" y="10525"/>
                    <a:pt x="2548" y="11121"/>
                  </a:cubicBezTo>
                  <a:cubicBezTo>
                    <a:pt x="2560" y="11299"/>
                    <a:pt x="2584" y="11466"/>
                    <a:pt x="2620" y="11632"/>
                  </a:cubicBezTo>
                  <a:cubicBezTo>
                    <a:pt x="2643" y="11835"/>
                    <a:pt x="2762" y="12013"/>
                    <a:pt x="2870" y="12168"/>
                  </a:cubicBezTo>
                  <a:cubicBezTo>
                    <a:pt x="3167" y="11954"/>
                    <a:pt x="3417" y="11752"/>
                    <a:pt x="3703" y="11573"/>
                  </a:cubicBezTo>
                  <a:cubicBezTo>
                    <a:pt x="4346" y="11180"/>
                    <a:pt x="5025" y="10870"/>
                    <a:pt x="5787" y="10787"/>
                  </a:cubicBezTo>
                  <a:cubicBezTo>
                    <a:pt x="6156" y="10740"/>
                    <a:pt x="6537" y="10692"/>
                    <a:pt x="6906" y="10620"/>
                  </a:cubicBezTo>
                  <a:cubicBezTo>
                    <a:pt x="7453" y="10501"/>
                    <a:pt x="7942" y="10668"/>
                    <a:pt x="8442" y="10882"/>
                  </a:cubicBezTo>
                  <a:cubicBezTo>
                    <a:pt x="8537" y="10930"/>
                    <a:pt x="8644" y="11001"/>
                    <a:pt x="8763" y="10918"/>
                  </a:cubicBezTo>
                  <a:cubicBezTo>
                    <a:pt x="8763" y="10859"/>
                    <a:pt x="8763" y="10787"/>
                    <a:pt x="8751" y="10704"/>
                  </a:cubicBezTo>
                  <a:cubicBezTo>
                    <a:pt x="8704" y="10275"/>
                    <a:pt x="8585" y="9858"/>
                    <a:pt x="8465" y="9442"/>
                  </a:cubicBezTo>
                  <a:cubicBezTo>
                    <a:pt x="8275" y="8763"/>
                    <a:pt x="8084" y="8084"/>
                    <a:pt x="8001" y="7370"/>
                  </a:cubicBezTo>
                  <a:cubicBezTo>
                    <a:pt x="7989" y="7168"/>
                    <a:pt x="7930" y="6953"/>
                    <a:pt x="7870" y="6751"/>
                  </a:cubicBezTo>
                  <a:cubicBezTo>
                    <a:pt x="7751" y="6322"/>
                    <a:pt x="7644" y="5882"/>
                    <a:pt x="7608" y="5441"/>
                  </a:cubicBezTo>
                  <a:cubicBezTo>
                    <a:pt x="7513" y="4667"/>
                    <a:pt x="7430" y="3893"/>
                    <a:pt x="7346" y="3120"/>
                  </a:cubicBezTo>
                  <a:cubicBezTo>
                    <a:pt x="7334" y="3012"/>
                    <a:pt x="7311" y="2893"/>
                    <a:pt x="7287" y="2810"/>
                  </a:cubicBezTo>
                  <a:cubicBezTo>
                    <a:pt x="7156" y="2774"/>
                    <a:pt x="7037" y="2762"/>
                    <a:pt x="6930" y="2715"/>
                  </a:cubicBezTo>
                  <a:cubicBezTo>
                    <a:pt x="6477" y="2489"/>
                    <a:pt x="6001" y="2358"/>
                    <a:pt x="5489" y="2393"/>
                  </a:cubicBezTo>
                  <a:lnTo>
                    <a:pt x="5441" y="2393"/>
                  </a:lnTo>
                  <a:cubicBezTo>
                    <a:pt x="4894" y="2286"/>
                    <a:pt x="4358" y="2405"/>
                    <a:pt x="3822" y="2489"/>
                  </a:cubicBezTo>
                  <a:cubicBezTo>
                    <a:pt x="2881" y="2667"/>
                    <a:pt x="1977" y="2965"/>
                    <a:pt x="1096" y="3298"/>
                  </a:cubicBezTo>
                  <a:cubicBezTo>
                    <a:pt x="905" y="3370"/>
                    <a:pt x="762" y="3477"/>
                    <a:pt x="584" y="3572"/>
                  </a:cubicBezTo>
                  <a:close/>
                  <a:moveTo>
                    <a:pt x="8299" y="11454"/>
                  </a:moveTo>
                  <a:cubicBezTo>
                    <a:pt x="7954" y="11359"/>
                    <a:pt x="7727" y="11311"/>
                    <a:pt x="7501" y="11263"/>
                  </a:cubicBezTo>
                  <a:cubicBezTo>
                    <a:pt x="7394" y="11240"/>
                    <a:pt x="7275" y="11228"/>
                    <a:pt x="7156" y="11240"/>
                  </a:cubicBezTo>
                  <a:cubicBezTo>
                    <a:pt x="6787" y="11287"/>
                    <a:pt x="6418" y="11359"/>
                    <a:pt x="6037" y="11394"/>
                  </a:cubicBezTo>
                  <a:cubicBezTo>
                    <a:pt x="5406" y="11454"/>
                    <a:pt x="4810" y="11680"/>
                    <a:pt x="4251" y="11990"/>
                  </a:cubicBezTo>
                  <a:cubicBezTo>
                    <a:pt x="3870" y="12216"/>
                    <a:pt x="3489" y="12454"/>
                    <a:pt x="3179" y="12823"/>
                  </a:cubicBezTo>
                  <a:cubicBezTo>
                    <a:pt x="3239" y="12895"/>
                    <a:pt x="3298" y="12978"/>
                    <a:pt x="3346" y="13037"/>
                  </a:cubicBezTo>
                  <a:cubicBezTo>
                    <a:pt x="3512" y="12930"/>
                    <a:pt x="3643" y="12787"/>
                    <a:pt x="3810" y="12752"/>
                  </a:cubicBezTo>
                  <a:cubicBezTo>
                    <a:pt x="4048" y="12680"/>
                    <a:pt x="4251" y="12549"/>
                    <a:pt x="4477" y="12454"/>
                  </a:cubicBezTo>
                  <a:cubicBezTo>
                    <a:pt x="5048" y="12156"/>
                    <a:pt x="5656" y="11990"/>
                    <a:pt x="6275" y="11906"/>
                  </a:cubicBezTo>
                  <a:cubicBezTo>
                    <a:pt x="6394" y="11883"/>
                    <a:pt x="6513" y="11871"/>
                    <a:pt x="6608" y="11823"/>
                  </a:cubicBezTo>
                  <a:cubicBezTo>
                    <a:pt x="6775" y="11728"/>
                    <a:pt x="6965" y="11704"/>
                    <a:pt x="7144" y="11656"/>
                  </a:cubicBezTo>
                  <a:cubicBezTo>
                    <a:pt x="7501" y="11609"/>
                    <a:pt x="7858" y="11549"/>
                    <a:pt x="8299" y="11454"/>
                  </a:cubicBezTo>
                  <a:close/>
                  <a:moveTo>
                    <a:pt x="15383" y="9978"/>
                  </a:moveTo>
                  <a:cubicBezTo>
                    <a:pt x="14931" y="9858"/>
                    <a:pt x="14478" y="9727"/>
                    <a:pt x="14002" y="9835"/>
                  </a:cubicBezTo>
                  <a:cubicBezTo>
                    <a:pt x="13811" y="9882"/>
                    <a:pt x="13597" y="9894"/>
                    <a:pt x="13407" y="9918"/>
                  </a:cubicBezTo>
                  <a:cubicBezTo>
                    <a:pt x="12728" y="10001"/>
                    <a:pt x="12037" y="10120"/>
                    <a:pt x="11418" y="10442"/>
                  </a:cubicBezTo>
                  <a:cubicBezTo>
                    <a:pt x="11383" y="10454"/>
                    <a:pt x="11359" y="10478"/>
                    <a:pt x="11335" y="10478"/>
                  </a:cubicBezTo>
                  <a:cubicBezTo>
                    <a:pt x="10966" y="10573"/>
                    <a:pt x="10644" y="10799"/>
                    <a:pt x="10311" y="11013"/>
                  </a:cubicBezTo>
                  <a:cubicBezTo>
                    <a:pt x="10132" y="11132"/>
                    <a:pt x="10001" y="11287"/>
                    <a:pt x="9942" y="11502"/>
                  </a:cubicBezTo>
                  <a:cubicBezTo>
                    <a:pt x="10085" y="11573"/>
                    <a:pt x="10192" y="11502"/>
                    <a:pt x="10287" y="11430"/>
                  </a:cubicBezTo>
                  <a:cubicBezTo>
                    <a:pt x="10561" y="11216"/>
                    <a:pt x="10882" y="11097"/>
                    <a:pt x="11204" y="10978"/>
                  </a:cubicBezTo>
                  <a:lnTo>
                    <a:pt x="11656" y="10847"/>
                  </a:lnTo>
                  <a:cubicBezTo>
                    <a:pt x="11728" y="10811"/>
                    <a:pt x="11835" y="10811"/>
                    <a:pt x="11894" y="10775"/>
                  </a:cubicBezTo>
                  <a:cubicBezTo>
                    <a:pt x="12049" y="10620"/>
                    <a:pt x="12252" y="10609"/>
                    <a:pt x="12454" y="10573"/>
                  </a:cubicBezTo>
                  <a:cubicBezTo>
                    <a:pt x="12680" y="10549"/>
                    <a:pt x="12918" y="10513"/>
                    <a:pt x="13145" y="10478"/>
                  </a:cubicBezTo>
                  <a:cubicBezTo>
                    <a:pt x="13240" y="10454"/>
                    <a:pt x="13347" y="10454"/>
                    <a:pt x="13418" y="10394"/>
                  </a:cubicBezTo>
                  <a:cubicBezTo>
                    <a:pt x="13621" y="10251"/>
                    <a:pt x="13859" y="10239"/>
                    <a:pt x="14073" y="10204"/>
                  </a:cubicBezTo>
                  <a:cubicBezTo>
                    <a:pt x="14526" y="10132"/>
                    <a:pt x="14954" y="10061"/>
                    <a:pt x="15383" y="997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73"/>
            <p:cNvSpPr/>
            <p:nvPr/>
          </p:nvSpPr>
          <p:spPr>
            <a:xfrm>
              <a:off x="1404625" y="1833700"/>
              <a:ext cx="89925" cy="110150"/>
            </a:xfrm>
            <a:custGeom>
              <a:avLst/>
              <a:gdLst/>
              <a:ahLst/>
              <a:cxnLst/>
              <a:rect l="l" t="t" r="r" b="b"/>
              <a:pathLst>
                <a:path w="3597" h="4406" extrusionOk="0">
                  <a:moveTo>
                    <a:pt x="1679" y="1834"/>
                  </a:moveTo>
                  <a:cubicBezTo>
                    <a:pt x="1846" y="1488"/>
                    <a:pt x="2025" y="1167"/>
                    <a:pt x="2037" y="762"/>
                  </a:cubicBezTo>
                  <a:cubicBezTo>
                    <a:pt x="1906" y="762"/>
                    <a:pt x="1798" y="774"/>
                    <a:pt x="1679" y="774"/>
                  </a:cubicBezTo>
                  <a:cubicBezTo>
                    <a:pt x="1310" y="822"/>
                    <a:pt x="941" y="869"/>
                    <a:pt x="560" y="893"/>
                  </a:cubicBezTo>
                  <a:cubicBezTo>
                    <a:pt x="441" y="917"/>
                    <a:pt x="346" y="917"/>
                    <a:pt x="227" y="893"/>
                  </a:cubicBezTo>
                  <a:cubicBezTo>
                    <a:pt x="108" y="881"/>
                    <a:pt x="13" y="774"/>
                    <a:pt x="1" y="655"/>
                  </a:cubicBezTo>
                  <a:cubicBezTo>
                    <a:pt x="1" y="560"/>
                    <a:pt x="48" y="452"/>
                    <a:pt x="143" y="417"/>
                  </a:cubicBezTo>
                  <a:cubicBezTo>
                    <a:pt x="274" y="381"/>
                    <a:pt x="417" y="322"/>
                    <a:pt x="560" y="298"/>
                  </a:cubicBezTo>
                  <a:cubicBezTo>
                    <a:pt x="1072" y="214"/>
                    <a:pt x="1596" y="119"/>
                    <a:pt x="2096" y="60"/>
                  </a:cubicBezTo>
                  <a:cubicBezTo>
                    <a:pt x="2572" y="0"/>
                    <a:pt x="2906" y="357"/>
                    <a:pt x="2787" y="833"/>
                  </a:cubicBezTo>
                  <a:cubicBezTo>
                    <a:pt x="2703" y="1119"/>
                    <a:pt x="2608" y="1381"/>
                    <a:pt x="2501" y="1655"/>
                  </a:cubicBezTo>
                  <a:lnTo>
                    <a:pt x="2322" y="2096"/>
                  </a:lnTo>
                  <a:cubicBezTo>
                    <a:pt x="2394" y="2179"/>
                    <a:pt x="2465" y="2227"/>
                    <a:pt x="2513" y="2274"/>
                  </a:cubicBezTo>
                  <a:cubicBezTo>
                    <a:pt x="2644" y="2441"/>
                    <a:pt x="2584" y="2667"/>
                    <a:pt x="2394" y="2727"/>
                  </a:cubicBezTo>
                  <a:cubicBezTo>
                    <a:pt x="2287" y="2750"/>
                    <a:pt x="2168" y="2774"/>
                    <a:pt x="2048" y="2798"/>
                  </a:cubicBezTo>
                  <a:cubicBezTo>
                    <a:pt x="1977" y="3012"/>
                    <a:pt x="1810" y="3203"/>
                    <a:pt x="1906" y="3441"/>
                  </a:cubicBezTo>
                  <a:cubicBezTo>
                    <a:pt x="2037" y="3500"/>
                    <a:pt x="2144" y="3453"/>
                    <a:pt x="2227" y="3393"/>
                  </a:cubicBezTo>
                  <a:cubicBezTo>
                    <a:pt x="2549" y="3215"/>
                    <a:pt x="2906" y="3215"/>
                    <a:pt x="3239" y="3203"/>
                  </a:cubicBezTo>
                  <a:cubicBezTo>
                    <a:pt x="3418" y="3191"/>
                    <a:pt x="3572" y="3322"/>
                    <a:pt x="3584" y="3465"/>
                  </a:cubicBezTo>
                  <a:cubicBezTo>
                    <a:pt x="3596" y="3620"/>
                    <a:pt x="3513" y="3762"/>
                    <a:pt x="3334" y="3822"/>
                  </a:cubicBezTo>
                  <a:cubicBezTo>
                    <a:pt x="3275" y="3846"/>
                    <a:pt x="3227" y="3858"/>
                    <a:pt x="3168" y="3870"/>
                  </a:cubicBezTo>
                  <a:cubicBezTo>
                    <a:pt x="2727" y="3917"/>
                    <a:pt x="2322" y="4120"/>
                    <a:pt x="1906" y="4286"/>
                  </a:cubicBezTo>
                  <a:cubicBezTo>
                    <a:pt x="1727" y="4358"/>
                    <a:pt x="1513" y="4393"/>
                    <a:pt x="1310" y="4393"/>
                  </a:cubicBezTo>
                  <a:cubicBezTo>
                    <a:pt x="1060" y="4405"/>
                    <a:pt x="894" y="4215"/>
                    <a:pt x="953" y="3977"/>
                  </a:cubicBezTo>
                  <a:cubicBezTo>
                    <a:pt x="1001" y="3762"/>
                    <a:pt x="977" y="3548"/>
                    <a:pt x="1156" y="3381"/>
                  </a:cubicBezTo>
                  <a:cubicBezTo>
                    <a:pt x="1179" y="3370"/>
                    <a:pt x="1191" y="3322"/>
                    <a:pt x="1191" y="3310"/>
                  </a:cubicBezTo>
                  <a:cubicBezTo>
                    <a:pt x="1156" y="3084"/>
                    <a:pt x="1298" y="2893"/>
                    <a:pt x="1370" y="2691"/>
                  </a:cubicBezTo>
                  <a:cubicBezTo>
                    <a:pt x="1394" y="2631"/>
                    <a:pt x="1394" y="2560"/>
                    <a:pt x="1429" y="2477"/>
                  </a:cubicBezTo>
                  <a:cubicBezTo>
                    <a:pt x="1298" y="2417"/>
                    <a:pt x="1191" y="2369"/>
                    <a:pt x="1072" y="2310"/>
                  </a:cubicBezTo>
                  <a:cubicBezTo>
                    <a:pt x="1001" y="2274"/>
                    <a:pt x="905" y="2250"/>
                    <a:pt x="834" y="2203"/>
                  </a:cubicBezTo>
                  <a:cubicBezTo>
                    <a:pt x="727" y="2143"/>
                    <a:pt x="715" y="2000"/>
                    <a:pt x="786" y="1905"/>
                  </a:cubicBezTo>
                  <a:cubicBezTo>
                    <a:pt x="894" y="1774"/>
                    <a:pt x="1036" y="1715"/>
                    <a:pt x="1203" y="1762"/>
                  </a:cubicBezTo>
                  <a:cubicBezTo>
                    <a:pt x="1370" y="1762"/>
                    <a:pt x="1513" y="1786"/>
                    <a:pt x="1679" y="1834"/>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73"/>
            <p:cNvSpPr/>
            <p:nvPr/>
          </p:nvSpPr>
          <p:spPr>
            <a:xfrm>
              <a:off x="1254025" y="1863150"/>
              <a:ext cx="75025" cy="122375"/>
            </a:xfrm>
            <a:custGeom>
              <a:avLst/>
              <a:gdLst/>
              <a:ahLst/>
              <a:cxnLst/>
              <a:rect l="l" t="t" r="r" b="b"/>
              <a:pathLst>
                <a:path w="3001" h="4895" extrusionOk="0">
                  <a:moveTo>
                    <a:pt x="1786" y="2977"/>
                  </a:moveTo>
                  <a:cubicBezTo>
                    <a:pt x="1584" y="3037"/>
                    <a:pt x="1405" y="3096"/>
                    <a:pt x="1226" y="3144"/>
                  </a:cubicBezTo>
                  <a:cubicBezTo>
                    <a:pt x="1072" y="3192"/>
                    <a:pt x="893" y="3192"/>
                    <a:pt x="691" y="3215"/>
                  </a:cubicBezTo>
                  <a:cubicBezTo>
                    <a:pt x="679" y="3513"/>
                    <a:pt x="595" y="3799"/>
                    <a:pt x="631" y="4097"/>
                  </a:cubicBezTo>
                  <a:cubicBezTo>
                    <a:pt x="667" y="4323"/>
                    <a:pt x="679" y="4561"/>
                    <a:pt x="572" y="4775"/>
                  </a:cubicBezTo>
                  <a:cubicBezTo>
                    <a:pt x="536" y="4882"/>
                    <a:pt x="393" y="4894"/>
                    <a:pt x="333" y="4811"/>
                  </a:cubicBezTo>
                  <a:cubicBezTo>
                    <a:pt x="274" y="4739"/>
                    <a:pt x="214" y="4644"/>
                    <a:pt x="191" y="4561"/>
                  </a:cubicBezTo>
                  <a:cubicBezTo>
                    <a:pt x="83" y="4239"/>
                    <a:pt x="0" y="3930"/>
                    <a:pt x="71" y="3585"/>
                  </a:cubicBezTo>
                  <a:cubicBezTo>
                    <a:pt x="83" y="3501"/>
                    <a:pt x="83" y="3394"/>
                    <a:pt x="83" y="3287"/>
                  </a:cubicBezTo>
                  <a:lnTo>
                    <a:pt x="83" y="2775"/>
                  </a:lnTo>
                  <a:cubicBezTo>
                    <a:pt x="83" y="2668"/>
                    <a:pt x="95" y="2561"/>
                    <a:pt x="83" y="2477"/>
                  </a:cubicBezTo>
                  <a:cubicBezTo>
                    <a:pt x="12" y="1918"/>
                    <a:pt x="71" y="1382"/>
                    <a:pt x="95" y="834"/>
                  </a:cubicBezTo>
                  <a:cubicBezTo>
                    <a:pt x="119" y="596"/>
                    <a:pt x="191" y="394"/>
                    <a:pt x="333" y="191"/>
                  </a:cubicBezTo>
                  <a:cubicBezTo>
                    <a:pt x="488" y="1"/>
                    <a:pt x="691" y="1"/>
                    <a:pt x="857" y="167"/>
                  </a:cubicBezTo>
                  <a:cubicBezTo>
                    <a:pt x="929" y="239"/>
                    <a:pt x="976" y="334"/>
                    <a:pt x="1036" y="406"/>
                  </a:cubicBezTo>
                  <a:cubicBezTo>
                    <a:pt x="1453" y="989"/>
                    <a:pt x="1869" y="1584"/>
                    <a:pt x="2179" y="2239"/>
                  </a:cubicBezTo>
                  <a:cubicBezTo>
                    <a:pt x="2417" y="2727"/>
                    <a:pt x="2655" y="3215"/>
                    <a:pt x="2941" y="3680"/>
                  </a:cubicBezTo>
                  <a:cubicBezTo>
                    <a:pt x="3000" y="3763"/>
                    <a:pt x="3000" y="3906"/>
                    <a:pt x="3000" y="4001"/>
                  </a:cubicBezTo>
                  <a:cubicBezTo>
                    <a:pt x="3000" y="4168"/>
                    <a:pt x="2893" y="4287"/>
                    <a:pt x="2762" y="4335"/>
                  </a:cubicBezTo>
                  <a:cubicBezTo>
                    <a:pt x="2643" y="4358"/>
                    <a:pt x="2512" y="4299"/>
                    <a:pt x="2441" y="4180"/>
                  </a:cubicBezTo>
                  <a:cubicBezTo>
                    <a:pt x="2346" y="4025"/>
                    <a:pt x="2262" y="3858"/>
                    <a:pt x="2179" y="3692"/>
                  </a:cubicBezTo>
                  <a:cubicBezTo>
                    <a:pt x="2084" y="3430"/>
                    <a:pt x="1941" y="3192"/>
                    <a:pt x="1786" y="2977"/>
                  </a:cubicBezTo>
                  <a:close/>
                  <a:moveTo>
                    <a:pt x="738" y="2620"/>
                  </a:moveTo>
                  <a:cubicBezTo>
                    <a:pt x="1036" y="2608"/>
                    <a:pt x="1286" y="2549"/>
                    <a:pt x="1500" y="2322"/>
                  </a:cubicBezTo>
                  <a:cubicBezTo>
                    <a:pt x="1250" y="1906"/>
                    <a:pt x="1084" y="1465"/>
                    <a:pt x="714" y="1108"/>
                  </a:cubicBezTo>
                  <a:cubicBezTo>
                    <a:pt x="607" y="1584"/>
                    <a:pt x="619" y="2144"/>
                    <a:pt x="738" y="262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61" name="Google Shape;1061;p73"/>
          <p:cNvGrpSpPr/>
          <p:nvPr/>
        </p:nvGrpSpPr>
        <p:grpSpPr>
          <a:xfrm>
            <a:off x="-311145" y="-118726"/>
            <a:ext cx="1728535" cy="1448719"/>
            <a:chOff x="537803" y="1586771"/>
            <a:chExt cx="1296401" cy="1086539"/>
          </a:xfrm>
        </p:grpSpPr>
        <p:sp>
          <p:nvSpPr>
            <p:cNvPr id="1062" name="Google Shape;1062;p73"/>
            <p:cNvSpPr/>
            <p:nvPr/>
          </p:nvSpPr>
          <p:spPr>
            <a:xfrm rot="-648418">
              <a:off x="1170428" y="2264338"/>
              <a:ext cx="101809" cy="88726"/>
            </a:xfrm>
            <a:custGeom>
              <a:avLst/>
              <a:gdLst/>
              <a:ahLst/>
              <a:cxnLst/>
              <a:rect l="l" t="t" r="r" b="b"/>
              <a:pathLst>
                <a:path w="3743" h="3262" extrusionOk="0">
                  <a:moveTo>
                    <a:pt x="1982" y="1"/>
                  </a:moveTo>
                  <a:cubicBezTo>
                    <a:pt x="1712" y="1"/>
                    <a:pt x="1444" y="66"/>
                    <a:pt x="1175" y="168"/>
                  </a:cubicBezTo>
                  <a:cubicBezTo>
                    <a:pt x="1164" y="180"/>
                    <a:pt x="1152" y="191"/>
                    <a:pt x="1138" y="197"/>
                  </a:cubicBezTo>
                  <a:cubicBezTo>
                    <a:pt x="195" y="761"/>
                    <a:pt x="1" y="2120"/>
                    <a:pt x="852" y="2853"/>
                  </a:cubicBezTo>
                  <a:cubicBezTo>
                    <a:pt x="1170" y="3127"/>
                    <a:pt x="1549" y="3261"/>
                    <a:pt x="1922" y="3261"/>
                  </a:cubicBezTo>
                  <a:cubicBezTo>
                    <a:pt x="2404" y="3261"/>
                    <a:pt x="2876" y="3037"/>
                    <a:pt x="3195" y="2601"/>
                  </a:cubicBezTo>
                  <a:cubicBezTo>
                    <a:pt x="3743" y="1859"/>
                    <a:pt x="3697" y="804"/>
                    <a:pt x="2883" y="277"/>
                  </a:cubicBezTo>
                  <a:cubicBezTo>
                    <a:pt x="2579" y="80"/>
                    <a:pt x="2280" y="1"/>
                    <a:pt x="1982"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3" name="Google Shape;1063;p73"/>
            <p:cNvSpPr/>
            <p:nvPr/>
          </p:nvSpPr>
          <p:spPr>
            <a:xfrm rot="-648418">
              <a:off x="612742" y="1712048"/>
              <a:ext cx="1070887" cy="505891"/>
            </a:xfrm>
            <a:custGeom>
              <a:avLst/>
              <a:gdLst/>
              <a:ahLst/>
              <a:cxnLst/>
              <a:rect l="l" t="t" r="r" b="b"/>
              <a:pathLst>
                <a:path w="39371" h="18599" extrusionOk="0">
                  <a:moveTo>
                    <a:pt x="35512" y="2652"/>
                  </a:moveTo>
                  <a:cubicBezTo>
                    <a:pt x="35646" y="2652"/>
                    <a:pt x="35777" y="2727"/>
                    <a:pt x="35829" y="2902"/>
                  </a:cubicBezTo>
                  <a:cubicBezTo>
                    <a:pt x="36390" y="4813"/>
                    <a:pt x="36176" y="6862"/>
                    <a:pt x="36110" y="8830"/>
                  </a:cubicBezTo>
                  <a:cubicBezTo>
                    <a:pt x="36035" y="11008"/>
                    <a:pt x="36061" y="13232"/>
                    <a:pt x="35743" y="15389"/>
                  </a:cubicBezTo>
                  <a:lnTo>
                    <a:pt x="35734" y="15455"/>
                  </a:lnTo>
                  <a:cubicBezTo>
                    <a:pt x="35729" y="15495"/>
                    <a:pt x="35711" y="15530"/>
                    <a:pt x="35686" y="15558"/>
                  </a:cubicBezTo>
                  <a:cubicBezTo>
                    <a:pt x="35740" y="15736"/>
                    <a:pt x="35683" y="15948"/>
                    <a:pt x="35465" y="15994"/>
                  </a:cubicBezTo>
                  <a:lnTo>
                    <a:pt x="34835" y="16123"/>
                  </a:lnTo>
                  <a:cubicBezTo>
                    <a:pt x="34812" y="16128"/>
                    <a:pt x="34788" y="16130"/>
                    <a:pt x="34765" y="16130"/>
                  </a:cubicBezTo>
                  <a:cubicBezTo>
                    <a:pt x="34696" y="16130"/>
                    <a:pt x="34628" y="16108"/>
                    <a:pt x="34574" y="16063"/>
                  </a:cubicBezTo>
                  <a:cubicBezTo>
                    <a:pt x="29108" y="16445"/>
                    <a:pt x="23564" y="16662"/>
                    <a:pt x="18026" y="16662"/>
                  </a:cubicBezTo>
                  <a:cubicBezTo>
                    <a:pt x="12908" y="16662"/>
                    <a:pt x="7796" y="16477"/>
                    <a:pt x="2754" y="16068"/>
                  </a:cubicBezTo>
                  <a:cubicBezTo>
                    <a:pt x="2594" y="16054"/>
                    <a:pt x="2591" y="15813"/>
                    <a:pt x="2754" y="15813"/>
                  </a:cubicBezTo>
                  <a:lnTo>
                    <a:pt x="2783" y="15813"/>
                  </a:lnTo>
                  <a:lnTo>
                    <a:pt x="2783" y="15719"/>
                  </a:lnTo>
                  <a:cubicBezTo>
                    <a:pt x="2734" y="15719"/>
                    <a:pt x="2691" y="15687"/>
                    <a:pt x="2674" y="15641"/>
                  </a:cubicBezTo>
                  <a:cubicBezTo>
                    <a:pt x="2109" y="13828"/>
                    <a:pt x="2382" y="11616"/>
                    <a:pt x="2419" y="9730"/>
                  </a:cubicBezTo>
                  <a:cubicBezTo>
                    <a:pt x="2459" y="7590"/>
                    <a:pt x="2513" y="5426"/>
                    <a:pt x="2740" y="3297"/>
                  </a:cubicBezTo>
                  <a:cubicBezTo>
                    <a:pt x="2470" y="3260"/>
                    <a:pt x="2465" y="2853"/>
                    <a:pt x="2757" y="2848"/>
                  </a:cubicBezTo>
                  <a:cubicBezTo>
                    <a:pt x="3656" y="2830"/>
                    <a:pt x="4556" y="2822"/>
                    <a:pt x="5456" y="2822"/>
                  </a:cubicBezTo>
                  <a:cubicBezTo>
                    <a:pt x="9863" y="2822"/>
                    <a:pt x="14277" y="3000"/>
                    <a:pt x="18684" y="3000"/>
                  </a:cubicBezTo>
                  <a:cubicBezTo>
                    <a:pt x="18742" y="3000"/>
                    <a:pt x="18800" y="2999"/>
                    <a:pt x="18857" y="2999"/>
                  </a:cubicBezTo>
                  <a:cubicBezTo>
                    <a:pt x="24035" y="2994"/>
                    <a:pt x="29220" y="2735"/>
                    <a:pt x="34395" y="2735"/>
                  </a:cubicBezTo>
                  <a:cubicBezTo>
                    <a:pt x="34582" y="2735"/>
                    <a:pt x="34768" y="2735"/>
                    <a:pt x="34955" y="2736"/>
                  </a:cubicBezTo>
                  <a:cubicBezTo>
                    <a:pt x="35044" y="2736"/>
                    <a:pt x="35130" y="2770"/>
                    <a:pt x="35193" y="2830"/>
                  </a:cubicBezTo>
                  <a:cubicBezTo>
                    <a:pt x="35259" y="2718"/>
                    <a:pt x="35387" y="2652"/>
                    <a:pt x="35512" y="2652"/>
                  </a:cubicBezTo>
                  <a:close/>
                  <a:moveTo>
                    <a:pt x="2823" y="0"/>
                  </a:moveTo>
                  <a:cubicBezTo>
                    <a:pt x="2021" y="0"/>
                    <a:pt x="1260" y="101"/>
                    <a:pt x="837" y="504"/>
                  </a:cubicBezTo>
                  <a:cubicBezTo>
                    <a:pt x="0" y="1306"/>
                    <a:pt x="387" y="3790"/>
                    <a:pt x="370" y="4982"/>
                  </a:cubicBezTo>
                  <a:cubicBezTo>
                    <a:pt x="353" y="6340"/>
                    <a:pt x="336" y="7701"/>
                    <a:pt x="318" y="9060"/>
                  </a:cubicBezTo>
                  <a:cubicBezTo>
                    <a:pt x="284" y="11885"/>
                    <a:pt x="253" y="14710"/>
                    <a:pt x="207" y="17533"/>
                  </a:cubicBezTo>
                  <a:cubicBezTo>
                    <a:pt x="204" y="17742"/>
                    <a:pt x="175" y="18120"/>
                    <a:pt x="144" y="18598"/>
                  </a:cubicBezTo>
                  <a:cubicBezTo>
                    <a:pt x="6548" y="18258"/>
                    <a:pt x="12986" y="18341"/>
                    <a:pt x="19396" y="18183"/>
                  </a:cubicBezTo>
                  <a:cubicBezTo>
                    <a:pt x="25932" y="18023"/>
                    <a:pt x="32476" y="17667"/>
                    <a:pt x="39012" y="17584"/>
                  </a:cubicBezTo>
                  <a:cubicBezTo>
                    <a:pt x="39014" y="17584"/>
                    <a:pt x="39016" y="17584"/>
                    <a:pt x="39018" y="17584"/>
                  </a:cubicBezTo>
                  <a:cubicBezTo>
                    <a:pt x="39249" y="17584"/>
                    <a:pt x="39362" y="17758"/>
                    <a:pt x="39362" y="17934"/>
                  </a:cubicBezTo>
                  <a:lnTo>
                    <a:pt x="39370" y="17934"/>
                  </a:lnTo>
                  <a:cubicBezTo>
                    <a:pt x="39319" y="16868"/>
                    <a:pt x="39264" y="16034"/>
                    <a:pt x="39256" y="15747"/>
                  </a:cubicBezTo>
                  <a:cubicBezTo>
                    <a:pt x="39184" y="12607"/>
                    <a:pt x="39113" y="9464"/>
                    <a:pt x="39038" y="6320"/>
                  </a:cubicBezTo>
                  <a:cubicBezTo>
                    <a:pt x="39007" y="4856"/>
                    <a:pt x="39009" y="3386"/>
                    <a:pt x="38938" y="1922"/>
                  </a:cubicBezTo>
                  <a:cubicBezTo>
                    <a:pt x="38926" y="1664"/>
                    <a:pt x="38992" y="1040"/>
                    <a:pt x="38852" y="827"/>
                  </a:cubicBezTo>
                  <a:cubicBezTo>
                    <a:pt x="38488" y="277"/>
                    <a:pt x="37408" y="137"/>
                    <a:pt x="36846" y="82"/>
                  </a:cubicBezTo>
                  <a:cubicBezTo>
                    <a:pt x="36640" y="62"/>
                    <a:pt x="36429" y="56"/>
                    <a:pt x="36216" y="56"/>
                  </a:cubicBezTo>
                  <a:cubicBezTo>
                    <a:pt x="35791" y="56"/>
                    <a:pt x="35359" y="82"/>
                    <a:pt x="34941" y="82"/>
                  </a:cubicBezTo>
                  <a:lnTo>
                    <a:pt x="26362" y="88"/>
                  </a:lnTo>
                  <a:lnTo>
                    <a:pt x="9513" y="97"/>
                  </a:lnTo>
                  <a:cubicBezTo>
                    <a:pt x="8032" y="100"/>
                    <a:pt x="6551" y="103"/>
                    <a:pt x="5066" y="103"/>
                  </a:cubicBezTo>
                  <a:cubicBezTo>
                    <a:pt x="4480" y="103"/>
                    <a:pt x="3631" y="0"/>
                    <a:pt x="2823"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4" name="Google Shape;1064;p73"/>
            <p:cNvSpPr/>
            <p:nvPr/>
          </p:nvSpPr>
          <p:spPr>
            <a:xfrm rot="-648418">
              <a:off x="610712" y="1686777"/>
              <a:ext cx="1150583" cy="886526"/>
            </a:xfrm>
            <a:custGeom>
              <a:avLst/>
              <a:gdLst/>
              <a:ahLst/>
              <a:cxnLst/>
              <a:rect l="l" t="t" r="r" b="b"/>
              <a:pathLst>
                <a:path w="42301" h="32593" extrusionOk="0">
                  <a:moveTo>
                    <a:pt x="4065" y="774"/>
                  </a:moveTo>
                  <a:cubicBezTo>
                    <a:pt x="4872" y="774"/>
                    <a:pt x="5719" y="876"/>
                    <a:pt x="6303" y="876"/>
                  </a:cubicBezTo>
                  <a:cubicBezTo>
                    <a:pt x="7790" y="876"/>
                    <a:pt x="9272" y="876"/>
                    <a:pt x="10753" y="873"/>
                  </a:cubicBezTo>
                  <a:lnTo>
                    <a:pt x="27599" y="861"/>
                  </a:lnTo>
                  <a:lnTo>
                    <a:pt x="36178" y="856"/>
                  </a:lnTo>
                  <a:cubicBezTo>
                    <a:pt x="36596" y="856"/>
                    <a:pt x="37028" y="829"/>
                    <a:pt x="37454" y="829"/>
                  </a:cubicBezTo>
                  <a:cubicBezTo>
                    <a:pt x="37667" y="829"/>
                    <a:pt x="37879" y="836"/>
                    <a:pt x="38086" y="856"/>
                  </a:cubicBezTo>
                  <a:cubicBezTo>
                    <a:pt x="38645" y="910"/>
                    <a:pt x="39725" y="1050"/>
                    <a:pt x="40092" y="1601"/>
                  </a:cubicBezTo>
                  <a:cubicBezTo>
                    <a:pt x="40232" y="1813"/>
                    <a:pt x="40163" y="2440"/>
                    <a:pt x="40178" y="2695"/>
                  </a:cubicBezTo>
                  <a:cubicBezTo>
                    <a:pt x="40246" y="4159"/>
                    <a:pt x="40244" y="5629"/>
                    <a:pt x="40275" y="7094"/>
                  </a:cubicBezTo>
                  <a:cubicBezTo>
                    <a:pt x="40347" y="10237"/>
                    <a:pt x="40421" y="13380"/>
                    <a:pt x="40493" y="16521"/>
                  </a:cubicBezTo>
                  <a:cubicBezTo>
                    <a:pt x="40501" y="16810"/>
                    <a:pt x="40556" y="17644"/>
                    <a:pt x="40607" y="18710"/>
                  </a:cubicBezTo>
                  <a:cubicBezTo>
                    <a:pt x="40756" y="21581"/>
                    <a:pt x="40903" y="26134"/>
                    <a:pt x="40095" y="26160"/>
                  </a:cubicBezTo>
                  <a:cubicBezTo>
                    <a:pt x="40009" y="26163"/>
                    <a:pt x="39925" y="26194"/>
                    <a:pt x="39860" y="26251"/>
                  </a:cubicBezTo>
                  <a:cubicBezTo>
                    <a:pt x="39845" y="26251"/>
                    <a:pt x="39840" y="26246"/>
                    <a:pt x="39822" y="26246"/>
                  </a:cubicBezTo>
                  <a:cubicBezTo>
                    <a:pt x="39538" y="26245"/>
                    <a:pt x="39253" y="26245"/>
                    <a:pt x="38968" y="26245"/>
                  </a:cubicBezTo>
                  <a:cubicBezTo>
                    <a:pt x="32828" y="26245"/>
                    <a:pt x="26675" y="26416"/>
                    <a:pt x="20530" y="26501"/>
                  </a:cubicBezTo>
                  <a:lnTo>
                    <a:pt x="16303" y="26558"/>
                  </a:lnTo>
                  <a:cubicBezTo>
                    <a:pt x="16280" y="26500"/>
                    <a:pt x="16227" y="26474"/>
                    <a:pt x="16172" y="26474"/>
                  </a:cubicBezTo>
                  <a:cubicBezTo>
                    <a:pt x="16112" y="26474"/>
                    <a:pt x="16048" y="26505"/>
                    <a:pt x="16017" y="26564"/>
                  </a:cubicBezTo>
                  <a:lnTo>
                    <a:pt x="11040" y="26632"/>
                  </a:lnTo>
                  <a:cubicBezTo>
                    <a:pt x="9455" y="26655"/>
                    <a:pt x="7876" y="26673"/>
                    <a:pt x="6292" y="26698"/>
                  </a:cubicBezTo>
                  <a:cubicBezTo>
                    <a:pt x="6133" y="26701"/>
                    <a:pt x="5973" y="26702"/>
                    <a:pt x="5813" y="26702"/>
                  </a:cubicBezTo>
                  <a:cubicBezTo>
                    <a:pt x="5450" y="26702"/>
                    <a:pt x="5083" y="26697"/>
                    <a:pt x="4716" y="26697"/>
                  </a:cubicBezTo>
                  <a:cubicBezTo>
                    <a:pt x="3969" y="26697"/>
                    <a:pt x="3220" y="26716"/>
                    <a:pt x="2491" y="26829"/>
                  </a:cubicBezTo>
                  <a:lnTo>
                    <a:pt x="2491" y="26829"/>
                  </a:lnTo>
                  <a:cubicBezTo>
                    <a:pt x="2841" y="26769"/>
                    <a:pt x="2855" y="26228"/>
                    <a:pt x="2492" y="26228"/>
                  </a:cubicBezTo>
                  <a:cubicBezTo>
                    <a:pt x="2485" y="26228"/>
                    <a:pt x="2477" y="26228"/>
                    <a:pt x="2470" y="26228"/>
                  </a:cubicBezTo>
                  <a:cubicBezTo>
                    <a:pt x="2456" y="26229"/>
                    <a:pt x="2443" y="26230"/>
                    <a:pt x="2430" y="26230"/>
                  </a:cubicBezTo>
                  <a:cubicBezTo>
                    <a:pt x="1043" y="26230"/>
                    <a:pt x="1199" y="22209"/>
                    <a:pt x="1352" y="19833"/>
                  </a:cubicBezTo>
                  <a:lnTo>
                    <a:pt x="1366" y="19833"/>
                  </a:lnTo>
                  <a:lnTo>
                    <a:pt x="1381" y="19374"/>
                  </a:lnTo>
                  <a:cubicBezTo>
                    <a:pt x="1415" y="18893"/>
                    <a:pt x="1444" y="18515"/>
                    <a:pt x="1447" y="18309"/>
                  </a:cubicBezTo>
                  <a:cubicBezTo>
                    <a:pt x="1490" y="15483"/>
                    <a:pt x="1521" y="12658"/>
                    <a:pt x="1558" y="9833"/>
                  </a:cubicBezTo>
                  <a:cubicBezTo>
                    <a:pt x="1576" y="8475"/>
                    <a:pt x="1593" y="7116"/>
                    <a:pt x="1610" y="5755"/>
                  </a:cubicBezTo>
                  <a:cubicBezTo>
                    <a:pt x="1624" y="4566"/>
                    <a:pt x="1237" y="2082"/>
                    <a:pt x="2074" y="1280"/>
                  </a:cubicBezTo>
                  <a:cubicBezTo>
                    <a:pt x="2497" y="875"/>
                    <a:pt x="3261" y="774"/>
                    <a:pt x="4065" y="774"/>
                  </a:cubicBezTo>
                  <a:close/>
                  <a:moveTo>
                    <a:pt x="3000" y="1"/>
                  </a:moveTo>
                  <a:cubicBezTo>
                    <a:pt x="2344" y="1"/>
                    <a:pt x="1718" y="91"/>
                    <a:pt x="1335" y="432"/>
                  </a:cubicBezTo>
                  <a:cubicBezTo>
                    <a:pt x="687" y="1007"/>
                    <a:pt x="891" y="2179"/>
                    <a:pt x="882" y="2933"/>
                  </a:cubicBezTo>
                  <a:cubicBezTo>
                    <a:pt x="856" y="4816"/>
                    <a:pt x="833" y="6698"/>
                    <a:pt x="810" y="8584"/>
                  </a:cubicBezTo>
                  <a:cubicBezTo>
                    <a:pt x="756" y="12767"/>
                    <a:pt x="699" y="16950"/>
                    <a:pt x="661" y="21137"/>
                  </a:cubicBezTo>
                  <a:cubicBezTo>
                    <a:pt x="647" y="22376"/>
                    <a:pt x="0" y="26847"/>
                    <a:pt x="2271" y="26847"/>
                  </a:cubicBezTo>
                  <a:cubicBezTo>
                    <a:pt x="2327" y="26847"/>
                    <a:pt x="2385" y="26844"/>
                    <a:pt x="2444" y="26839"/>
                  </a:cubicBezTo>
                  <a:lnTo>
                    <a:pt x="2444" y="26839"/>
                  </a:lnTo>
                  <a:cubicBezTo>
                    <a:pt x="2235" y="26870"/>
                    <a:pt x="2023" y="26913"/>
                    <a:pt x="1816" y="26965"/>
                  </a:cubicBezTo>
                  <a:cubicBezTo>
                    <a:pt x="1641" y="27005"/>
                    <a:pt x="1636" y="27277"/>
                    <a:pt x="1816" y="27317"/>
                  </a:cubicBezTo>
                  <a:cubicBezTo>
                    <a:pt x="2864" y="27549"/>
                    <a:pt x="3982" y="27623"/>
                    <a:pt x="5121" y="27623"/>
                  </a:cubicBezTo>
                  <a:cubicBezTo>
                    <a:pt x="7006" y="27623"/>
                    <a:pt x="8948" y="27421"/>
                    <a:pt x="10722" y="27398"/>
                  </a:cubicBezTo>
                  <a:lnTo>
                    <a:pt x="15934" y="27329"/>
                  </a:lnTo>
                  <a:lnTo>
                    <a:pt x="15934" y="27329"/>
                  </a:lnTo>
                  <a:cubicBezTo>
                    <a:pt x="15622" y="29512"/>
                    <a:pt x="14146" y="30988"/>
                    <a:pt x="12023" y="31713"/>
                  </a:cubicBezTo>
                  <a:cubicBezTo>
                    <a:pt x="11703" y="31819"/>
                    <a:pt x="11721" y="32350"/>
                    <a:pt x="12080" y="32350"/>
                  </a:cubicBezTo>
                  <a:cubicBezTo>
                    <a:pt x="12087" y="32350"/>
                    <a:pt x="12095" y="32349"/>
                    <a:pt x="12103" y="32349"/>
                  </a:cubicBezTo>
                  <a:lnTo>
                    <a:pt x="12103" y="32349"/>
                  </a:lnTo>
                  <a:cubicBezTo>
                    <a:pt x="12097" y="32355"/>
                    <a:pt x="12086" y="32360"/>
                    <a:pt x="12080" y="32369"/>
                  </a:cubicBezTo>
                  <a:cubicBezTo>
                    <a:pt x="12054" y="32403"/>
                    <a:pt x="12028" y="32435"/>
                    <a:pt x="12003" y="32469"/>
                  </a:cubicBezTo>
                  <a:lnTo>
                    <a:pt x="12375" y="32547"/>
                  </a:lnTo>
                  <a:cubicBezTo>
                    <a:pt x="12578" y="32564"/>
                    <a:pt x="12785" y="32578"/>
                    <a:pt x="12991" y="32592"/>
                  </a:cubicBezTo>
                  <a:lnTo>
                    <a:pt x="13023" y="32168"/>
                  </a:lnTo>
                  <a:cubicBezTo>
                    <a:pt x="15008" y="31527"/>
                    <a:pt x="16415" y="29380"/>
                    <a:pt x="16381" y="27323"/>
                  </a:cubicBezTo>
                  <a:lnTo>
                    <a:pt x="20524" y="27266"/>
                  </a:lnTo>
                  <a:cubicBezTo>
                    <a:pt x="22223" y="27246"/>
                    <a:pt x="23922" y="27226"/>
                    <a:pt x="25622" y="27211"/>
                  </a:cubicBezTo>
                  <a:lnTo>
                    <a:pt x="26028" y="27208"/>
                  </a:lnTo>
                  <a:cubicBezTo>
                    <a:pt x="30625" y="27165"/>
                    <a:pt x="35223" y="27131"/>
                    <a:pt x="39817" y="26993"/>
                  </a:cubicBezTo>
                  <a:cubicBezTo>
                    <a:pt x="39891" y="26991"/>
                    <a:pt x="39963" y="26965"/>
                    <a:pt x="40023" y="26922"/>
                  </a:cubicBezTo>
                  <a:cubicBezTo>
                    <a:pt x="40039" y="26924"/>
                    <a:pt x="40055" y="26926"/>
                    <a:pt x="40073" y="26926"/>
                  </a:cubicBezTo>
                  <a:cubicBezTo>
                    <a:pt x="40080" y="26926"/>
                    <a:pt x="40087" y="26926"/>
                    <a:pt x="40095" y="26925"/>
                  </a:cubicBezTo>
                  <a:cubicBezTo>
                    <a:pt x="42301" y="26850"/>
                    <a:pt x="41393" y="22512"/>
                    <a:pt x="41364" y="21234"/>
                  </a:cubicBezTo>
                  <a:lnTo>
                    <a:pt x="41120" y="10555"/>
                  </a:lnTo>
                  <a:cubicBezTo>
                    <a:pt x="41077" y="8775"/>
                    <a:pt x="41037" y="6993"/>
                    <a:pt x="41000" y="5211"/>
                  </a:cubicBezTo>
                  <a:cubicBezTo>
                    <a:pt x="40971" y="4008"/>
                    <a:pt x="41304" y="2022"/>
                    <a:pt x="40639" y="910"/>
                  </a:cubicBezTo>
                  <a:cubicBezTo>
                    <a:pt x="40206" y="191"/>
                    <a:pt x="39481" y="131"/>
                    <a:pt x="38722" y="93"/>
                  </a:cubicBezTo>
                  <a:cubicBezTo>
                    <a:pt x="38102" y="63"/>
                    <a:pt x="37479" y="52"/>
                    <a:pt x="36856" y="52"/>
                  </a:cubicBezTo>
                  <a:cubicBezTo>
                    <a:pt x="35570" y="52"/>
                    <a:pt x="34280" y="96"/>
                    <a:pt x="33003" y="96"/>
                  </a:cubicBezTo>
                  <a:cubicBezTo>
                    <a:pt x="25584" y="102"/>
                    <a:pt x="18169" y="105"/>
                    <a:pt x="10753" y="113"/>
                  </a:cubicBezTo>
                  <a:cubicBezTo>
                    <a:pt x="8848" y="113"/>
                    <a:pt x="6939" y="116"/>
                    <a:pt x="5034" y="116"/>
                  </a:cubicBezTo>
                  <a:cubicBezTo>
                    <a:pt x="4522" y="116"/>
                    <a:pt x="3741" y="1"/>
                    <a:pt x="300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5" name="Google Shape;1065;p73"/>
            <p:cNvSpPr/>
            <p:nvPr/>
          </p:nvSpPr>
          <p:spPr>
            <a:xfrm rot="-648418">
              <a:off x="672000" y="2193464"/>
              <a:ext cx="1084379" cy="220918"/>
            </a:xfrm>
            <a:custGeom>
              <a:avLst/>
              <a:gdLst/>
              <a:ahLst/>
              <a:cxnLst/>
              <a:rect l="l" t="t" r="r" b="b"/>
              <a:pathLst>
                <a:path w="39867" h="8122" extrusionOk="0">
                  <a:moveTo>
                    <a:pt x="20076" y="2040"/>
                  </a:moveTo>
                  <a:cubicBezTo>
                    <a:pt x="20762" y="2040"/>
                    <a:pt x="21486" y="2341"/>
                    <a:pt x="21906" y="2794"/>
                  </a:cubicBezTo>
                  <a:cubicBezTo>
                    <a:pt x="22732" y="3683"/>
                    <a:pt x="22517" y="5095"/>
                    <a:pt x="21680" y="5901"/>
                  </a:cubicBezTo>
                  <a:cubicBezTo>
                    <a:pt x="21275" y="6290"/>
                    <a:pt x="20753" y="6476"/>
                    <a:pt x="20231" y="6476"/>
                  </a:cubicBezTo>
                  <a:cubicBezTo>
                    <a:pt x="19573" y="6476"/>
                    <a:pt x="18913" y="6181"/>
                    <a:pt x="18485" y="5625"/>
                  </a:cubicBezTo>
                  <a:cubicBezTo>
                    <a:pt x="17815" y="4766"/>
                    <a:pt x="18027" y="3617"/>
                    <a:pt x="18775" y="2943"/>
                  </a:cubicBezTo>
                  <a:cubicBezTo>
                    <a:pt x="18672" y="2849"/>
                    <a:pt x="18666" y="2691"/>
                    <a:pt x="18760" y="2588"/>
                  </a:cubicBezTo>
                  <a:cubicBezTo>
                    <a:pt x="19087" y="2203"/>
                    <a:pt x="19571" y="2040"/>
                    <a:pt x="20076" y="2040"/>
                  </a:cubicBezTo>
                  <a:close/>
                  <a:moveTo>
                    <a:pt x="39560" y="1"/>
                  </a:moveTo>
                  <a:cubicBezTo>
                    <a:pt x="39566" y="201"/>
                    <a:pt x="39411" y="367"/>
                    <a:pt x="39210" y="379"/>
                  </a:cubicBezTo>
                  <a:cubicBezTo>
                    <a:pt x="32692" y="794"/>
                    <a:pt x="26124" y="846"/>
                    <a:pt x="19591" y="981"/>
                  </a:cubicBezTo>
                  <a:cubicBezTo>
                    <a:pt x="15095" y="1071"/>
                    <a:pt x="10579" y="1232"/>
                    <a:pt x="6071" y="1232"/>
                  </a:cubicBezTo>
                  <a:cubicBezTo>
                    <a:pt x="4154" y="1232"/>
                    <a:pt x="2237" y="1203"/>
                    <a:pt x="325" y="1127"/>
                  </a:cubicBezTo>
                  <a:lnTo>
                    <a:pt x="313" y="1127"/>
                  </a:lnTo>
                  <a:cubicBezTo>
                    <a:pt x="157" y="3501"/>
                    <a:pt x="1" y="7523"/>
                    <a:pt x="1389" y="7523"/>
                  </a:cubicBezTo>
                  <a:cubicBezTo>
                    <a:pt x="1402" y="7523"/>
                    <a:pt x="1415" y="7523"/>
                    <a:pt x="1428" y="7522"/>
                  </a:cubicBezTo>
                  <a:cubicBezTo>
                    <a:pt x="1435" y="7522"/>
                    <a:pt x="1443" y="7522"/>
                    <a:pt x="1450" y="7522"/>
                  </a:cubicBezTo>
                  <a:cubicBezTo>
                    <a:pt x="1812" y="7522"/>
                    <a:pt x="1799" y="8058"/>
                    <a:pt x="1457" y="8119"/>
                  </a:cubicBezTo>
                  <a:lnTo>
                    <a:pt x="1457" y="8119"/>
                  </a:lnTo>
                  <a:cubicBezTo>
                    <a:pt x="2172" y="8008"/>
                    <a:pt x="2908" y="7989"/>
                    <a:pt x="3642" y="7989"/>
                  </a:cubicBezTo>
                  <a:cubicBezTo>
                    <a:pt x="4045" y="7989"/>
                    <a:pt x="4448" y="7995"/>
                    <a:pt x="4845" y="7995"/>
                  </a:cubicBezTo>
                  <a:cubicBezTo>
                    <a:pt x="4981" y="7995"/>
                    <a:pt x="5116" y="7994"/>
                    <a:pt x="5250" y="7992"/>
                  </a:cubicBezTo>
                  <a:cubicBezTo>
                    <a:pt x="6835" y="7966"/>
                    <a:pt x="8414" y="7946"/>
                    <a:pt x="9998" y="7923"/>
                  </a:cubicBezTo>
                  <a:lnTo>
                    <a:pt x="14978" y="7858"/>
                  </a:lnTo>
                  <a:cubicBezTo>
                    <a:pt x="15008" y="7798"/>
                    <a:pt x="15071" y="7765"/>
                    <a:pt x="15132" y="7765"/>
                  </a:cubicBezTo>
                  <a:cubicBezTo>
                    <a:pt x="15188" y="7765"/>
                    <a:pt x="15241" y="7793"/>
                    <a:pt x="15265" y="7852"/>
                  </a:cubicBezTo>
                  <a:lnTo>
                    <a:pt x="19491" y="7792"/>
                  </a:lnTo>
                  <a:cubicBezTo>
                    <a:pt x="25678" y="7706"/>
                    <a:pt x="31870" y="7536"/>
                    <a:pt x="38054" y="7536"/>
                  </a:cubicBezTo>
                  <a:cubicBezTo>
                    <a:pt x="38297" y="7536"/>
                    <a:pt x="38540" y="7536"/>
                    <a:pt x="38783" y="7537"/>
                  </a:cubicBezTo>
                  <a:cubicBezTo>
                    <a:pt x="38798" y="7537"/>
                    <a:pt x="38806" y="7542"/>
                    <a:pt x="38818" y="7542"/>
                  </a:cubicBezTo>
                  <a:cubicBezTo>
                    <a:pt x="38884" y="7485"/>
                    <a:pt x="38970" y="7454"/>
                    <a:pt x="39059" y="7451"/>
                  </a:cubicBezTo>
                  <a:cubicBezTo>
                    <a:pt x="39867" y="7425"/>
                    <a:pt x="39720" y="2875"/>
                    <a:pt x="39571" y="1"/>
                  </a:cubicBezTo>
                  <a:close/>
                  <a:moveTo>
                    <a:pt x="1457" y="8119"/>
                  </a:moveTo>
                  <a:cubicBezTo>
                    <a:pt x="1452" y="8120"/>
                    <a:pt x="1447" y="8120"/>
                    <a:pt x="1442" y="8121"/>
                  </a:cubicBezTo>
                  <a:cubicBezTo>
                    <a:pt x="1447" y="8121"/>
                    <a:pt x="1452" y="8120"/>
                    <a:pt x="1457" y="8119"/>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6" name="Google Shape;1066;p73"/>
            <p:cNvSpPr/>
            <p:nvPr/>
          </p:nvSpPr>
          <p:spPr>
            <a:xfrm rot="-648418">
              <a:off x="662430" y="2185642"/>
              <a:ext cx="1067379" cy="43030"/>
            </a:xfrm>
            <a:custGeom>
              <a:avLst/>
              <a:gdLst/>
              <a:ahLst/>
              <a:cxnLst/>
              <a:rect l="l" t="t" r="r" b="b"/>
              <a:pathLst>
                <a:path w="39242" h="1582" extrusionOk="0">
                  <a:moveTo>
                    <a:pt x="38892" y="0"/>
                  </a:moveTo>
                  <a:cubicBezTo>
                    <a:pt x="38890" y="0"/>
                    <a:pt x="38888" y="0"/>
                    <a:pt x="38886" y="0"/>
                  </a:cubicBezTo>
                  <a:cubicBezTo>
                    <a:pt x="32350" y="83"/>
                    <a:pt x="25806" y="439"/>
                    <a:pt x="19267" y="602"/>
                  </a:cubicBezTo>
                  <a:cubicBezTo>
                    <a:pt x="12860" y="757"/>
                    <a:pt x="6422" y="674"/>
                    <a:pt x="18" y="1014"/>
                  </a:cubicBezTo>
                  <a:lnTo>
                    <a:pt x="0" y="1476"/>
                  </a:lnTo>
                  <a:cubicBezTo>
                    <a:pt x="1914" y="1552"/>
                    <a:pt x="3831" y="1581"/>
                    <a:pt x="5749" y="1581"/>
                  </a:cubicBezTo>
                  <a:cubicBezTo>
                    <a:pt x="10257" y="1581"/>
                    <a:pt x="14774" y="1420"/>
                    <a:pt x="19270" y="1330"/>
                  </a:cubicBezTo>
                  <a:cubicBezTo>
                    <a:pt x="25800" y="1192"/>
                    <a:pt x="32368" y="1143"/>
                    <a:pt x="38886" y="728"/>
                  </a:cubicBezTo>
                  <a:cubicBezTo>
                    <a:pt x="39087" y="716"/>
                    <a:pt x="39242" y="550"/>
                    <a:pt x="39236" y="350"/>
                  </a:cubicBezTo>
                  <a:cubicBezTo>
                    <a:pt x="39236" y="174"/>
                    <a:pt x="39123" y="0"/>
                    <a:pt x="3889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7" name="Google Shape;1067;p73"/>
            <p:cNvSpPr/>
            <p:nvPr/>
          </p:nvSpPr>
          <p:spPr>
            <a:xfrm rot="-648418">
              <a:off x="669736" y="1786458"/>
              <a:ext cx="932467" cy="355421"/>
            </a:xfrm>
            <a:custGeom>
              <a:avLst/>
              <a:gdLst/>
              <a:ahLst/>
              <a:cxnLst/>
              <a:rect l="l" t="t" r="r" b="b"/>
              <a:pathLst>
                <a:path w="34282" h="13067" extrusionOk="0">
                  <a:moveTo>
                    <a:pt x="33404" y="0"/>
                  </a:moveTo>
                  <a:cubicBezTo>
                    <a:pt x="33280" y="0"/>
                    <a:pt x="33153" y="66"/>
                    <a:pt x="33087" y="178"/>
                  </a:cubicBezTo>
                  <a:cubicBezTo>
                    <a:pt x="33021" y="118"/>
                    <a:pt x="32935" y="84"/>
                    <a:pt x="32846" y="84"/>
                  </a:cubicBezTo>
                  <a:cubicBezTo>
                    <a:pt x="32661" y="83"/>
                    <a:pt x="32476" y="83"/>
                    <a:pt x="32291" y="83"/>
                  </a:cubicBezTo>
                  <a:cubicBezTo>
                    <a:pt x="27115" y="83"/>
                    <a:pt x="21930" y="345"/>
                    <a:pt x="16748" y="347"/>
                  </a:cubicBezTo>
                  <a:cubicBezTo>
                    <a:pt x="16719" y="347"/>
                    <a:pt x="16690" y="347"/>
                    <a:pt x="16661" y="347"/>
                  </a:cubicBezTo>
                  <a:cubicBezTo>
                    <a:pt x="12245" y="347"/>
                    <a:pt x="7824" y="169"/>
                    <a:pt x="3407" y="169"/>
                  </a:cubicBezTo>
                  <a:cubicBezTo>
                    <a:pt x="2488" y="169"/>
                    <a:pt x="1569" y="177"/>
                    <a:pt x="651" y="196"/>
                  </a:cubicBezTo>
                  <a:cubicBezTo>
                    <a:pt x="358" y="201"/>
                    <a:pt x="361" y="608"/>
                    <a:pt x="634" y="645"/>
                  </a:cubicBezTo>
                  <a:cubicBezTo>
                    <a:pt x="407" y="2777"/>
                    <a:pt x="353" y="4938"/>
                    <a:pt x="310" y="7078"/>
                  </a:cubicBezTo>
                  <a:cubicBezTo>
                    <a:pt x="275" y="8964"/>
                    <a:pt x="0" y="11176"/>
                    <a:pt x="568" y="12989"/>
                  </a:cubicBezTo>
                  <a:cubicBezTo>
                    <a:pt x="582" y="13038"/>
                    <a:pt x="625" y="13067"/>
                    <a:pt x="674" y="13067"/>
                  </a:cubicBezTo>
                  <a:cubicBezTo>
                    <a:pt x="676" y="13067"/>
                    <a:pt x="678" y="13067"/>
                    <a:pt x="680" y="13067"/>
                  </a:cubicBezTo>
                  <a:cubicBezTo>
                    <a:pt x="726" y="13067"/>
                    <a:pt x="766" y="13036"/>
                    <a:pt x="774" y="12989"/>
                  </a:cubicBezTo>
                  <a:cubicBezTo>
                    <a:pt x="1238" y="11141"/>
                    <a:pt x="923" y="8984"/>
                    <a:pt x="963" y="7078"/>
                  </a:cubicBezTo>
                  <a:cubicBezTo>
                    <a:pt x="1003" y="4949"/>
                    <a:pt x="1161" y="2829"/>
                    <a:pt x="1241" y="697"/>
                  </a:cubicBezTo>
                  <a:cubicBezTo>
                    <a:pt x="5694" y="1067"/>
                    <a:pt x="10194" y="1078"/>
                    <a:pt x="14669" y="1078"/>
                  </a:cubicBezTo>
                  <a:cubicBezTo>
                    <a:pt x="14951" y="1078"/>
                    <a:pt x="15233" y="1078"/>
                    <a:pt x="15515" y="1078"/>
                  </a:cubicBezTo>
                  <a:cubicBezTo>
                    <a:pt x="15926" y="1078"/>
                    <a:pt x="16337" y="1078"/>
                    <a:pt x="16748" y="1078"/>
                  </a:cubicBezTo>
                  <a:cubicBezTo>
                    <a:pt x="18481" y="1081"/>
                    <a:pt x="20221" y="1091"/>
                    <a:pt x="21964" y="1091"/>
                  </a:cubicBezTo>
                  <a:cubicBezTo>
                    <a:pt x="25597" y="1091"/>
                    <a:pt x="29240" y="1045"/>
                    <a:pt x="32846" y="786"/>
                  </a:cubicBezTo>
                  <a:cubicBezTo>
                    <a:pt x="32935" y="780"/>
                    <a:pt x="33021" y="743"/>
                    <a:pt x="33084" y="680"/>
                  </a:cubicBezTo>
                  <a:lnTo>
                    <a:pt x="33084" y="680"/>
                  </a:lnTo>
                  <a:cubicBezTo>
                    <a:pt x="33771" y="4628"/>
                    <a:pt x="32877" y="8694"/>
                    <a:pt x="33204" y="12677"/>
                  </a:cubicBezTo>
                  <a:lnTo>
                    <a:pt x="33634" y="12737"/>
                  </a:lnTo>
                  <a:cubicBezTo>
                    <a:pt x="33952" y="10580"/>
                    <a:pt x="33926" y="8356"/>
                    <a:pt x="34001" y="6178"/>
                  </a:cubicBezTo>
                  <a:cubicBezTo>
                    <a:pt x="34067" y="4210"/>
                    <a:pt x="34281" y="2161"/>
                    <a:pt x="33717" y="250"/>
                  </a:cubicBezTo>
                  <a:cubicBezTo>
                    <a:pt x="33667" y="75"/>
                    <a:pt x="33537" y="0"/>
                    <a:pt x="3340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8" name="Google Shape;1068;p73"/>
            <p:cNvSpPr/>
            <p:nvPr/>
          </p:nvSpPr>
          <p:spPr>
            <a:xfrm rot="-648418">
              <a:off x="717597" y="2128414"/>
              <a:ext cx="901758" cy="36285"/>
            </a:xfrm>
            <a:custGeom>
              <a:avLst/>
              <a:gdLst/>
              <a:ahLst/>
              <a:cxnLst/>
              <a:rect l="l" t="t" r="r" b="b"/>
              <a:pathLst>
                <a:path w="33153" h="1334" extrusionOk="0">
                  <a:moveTo>
                    <a:pt x="32723" y="0"/>
                  </a:moveTo>
                  <a:cubicBezTo>
                    <a:pt x="27308" y="201"/>
                    <a:pt x="21901" y="479"/>
                    <a:pt x="16479" y="533"/>
                  </a:cubicBezTo>
                  <a:cubicBezTo>
                    <a:pt x="15497" y="543"/>
                    <a:pt x="14515" y="547"/>
                    <a:pt x="13532" y="547"/>
                  </a:cubicBezTo>
                  <a:cubicBezTo>
                    <a:pt x="9600" y="547"/>
                    <a:pt x="5668" y="484"/>
                    <a:pt x="1736" y="484"/>
                  </a:cubicBezTo>
                  <a:cubicBezTo>
                    <a:pt x="1221" y="484"/>
                    <a:pt x="707" y="485"/>
                    <a:pt x="193" y="487"/>
                  </a:cubicBezTo>
                  <a:lnTo>
                    <a:pt x="164" y="487"/>
                  </a:lnTo>
                  <a:cubicBezTo>
                    <a:pt x="1" y="487"/>
                    <a:pt x="4" y="728"/>
                    <a:pt x="164" y="739"/>
                  </a:cubicBezTo>
                  <a:cubicBezTo>
                    <a:pt x="5211" y="1148"/>
                    <a:pt x="10329" y="1334"/>
                    <a:pt x="15451" y="1334"/>
                  </a:cubicBezTo>
                  <a:cubicBezTo>
                    <a:pt x="20984" y="1334"/>
                    <a:pt x="26523" y="1118"/>
                    <a:pt x="31984" y="734"/>
                  </a:cubicBezTo>
                  <a:cubicBezTo>
                    <a:pt x="32037" y="778"/>
                    <a:pt x="32105" y="803"/>
                    <a:pt x="32174" y="803"/>
                  </a:cubicBezTo>
                  <a:cubicBezTo>
                    <a:pt x="32197" y="803"/>
                    <a:pt x="32221" y="800"/>
                    <a:pt x="32245" y="794"/>
                  </a:cubicBezTo>
                  <a:lnTo>
                    <a:pt x="32875" y="668"/>
                  </a:lnTo>
                  <a:cubicBezTo>
                    <a:pt x="33093" y="622"/>
                    <a:pt x="33150" y="407"/>
                    <a:pt x="33096" y="232"/>
                  </a:cubicBezTo>
                  <a:cubicBezTo>
                    <a:pt x="33121" y="204"/>
                    <a:pt x="33139" y="166"/>
                    <a:pt x="33144" y="129"/>
                  </a:cubicBezTo>
                  <a:lnTo>
                    <a:pt x="33153" y="63"/>
                  </a:lnTo>
                  <a:lnTo>
                    <a:pt x="3272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9" name="Google Shape;1069;p73"/>
            <p:cNvSpPr/>
            <p:nvPr/>
          </p:nvSpPr>
          <p:spPr>
            <a:xfrm rot="-648418">
              <a:off x="690127" y="1804318"/>
              <a:ext cx="900208" cy="341141"/>
            </a:xfrm>
            <a:custGeom>
              <a:avLst/>
              <a:gdLst/>
              <a:ahLst/>
              <a:cxnLst/>
              <a:rect l="l" t="t" r="r" b="b"/>
              <a:pathLst>
                <a:path w="33096" h="12542" extrusionOk="0">
                  <a:moveTo>
                    <a:pt x="32408" y="1"/>
                  </a:moveTo>
                  <a:lnTo>
                    <a:pt x="32408" y="1"/>
                  </a:lnTo>
                  <a:cubicBezTo>
                    <a:pt x="32345" y="64"/>
                    <a:pt x="32262" y="101"/>
                    <a:pt x="32173" y="107"/>
                  </a:cubicBezTo>
                  <a:cubicBezTo>
                    <a:pt x="28567" y="366"/>
                    <a:pt x="24924" y="412"/>
                    <a:pt x="21291" y="412"/>
                  </a:cubicBezTo>
                  <a:cubicBezTo>
                    <a:pt x="19548" y="412"/>
                    <a:pt x="17808" y="402"/>
                    <a:pt x="16075" y="399"/>
                  </a:cubicBezTo>
                  <a:cubicBezTo>
                    <a:pt x="15664" y="399"/>
                    <a:pt x="15253" y="399"/>
                    <a:pt x="14842" y="399"/>
                  </a:cubicBezTo>
                  <a:cubicBezTo>
                    <a:pt x="14560" y="399"/>
                    <a:pt x="14278" y="399"/>
                    <a:pt x="13996" y="399"/>
                  </a:cubicBezTo>
                  <a:cubicBezTo>
                    <a:pt x="9521" y="399"/>
                    <a:pt x="5021" y="388"/>
                    <a:pt x="568" y="18"/>
                  </a:cubicBezTo>
                  <a:cubicBezTo>
                    <a:pt x="488" y="2150"/>
                    <a:pt x="330" y="4270"/>
                    <a:pt x="287" y="6399"/>
                  </a:cubicBezTo>
                  <a:cubicBezTo>
                    <a:pt x="250" y="8305"/>
                    <a:pt x="562" y="10462"/>
                    <a:pt x="101" y="12310"/>
                  </a:cubicBezTo>
                  <a:cubicBezTo>
                    <a:pt x="90" y="12357"/>
                    <a:pt x="53" y="12388"/>
                    <a:pt x="7" y="12388"/>
                  </a:cubicBezTo>
                  <a:cubicBezTo>
                    <a:pt x="5" y="12388"/>
                    <a:pt x="3" y="12388"/>
                    <a:pt x="1" y="12388"/>
                  </a:cubicBezTo>
                  <a:lnTo>
                    <a:pt x="1" y="12485"/>
                  </a:lnTo>
                  <a:cubicBezTo>
                    <a:pt x="568" y="12482"/>
                    <a:pt x="1134" y="12481"/>
                    <a:pt x="1701" y="12481"/>
                  </a:cubicBezTo>
                  <a:cubicBezTo>
                    <a:pt x="5579" y="12481"/>
                    <a:pt x="9456" y="12542"/>
                    <a:pt x="13334" y="12542"/>
                  </a:cubicBezTo>
                  <a:cubicBezTo>
                    <a:pt x="14318" y="12542"/>
                    <a:pt x="15303" y="12538"/>
                    <a:pt x="16287" y="12528"/>
                  </a:cubicBezTo>
                  <a:cubicBezTo>
                    <a:pt x="21709" y="12474"/>
                    <a:pt x="27116" y="12196"/>
                    <a:pt x="32531" y="11998"/>
                  </a:cubicBezTo>
                  <a:cubicBezTo>
                    <a:pt x="32204" y="8015"/>
                    <a:pt x="33096" y="3949"/>
                    <a:pt x="32408" y="1"/>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0" name="Google Shape;1070;p73"/>
            <p:cNvSpPr/>
            <p:nvPr/>
          </p:nvSpPr>
          <p:spPr>
            <a:xfrm rot="-648418">
              <a:off x="992504" y="2422759"/>
              <a:ext cx="503905" cy="199974"/>
            </a:xfrm>
            <a:custGeom>
              <a:avLst/>
              <a:gdLst/>
              <a:ahLst/>
              <a:cxnLst/>
              <a:rect l="l" t="t" r="r" b="b"/>
              <a:pathLst>
                <a:path w="18526" h="7352" extrusionOk="0">
                  <a:moveTo>
                    <a:pt x="14737" y="1"/>
                  </a:moveTo>
                  <a:lnTo>
                    <a:pt x="14331" y="3"/>
                  </a:lnTo>
                  <a:cubicBezTo>
                    <a:pt x="14027" y="1783"/>
                    <a:pt x="15078" y="3757"/>
                    <a:pt x="16603" y="4746"/>
                  </a:cubicBezTo>
                  <a:cubicBezTo>
                    <a:pt x="15505" y="4734"/>
                    <a:pt x="14404" y="4728"/>
                    <a:pt x="13301" y="4728"/>
                  </a:cubicBezTo>
                  <a:cubicBezTo>
                    <a:pt x="9448" y="4728"/>
                    <a:pt x="5573" y="4801"/>
                    <a:pt x="1734" y="4963"/>
                  </a:cubicBezTo>
                  <a:lnTo>
                    <a:pt x="1703" y="5385"/>
                  </a:lnTo>
                  <a:cubicBezTo>
                    <a:pt x="4281" y="5570"/>
                    <a:pt x="6903" y="5660"/>
                    <a:pt x="9523" y="5660"/>
                  </a:cubicBezTo>
                  <a:cubicBezTo>
                    <a:pt x="12037" y="5660"/>
                    <a:pt x="14549" y="5577"/>
                    <a:pt x="17018" y="5416"/>
                  </a:cubicBezTo>
                  <a:cubicBezTo>
                    <a:pt x="17078" y="5413"/>
                    <a:pt x="17133" y="5396"/>
                    <a:pt x="17182" y="5362"/>
                  </a:cubicBezTo>
                  <a:cubicBezTo>
                    <a:pt x="17216" y="5410"/>
                    <a:pt x="17265" y="5445"/>
                    <a:pt x="17319" y="5465"/>
                  </a:cubicBezTo>
                  <a:cubicBezTo>
                    <a:pt x="17346" y="6180"/>
                    <a:pt x="17097" y="6537"/>
                    <a:pt x="16576" y="6537"/>
                  </a:cubicBezTo>
                  <a:cubicBezTo>
                    <a:pt x="16475" y="6537"/>
                    <a:pt x="16364" y="6523"/>
                    <a:pt x="16242" y="6496"/>
                  </a:cubicBezTo>
                  <a:cubicBezTo>
                    <a:pt x="16038" y="6496"/>
                    <a:pt x="15829" y="6499"/>
                    <a:pt x="15626" y="6502"/>
                  </a:cubicBezTo>
                  <a:cubicBezTo>
                    <a:pt x="15007" y="6516"/>
                    <a:pt x="14385" y="6514"/>
                    <a:pt x="13769" y="6519"/>
                  </a:cubicBezTo>
                  <a:lnTo>
                    <a:pt x="9755" y="6559"/>
                  </a:lnTo>
                  <a:lnTo>
                    <a:pt x="6047" y="6597"/>
                  </a:lnTo>
                  <a:cubicBezTo>
                    <a:pt x="5897" y="6599"/>
                    <a:pt x="5398" y="6621"/>
                    <a:pt x="4768" y="6621"/>
                  </a:cubicBezTo>
                  <a:cubicBezTo>
                    <a:pt x="3103" y="6621"/>
                    <a:pt x="524" y="6466"/>
                    <a:pt x="1073" y="5379"/>
                  </a:cubicBezTo>
                  <a:cubicBezTo>
                    <a:pt x="1078" y="5367"/>
                    <a:pt x="1081" y="5353"/>
                    <a:pt x="1084" y="5342"/>
                  </a:cubicBezTo>
                  <a:lnTo>
                    <a:pt x="714" y="5264"/>
                  </a:lnTo>
                  <a:lnTo>
                    <a:pt x="714" y="5264"/>
                  </a:lnTo>
                  <a:cubicBezTo>
                    <a:pt x="1" y="6293"/>
                    <a:pt x="1044" y="7110"/>
                    <a:pt x="2116" y="7224"/>
                  </a:cubicBezTo>
                  <a:cubicBezTo>
                    <a:pt x="2999" y="7319"/>
                    <a:pt x="3903" y="7352"/>
                    <a:pt x="4813" y="7352"/>
                  </a:cubicBezTo>
                  <a:cubicBezTo>
                    <a:pt x="6773" y="7352"/>
                    <a:pt x="8768" y="7200"/>
                    <a:pt x="10683" y="7184"/>
                  </a:cubicBezTo>
                  <a:lnTo>
                    <a:pt x="15007" y="7155"/>
                  </a:lnTo>
                  <a:cubicBezTo>
                    <a:pt x="15025" y="7155"/>
                    <a:pt x="15043" y="7155"/>
                    <a:pt x="15061" y="7155"/>
                  </a:cubicBezTo>
                  <a:cubicBezTo>
                    <a:pt x="15399" y="7155"/>
                    <a:pt x="15798" y="7187"/>
                    <a:pt x="16199" y="7187"/>
                  </a:cubicBezTo>
                  <a:cubicBezTo>
                    <a:pt x="16706" y="7187"/>
                    <a:pt x="17215" y="7136"/>
                    <a:pt x="17606" y="6903"/>
                  </a:cubicBezTo>
                  <a:cubicBezTo>
                    <a:pt x="18293" y="6496"/>
                    <a:pt x="18525" y="5439"/>
                    <a:pt x="17864" y="5046"/>
                  </a:cubicBezTo>
                  <a:cubicBezTo>
                    <a:pt x="17932" y="4906"/>
                    <a:pt x="17921" y="4717"/>
                    <a:pt x="17758" y="4622"/>
                  </a:cubicBezTo>
                  <a:cubicBezTo>
                    <a:pt x="15878" y="3531"/>
                    <a:pt x="15013" y="2078"/>
                    <a:pt x="1473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1" name="Google Shape;1071;p73"/>
            <p:cNvSpPr/>
            <p:nvPr/>
          </p:nvSpPr>
          <p:spPr>
            <a:xfrm rot="-648418">
              <a:off x="1018535" y="2568608"/>
              <a:ext cx="457693" cy="34789"/>
            </a:xfrm>
            <a:custGeom>
              <a:avLst/>
              <a:gdLst/>
              <a:ahLst/>
              <a:cxnLst/>
              <a:rect l="l" t="t" r="r" b="b"/>
              <a:pathLst>
                <a:path w="16827" h="1279" extrusionOk="0">
                  <a:moveTo>
                    <a:pt x="565" y="1"/>
                  </a:moveTo>
                  <a:cubicBezTo>
                    <a:pt x="562" y="12"/>
                    <a:pt x="556" y="26"/>
                    <a:pt x="551" y="38"/>
                  </a:cubicBezTo>
                  <a:cubicBezTo>
                    <a:pt x="0" y="1126"/>
                    <a:pt x="2597" y="1278"/>
                    <a:pt x="4261" y="1278"/>
                  </a:cubicBezTo>
                  <a:cubicBezTo>
                    <a:pt x="4884" y="1278"/>
                    <a:pt x="5377" y="1257"/>
                    <a:pt x="5525" y="1256"/>
                  </a:cubicBezTo>
                  <a:lnTo>
                    <a:pt x="9236" y="1218"/>
                  </a:lnTo>
                  <a:lnTo>
                    <a:pt x="13250" y="1178"/>
                  </a:lnTo>
                  <a:cubicBezTo>
                    <a:pt x="13866" y="1173"/>
                    <a:pt x="14488" y="1175"/>
                    <a:pt x="15104" y="1161"/>
                  </a:cubicBezTo>
                  <a:cubicBezTo>
                    <a:pt x="15310" y="1158"/>
                    <a:pt x="15516" y="1155"/>
                    <a:pt x="15723" y="1155"/>
                  </a:cubicBezTo>
                  <a:cubicBezTo>
                    <a:pt x="15845" y="1182"/>
                    <a:pt x="15956" y="1196"/>
                    <a:pt x="16057" y="1196"/>
                  </a:cubicBezTo>
                  <a:cubicBezTo>
                    <a:pt x="16578" y="1196"/>
                    <a:pt x="16827" y="839"/>
                    <a:pt x="16800" y="124"/>
                  </a:cubicBezTo>
                  <a:cubicBezTo>
                    <a:pt x="16743" y="104"/>
                    <a:pt x="16694" y="69"/>
                    <a:pt x="16660" y="23"/>
                  </a:cubicBezTo>
                  <a:cubicBezTo>
                    <a:pt x="16611" y="55"/>
                    <a:pt x="16557" y="72"/>
                    <a:pt x="16496" y="78"/>
                  </a:cubicBezTo>
                  <a:cubicBezTo>
                    <a:pt x="14032" y="239"/>
                    <a:pt x="11525" y="322"/>
                    <a:pt x="9016" y="322"/>
                  </a:cubicBezTo>
                  <a:cubicBezTo>
                    <a:pt x="6391" y="322"/>
                    <a:pt x="3764" y="231"/>
                    <a:pt x="1181" y="44"/>
                  </a:cubicBezTo>
                  <a:cubicBezTo>
                    <a:pt x="972" y="32"/>
                    <a:pt x="768" y="15"/>
                    <a:pt x="565"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2" name="Google Shape;1072;p73"/>
            <p:cNvSpPr/>
            <p:nvPr/>
          </p:nvSpPr>
          <p:spPr>
            <a:xfrm rot="-648418">
              <a:off x="1033632" y="2423897"/>
              <a:ext cx="404435" cy="134939"/>
            </a:xfrm>
            <a:custGeom>
              <a:avLst/>
              <a:gdLst/>
              <a:ahLst/>
              <a:cxnLst/>
              <a:rect l="l" t="t" r="r" b="b"/>
              <a:pathLst>
                <a:path w="14869" h="4961" extrusionOk="0">
                  <a:moveTo>
                    <a:pt x="12597" y="0"/>
                  </a:moveTo>
                  <a:lnTo>
                    <a:pt x="12597" y="0"/>
                  </a:lnTo>
                  <a:cubicBezTo>
                    <a:pt x="10897" y="15"/>
                    <a:pt x="9198" y="32"/>
                    <a:pt x="7502" y="55"/>
                  </a:cubicBezTo>
                  <a:lnTo>
                    <a:pt x="3356" y="112"/>
                  </a:lnTo>
                  <a:cubicBezTo>
                    <a:pt x="3390" y="2169"/>
                    <a:pt x="1983" y="4316"/>
                    <a:pt x="0" y="4960"/>
                  </a:cubicBezTo>
                  <a:cubicBezTo>
                    <a:pt x="3837" y="4798"/>
                    <a:pt x="7711" y="4725"/>
                    <a:pt x="11566" y="4725"/>
                  </a:cubicBezTo>
                  <a:cubicBezTo>
                    <a:pt x="12669" y="4725"/>
                    <a:pt x="13770" y="4731"/>
                    <a:pt x="14869" y="4743"/>
                  </a:cubicBezTo>
                  <a:cubicBezTo>
                    <a:pt x="13342" y="3754"/>
                    <a:pt x="12293" y="1783"/>
                    <a:pt x="12597"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3" name="Google Shape;1073;p73"/>
            <p:cNvSpPr/>
            <p:nvPr/>
          </p:nvSpPr>
          <p:spPr>
            <a:xfrm rot="-648418">
              <a:off x="1157383" y="2247127"/>
              <a:ext cx="133688" cy="120686"/>
            </a:xfrm>
            <a:custGeom>
              <a:avLst/>
              <a:gdLst/>
              <a:ahLst/>
              <a:cxnLst/>
              <a:rect l="l" t="t" r="r" b="b"/>
              <a:pathLst>
                <a:path w="4915" h="4437" extrusionOk="0">
                  <a:moveTo>
                    <a:pt x="2455" y="613"/>
                  </a:moveTo>
                  <a:cubicBezTo>
                    <a:pt x="2753" y="613"/>
                    <a:pt x="3052" y="692"/>
                    <a:pt x="3356" y="889"/>
                  </a:cubicBezTo>
                  <a:cubicBezTo>
                    <a:pt x="4167" y="1416"/>
                    <a:pt x="4216" y="2474"/>
                    <a:pt x="3668" y="3216"/>
                  </a:cubicBezTo>
                  <a:lnTo>
                    <a:pt x="3668" y="3213"/>
                  </a:lnTo>
                  <a:cubicBezTo>
                    <a:pt x="3347" y="3649"/>
                    <a:pt x="2874" y="3873"/>
                    <a:pt x="2393" y="3873"/>
                  </a:cubicBezTo>
                  <a:cubicBezTo>
                    <a:pt x="2020" y="3873"/>
                    <a:pt x="1642" y="3739"/>
                    <a:pt x="1325" y="3465"/>
                  </a:cubicBezTo>
                  <a:cubicBezTo>
                    <a:pt x="474" y="2732"/>
                    <a:pt x="668" y="1373"/>
                    <a:pt x="1611" y="812"/>
                  </a:cubicBezTo>
                  <a:cubicBezTo>
                    <a:pt x="1625" y="803"/>
                    <a:pt x="1637" y="795"/>
                    <a:pt x="1648" y="780"/>
                  </a:cubicBezTo>
                  <a:cubicBezTo>
                    <a:pt x="1917" y="678"/>
                    <a:pt x="2185" y="613"/>
                    <a:pt x="2455" y="613"/>
                  </a:cubicBezTo>
                  <a:close/>
                  <a:moveTo>
                    <a:pt x="2264" y="0"/>
                  </a:moveTo>
                  <a:cubicBezTo>
                    <a:pt x="1758" y="0"/>
                    <a:pt x="1274" y="164"/>
                    <a:pt x="946" y="551"/>
                  </a:cubicBezTo>
                  <a:cubicBezTo>
                    <a:pt x="852" y="651"/>
                    <a:pt x="858" y="809"/>
                    <a:pt x="961" y="903"/>
                  </a:cubicBezTo>
                  <a:cubicBezTo>
                    <a:pt x="213" y="1577"/>
                    <a:pt x="1" y="2726"/>
                    <a:pt x="668" y="3585"/>
                  </a:cubicBezTo>
                  <a:cubicBezTo>
                    <a:pt x="1098" y="4141"/>
                    <a:pt x="1758" y="4436"/>
                    <a:pt x="2416" y="4436"/>
                  </a:cubicBezTo>
                  <a:cubicBezTo>
                    <a:pt x="2939" y="4436"/>
                    <a:pt x="3461" y="4250"/>
                    <a:pt x="3866" y="3861"/>
                  </a:cubicBezTo>
                  <a:cubicBezTo>
                    <a:pt x="4703" y="3058"/>
                    <a:pt x="4915" y="1643"/>
                    <a:pt x="4092" y="754"/>
                  </a:cubicBezTo>
                  <a:cubicBezTo>
                    <a:pt x="3672" y="301"/>
                    <a:pt x="2949" y="0"/>
                    <a:pt x="226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74" name="Google Shape;1074;p73"/>
          <p:cNvSpPr/>
          <p:nvPr/>
        </p:nvSpPr>
        <p:spPr>
          <a:xfrm>
            <a:off x="11422876" y="23278"/>
            <a:ext cx="622441" cy="59839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5" name="Google Shape;1075;p73"/>
          <p:cNvSpPr/>
          <p:nvPr/>
        </p:nvSpPr>
        <p:spPr>
          <a:xfrm rot="2006754">
            <a:off x="722518" y="4358740"/>
            <a:ext cx="930001" cy="89411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074;p73">
            <a:extLst>
              <a:ext uri="{FF2B5EF4-FFF2-40B4-BE49-F238E27FC236}">
                <a16:creationId xmlns:a16="http://schemas.microsoft.com/office/drawing/2014/main" id="{EF56D959-43BF-7222-36F9-BD23B186DC7C}"/>
              </a:ext>
            </a:extLst>
          </p:cNvPr>
          <p:cNvSpPr/>
          <p:nvPr/>
        </p:nvSpPr>
        <p:spPr>
          <a:xfrm>
            <a:off x="4840263" y="5679442"/>
            <a:ext cx="453097" cy="382514"/>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074;p73">
            <a:extLst>
              <a:ext uri="{FF2B5EF4-FFF2-40B4-BE49-F238E27FC236}">
                <a16:creationId xmlns:a16="http://schemas.microsoft.com/office/drawing/2014/main" id="{E471AD7D-7100-BDB2-596D-792018A82985}"/>
              </a:ext>
            </a:extLst>
          </p:cNvPr>
          <p:cNvSpPr/>
          <p:nvPr/>
        </p:nvSpPr>
        <p:spPr>
          <a:xfrm>
            <a:off x="2614367" y="5679442"/>
            <a:ext cx="622441" cy="59839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TextBox 7">
            <a:extLst>
              <a:ext uri="{FF2B5EF4-FFF2-40B4-BE49-F238E27FC236}">
                <a16:creationId xmlns:a16="http://schemas.microsoft.com/office/drawing/2014/main" id="{21AF1036-8F57-172B-65AC-4AC5B84C51B0}"/>
              </a:ext>
            </a:extLst>
          </p:cNvPr>
          <p:cNvSpPr txBox="1"/>
          <p:nvPr/>
        </p:nvSpPr>
        <p:spPr>
          <a:xfrm>
            <a:off x="1196269" y="799715"/>
            <a:ext cx="9790005" cy="1184876"/>
          </a:xfrm>
          <a:prstGeom prst="rect">
            <a:avLst/>
          </a:prstGeom>
          <a:noFill/>
        </p:spPr>
        <p:txBody>
          <a:bodyPr wrap="square" rtlCol="0">
            <a:spAutoFit/>
          </a:bodyPr>
          <a:lstStyle/>
          <a:p>
            <a:pPr algn="ctr">
              <a:lnSpc>
                <a:spcPct val="150000"/>
              </a:lnSpc>
            </a:pPr>
            <a:r>
              <a:rPr lang="pt-BR" sz="5400" b="1">
                <a:solidFill>
                  <a:srgbClr val="C00000"/>
                </a:solidFill>
              </a:rPr>
              <a:t>CHỦ ĐỀ A: MÁY TÍNH VÀ EM</a:t>
            </a:r>
            <a:endParaRPr lang="en-US" sz="5400" b="1">
              <a:solidFill>
                <a:srgbClr val="C00000"/>
              </a:solidFill>
            </a:endParaRPr>
          </a:p>
        </p:txBody>
      </p:sp>
      <p:sp>
        <p:nvSpPr>
          <p:cNvPr id="2" name="TextBox 1">
            <a:extLst>
              <a:ext uri="{FF2B5EF4-FFF2-40B4-BE49-F238E27FC236}">
                <a16:creationId xmlns:a16="http://schemas.microsoft.com/office/drawing/2014/main" id="{701CE36E-6906-B79C-F5EA-FFE06817FA77}"/>
              </a:ext>
            </a:extLst>
          </p:cNvPr>
          <p:cNvSpPr txBox="1"/>
          <p:nvPr/>
        </p:nvSpPr>
        <p:spPr>
          <a:xfrm>
            <a:off x="722048" y="2434290"/>
            <a:ext cx="10738445" cy="1063433"/>
          </a:xfrm>
          <a:prstGeom prst="rect">
            <a:avLst/>
          </a:prstGeom>
          <a:noFill/>
        </p:spPr>
        <p:txBody>
          <a:bodyPr wrap="square" rtlCol="0">
            <a:spAutoFit/>
          </a:bodyPr>
          <a:lstStyle/>
          <a:p>
            <a:pPr algn="ctr">
              <a:lnSpc>
                <a:spcPct val="150000"/>
              </a:lnSpc>
            </a:pPr>
            <a:r>
              <a:rPr lang="pt-BR" sz="4800" b="1">
                <a:solidFill>
                  <a:srgbClr val="6455A5"/>
                </a:solidFill>
              </a:rPr>
              <a:t>BÀI 2: PHẦN MỀM MÁY TÍNH</a:t>
            </a:r>
            <a:endParaRPr lang="en-US" sz="4800" b="1">
              <a:solidFill>
                <a:srgbClr val="6455A5"/>
              </a:solidFill>
            </a:endParaRPr>
          </a:p>
        </p:txBody>
      </p:sp>
    </p:spTree>
    <p:extLst>
      <p:ext uri="{BB962C8B-B14F-4D97-AF65-F5344CB8AC3E}">
        <p14:creationId xmlns:p14="http://schemas.microsoft.com/office/powerpoint/2010/main" val="41040222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492"/>
        <p:cNvGrpSpPr/>
        <p:nvPr/>
      </p:nvGrpSpPr>
      <p:grpSpPr>
        <a:xfrm>
          <a:off x="0" y="0"/>
          <a:ext cx="0" cy="0"/>
          <a:chOff x="0" y="0"/>
          <a:chExt cx="0" cy="0"/>
        </a:xfrm>
      </p:grpSpPr>
      <p:sp>
        <p:nvSpPr>
          <p:cNvPr id="495" name="Google Shape;495;p57"/>
          <p:cNvSpPr/>
          <p:nvPr/>
        </p:nvSpPr>
        <p:spPr>
          <a:xfrm rot="5400000" flipH="1">
            <a:off x="-121807" y="66455"/>
            <a:ext cx="1351660" cy="1311359"/>
          </a:xfrm>
          <a:custGeom>
            <a:avLst/>
            <a:gdLst/>
            <a:ahLst/>
            <a:cxnLst/>
            <a:rect l="l" t="t" r="r" b="b"/>
            <a:pathLst>
              <a:path w="13013" h="12625" extrusionOk="0">
                <a:moveTo>
                  <a:pt x="7658" y="5959"/>
                </a:moveTo>
                <a:cubicBezTo>
                  <a:pt x="7813" y="5959"/>
                  <a:pt x="7969" y="5971"/>
                  <a:pt x="8124" y="5994"/>
                </a:cubicBezTo>
                <a:cubicBezTo>
                  <a:pt x="8542" y="7175"/>
                  <a:pt x="8499" y="8341"/>
                  <a:pt x="7356" y="8954"/>
                </a:cubicBezTo>
                <a:cubicBezTo>
                  <a:pt x="7124" y="9078"/>
                  <a:pt x="6888" y="9136"/>
                  <a:pt x="6664" y="9136"/>
                </a:cubicBezTo>
                <a:cubicBezTo>
                  <a:pt x="5988" y="9136"/>
                  <a:pt x="5422" y="8611"/>
                  <a:pt x="5422" y="7802"/>
                </a:cubicBezTo>
                <a:cubicBezTo>
                  <a:pt x="5422" y="6988"/>
                  <a:pt x="5992" y="6387"/>
                  <a:pt x="6737" y="6117"/>
                </a:cubicBezTo>
                <a:cubicBezTo>
                  <a:pt x="7036" y="6008"/>
                  <a:pt x="7346" y="5959"/>
                  <a:pt x="7658" y="5959"/>
                </a:cubicBezTo>
                <a:close/>
                <a:moveTo>
                  <a:pt x="1821" y="1"/>
                </a:moveTo>
                <a:cubicBezTo>
                  <a:pt x="1803" y="1"/>
                  <a:pt x="1783" y="3"/>
                  <a:pt x="1763" y="8"/>
                </a:cubicBezTo>
                <a:cubicBezTo>
                  <a:pt x="1244" y="143"/>
                  <a:pt x="726" y="281"/>
                  <a:pt x="207" y="412"/>
                </a:cubicBezTo>
                <a:cubicBezTo>
                  <a:pt x="38" y="455"/>
                  <a:pt x="1" y="705"/>
                  <a:pt x="155" y="788"/>
                </a:cubicBezTo>
                <a:lnTo>
                  <a:pt x="1158" y="1318"/>
                </a:lnTo>
                <a:cubicBezTo>
                  <a:pt x="1193" y="1336"/>
                  <a:pt x="1226" y="1345"/>
                  <a:pt x="1258" y="1345"/>
                </a:cubicBezTo>
                <a:cubicBezTo>
                  <a:pt x="1442" y="1345"/>
                  <a:pt x="1562" y="1073"/>
                  <a:pt x="1365" y="965"/>
                </a:cubicBezTo>
                <a:lnTo>
                  <a:pt x="1170" y="862"/>
                </a:lnTo>
                <a:cubicBezTo>
                  <a:pt x="1155" y="851"/>
                  <a:pt x="1141" y="839"/>
                  <a:pt x="1127" y="831"/>
                </a:cubicBezTo>
                <a:lnTo>
                  <a:pt x="1127" y="831"/>
                </a:lnTo>
                <a:cubicBezTo>
                  <a:pt x="2892" y="891"/>
                  <a:pt x="4562" y="1556"/>
                  <a:pt x="5909" y="2719"/>
                </a:cubicBezTo>
                <a:cubicBezTo>
                  <a:pt x="6551" y="3272"/>
                  <a:pt x="7459" y="4418"/>
                  <a:pt x="7972" y="5610"/>
                </a:cubicBezTo>
                <a:cubicBezTo>
                  <a:pt x="7820" y="5592"/>
                  <a:pt x="7669" y="5582"/>
                  <a:pt x="7519" y="5582"/>
                </a:cubicBezTo>
                <a:cubicBezTo>
                  <a:pt x="6651" y="5582"/>
                  <a:pt x="5835" y="5909"/>
                  <a:pt x="5307" y="6748"/>
                </a:cubicBezTo>
                <a:cubicBezTo>
                  <a:pt x="4523" y="7991"/>
                  <a:pt x="5406" y="9597"/>
                  <a:pt x="6674" y="9597"/>
                </a:cubicBezTo>
                <a:cubicBezTo>
                  <a:pt x="6959" y="9597"/>
                  <a:pt x="7262" y="9516"/>
                  <a:pt x="7571" y="9332"/>
                </a:cubicBezTo>
                <a:cubicBezTo>
                  <a:pt x="8766" y="8622"/>
                  <a:pt x="8869" y="7326"/>
                  <a:pt x="8531" y="6077"/>
                </a:cubicBezTo>
                <a:lnTo>
                  <a:pt x="8531" y="6077"/>
                </a:lnTo>
                <a:cubicBezTo>
                  <a:pt x="9227" y="6261"/>
                  <a:pt x="9886" y="6642"/>
                  <a:pt x="10408" y="7094"/>
                </a:cubicBezTo>
                <a:cubicBezTo>
                  <a:pt x="11961" y="8438"/>
                  <a:pt x="12571" y="10496"/>
                  <a:pt x="12233" y="12484"/>
                </a:cubicBezTo>
                <a:cubicBezTo>
                  <a:pt x="12219" y="12569"/>
                  <a:pt x="12285" y="12624"/>
                  <a:pt x="12349" y="12624"/>
                </a:cubicBezTo>
                <a:cubicBezTo>
                  <a:pt x="12391" y="12624"/>
                  <a:pt x="12432" y="12600"/>
                  <a:pt x="12448" y="12544"/>
                </a:cubicBezTo>
                <a:cubicBezTo>
                  <a:pt x="13012" y="10501"/>
                  <a:pt x="12242" y="8229"/>
                  <a:pt x="10668" y="6836"/>
                </a:cubicBezTo>
                <a:cubicBezTo>
                  <a:pt x="10081" y="6315"/>
                  <a:pt x="9262" y="5879"/>
                  <a:pt x="8413" y="5687"/>
                </a:cubicBezTo>
                <a:cubicBezTo>
                  <a:pt x="8161" y="4963"/>
                  <a:pt x="7800" y="4281"/>
                  <a:pt x="7348" y="3662"/>
                </a:cubicBezTo>
                <a:cubicBezTo>
                  <a:pt x="5992" y="1862"/>
                  <a:pt x="3952" y="702"/>
                  <a:pt x="1714" y="461"/>
                </a:cubicBezTo>
                <a:lnTo>
                  <a:pt x="1875" y="421"/>
                </a:lnTo>
                <a:cubicBezTo>
                  <a:pt x="2121" y="360"/>
                  <a:pt x="2044" y="1"/>
                  <a:pt x="182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 name="Google Shape;496;p57"/>
          <p:cNvSpPr/>
          <p:nvPr/>
        </p:nvSpPr>
        <p:spPr>
          <a:xfrm>
            <a:off x="1354823" y="46304"/>
            <a:ext cx="786368" cy="75598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 name="Google Shape;497;p57"/>
          <p:cNvSpPr/>
          <p:nvPr/>
        </p:nvSpPr>
        <p:spPr>
          <a:xfrm rot="-1177723">
            <a:off x="1933077" y="1046369"/>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98" name="Google Shape;498;p57"/>
          <p:cNvGrpSpPr/>
          <p:nvPr/>
        </p:nvGrpSpPr>
        <p:grpSpPr>
          <a:xfrm>
            <a:off x="261294" y="5315231"/>
            <a:ext cx="1040561" cy="1542769"/>
            <a:chOff x="5677350" y="1171275"/>
            <a:chExt cx="2197791" cy="3432735"/>
          </a:xfrm>
        </p:grpSpPr>
        <p:sp>
          <p:nvSpPr>
            <p:cNvPr id="499" name="Google Shape;499;p57"/>
            <p:cNvSpPr/>
            <p:nvPr/>
          </p:nvSpPr>
          <p:spPr>
            <a:xfrm>
              <a:off x="5677350" y="1171275"/>
              <a:ext cx="2197791" cy="3060926"/>
            </a:xfrm>
            <a:custGeom>
              <a:avLst/>
              <a:gdLst/>
              <a:ahLst/>
              <a:cxnLst/>
              <a:rect l="l" t="t" r="r" b="b"/>
              <a:pathLst>
                <a:path w="26652" h="37119" extrusionOk="0">
                  <a:moveTo>
                    <a:pt x="1276" y="796"/>
                  </a:moveTo>
                  <a:cubicBezTo>
                    <a:pt x="3124" y="1744"/>
                    <a:pt x="4886" y="2856"/>
                    <a:pt x="6540" y="4117"/>
                  </a:cubicBezTo>
                  <a:cubicBezTo>
                    <a:pt x="6528" y="4137"/>
                    <a:pt x="6517" y="4160"/>
                    <a:pt x="6514" y="4182"/>
                  </a:cubicBezTo>
                  <a:cubicBezTo>
                    <a:pt x="6105" y="6271"/>
                    <a:pt x="4430" y="7408"/>
                    <a:pt x="2563" y="7408"/>
                  </a:cubicBezTo>
                  <a:cubicBezTo>
                    <a:pt x="2074" y="7408"/>
                    <a:pt x="1572" y="7330"/>
                    <a:pt x="1075" y="7171"/>
                  </a:cubicBezTo>
                  <a:lnTo>
                    <a:pt x="1075" y="7168"/>
                  </a:lnTo>
                  <a:cubicBezTo>
                    <a:pt x="1035" y="5042"/>
                    <a:pt x="1113" y="2913"/>
                    <a:pt x="1276" y="796"/>
                  </a:cubicBezTo>
                  <a:close/>
                  <a:moveTo>
                    <a:pt x="19589" y="22369"/>
                  </a:moveTo>
                  <a:lnTo>
                    <a:pt x="19589" y="22369"/>
                  </a:lnTo>
                  <a:cubicBezTo>
                    <a:pt x="20781" y="23790"/>
                    <a:pt x="21855" y="25306"/>
                    <a:pt x="22803" y="26902"/>
                  </a:cubicBezTo>
                  <a:cubicBezTo>
                    <a:pt x="23024" y="27283"/>
                    <a:pt x="23331" y="27693"/>
                    <a:pt x="23474" y="28105"/>
                  </a:cubicBezTo>
                  <a:cubicBezTo>
                    <a:pt x="23680" y="28699"/>
                    <a:pt x="23755" y="28661"/>
                    <a:pt x="23242" y="29143"/>
                  </a:cubicBezTo>
                  <a:cubicBezTo>
                    <a:pt x="22819" y="29543"/>
                    <a:pt x="21329" y="30480"/>
                    <a:pt x="20330" y="30480"/>
                  </a:cubicBezTo>
                  <a:cubicBezTo>
                    <a:pt x="19934" y="30480"/>
                    <a:pt x="19615" y="30332"/>
                    <a:pt x="19471" y="29945"/>
                  </a:cubicBezTo>
                  <a:cubicBezTo>
                    <a:pt x="19568" y="29882"/>
                    <a:pt x="19666" y="29819"/>
                    <a:pt x="19755" y="29750"/>
                  </a:cubicBezTo>
                  <a:cubicBezTo>
                    <a:pt x="19815" y="29787"/>
                    <a:pt x="19881" y="29819"/>
                    <a:pt x="19947" y="29839"/>
                  </a:cubicBezTo>
                  <a:cubicBezTo>
                    <a:pt x="19981" y="29852"/>
                    <a:pt x="20015" y="29858"/>
                    <a:pt x="20047" y="29858"/>
                  </a:cubicBezTo>
                  <a:cubicBezTo>
                    <a:pt x="20138" y="29858"/>
                    <a:pt x="20219" y="29811"/>
                    <a:pt x="20285" y="29739"/>
                  </a:cubicBezTo>
                  <a:cubicBezTo>
                    <a:pt x="20981" y="28974"/>
                    <a:pt x="20408" y="26782"/>
                    <a:pt x="20282" y="25873"/>
                  </a:cubicBezTo>
                  <a:cubicBezTo>
                    <a:pt x="20119" y="24693"/>
                    <a:pt x="19887" y="23524"/>
                    <a:pt x="19589" y="22369"/>
                  </a:cubicBezTo>
                  <a:close/>
                  <a:moveTo>
                    <a:pt x="23623" y="29561"/>
                  </a:moveTo>
                  <a:cubicBezTo>
                    <a:pt x="24334" y="30206"/>
                    <a:pt x="24772" y="30968"/>
                    <a:pt x="24964" y="31879"/>
                  </a:cubicBezTo>
                  <a:cubicBezTo>
                    <a:pt x="24715" y="31759"/>
                    <a:pt x="24457" y="31661"/>
                    <a:pt x="24190" y="31587"/>
                  </a:cubicBezTo>
                  <a:cubicBezTo>
                    <a:pt x="24162" y="31579"/>
                    <a:pt x="24135" y="31575"/>
                    <a:pt x="24110" y="31575"/>
                  </a:cubicBezTo>
                  <a:cubicBezTo>
                    <a:pt x="23919" y="31575"/>
                    <a:pt x="23807" y="31785"/>
                    <a:pt x="23918" y="31962"/>
                  </a:cubicBezTo>
                  <a:cubicBezTo>
                    <a:pt x="24356" y="32644"/>
                    <a:pt x="24749" y="33355"/>
                    <a:pt x="25087" y="34091"/>
                  </a:cubicBezTo>
                  <a:cubicBezTo>
                    <a:pt x="25288" y="34532"/>
                    <a:pt x="25528" y="35042"/>
                    <a:pt x="25623" y="35518"/>
                  </a:cubicBezTo>
                  <a:cubicBezTo>
                    <a:pt x="25728" y="36068"/>
                    <a:pt x="25680" y="36339"/>
                    <a:pt x="25333" y="36339"/>
                  </a:cubicBezTo>
                  <a:cubicBezTo>
                    <a:pt x="25233" y="36339"/>
                    <a:pt x="25108" y="36317"/>
                    <a:pt x="24955" y="36272"/>
                  </a:cubicBezTo>
                  <a:cubicBezTo>
                    <a:pt x="23397" y="35813"/>
                    <a:pt x="21778" y="34146"/>
                    <a:pt x="20720" y="32999"/>
                  </a:cubicBezTo>
                  <a:cubicBezTo>
                    <a:pt x="20672" y="32944"/>
                    <a:pt x="20608" y="32918"/>
                    <a:pt x="20544" y="32918"/>
                  </a:cubicBezTo>
                  <a:cubicBezTo>
                    <a:pt x="20455" y="32918"/>
                    <a:pt x="20367" y="32969"/>
                    <a:pt x="20331" y="33062"/>
                  </a:cubicBezTo>
                  <a:cubicBezTo>
                    <a:pt x="20236" y="33197"/>
                    <a:pt x="20144" y="33332"/>
                    <a:pt x="20053" y="33466"/>
                  </a:cubicBezTo>
                  <a:cubicBezTo>
                    <a:pt x="19666" y="32673"/>
                    <a:pt x="19606" y="31865"/>
                    <a:pt x="19829" y="31002"/>
                  </a:cubicBezTo>
                  <a:lnTo>
                    <a:pt x="19829" y="31002"/>
                  </a:lnTo>
                  <a:cubicBezTo>
                    <a:pt x="19952" y="31041"/>
                    <a:pt x="20087" y="31059"/>
                    <a:pt x="20231" y="31059"/>
                  </a:cubicBezTo>
                  <a:cubicBezTo>
                    <a:pt x="21236" y="31059"/>
                    <a:pt x="22701" y="30197"/>
                    <a:pt x="23623" y="29561"/>
                  </a:cubicBezTo>
                  <a:close/>
                  <a:moveTo>
                    <a:pt x="1000" y="0"/>
                  </a:moveTo>
                  <a:cubicBezTo>
                    <a:pt x="849" y="0"/>
                    <a:pt x="706" y="137"/>
                    <a:pt x="694" y="286"/>
                  </a:cubicBezTo>
                  <a:cubicBezTo>
                    <a:pt x="1" y="8927"/>
                    <a:pt x="760" y="19051"/>
                    <a:pt x="5454" y="26693"/>
                  </a:cubicBezTo>
                  <a:cubicBezTo>
                    <a:pt x="5419" y="26721"/>
                    <a:pt x="5399" y="26762"/>
                    <a:pt x="5402" y="26807"/>
                  </a:cubicBezTo>
                  <a:cubicBezTo>
                    <a:pt x="5408" y="27028"/>
                    <a:pt x="5416" y="27249"/>
                    <a:pt x="5428" y="27469"/>
                  </a:cubicBezTo>
                  <a:lnTo>
                    <a:pt x="5835" y="27401"/>
                  </a:lnTo>
                  <a:cubicBezTo>
                    <a:pt x="5829" y="27352"/>
                    <a:pt x="5820" y="27303"/>
                    <a:pt x="5812" y="27257"/>
                  </a:cubicBezTo>
                  <a:lnTo>
                    <a:pt x="5812" y="27257"/>
                  </a:lnTo>
                  <a:cubicBezTo>
                    <a:pt x="7204" y="29398"/>
                    <a:pt x="8918" y="31332"/>
                    <a:pt x="11015" y="32962"/>
                  </a:cubicBezTo>
                  <a:lnTo>
                    <a:pt x="11236" y="32676"/>
                  </a:lnTo>
                  <a:cubicBezTo>
                    <a:pt x="7124" y="28727"/>
                    <a:pt x="4190" y="23942"/>
                    <a:pt x="2628" y="18435"/>
                  </a:cubicBezTo>
                  <a:cubicBezTo>
                    <a:pt x="1623" y="14885"/>
                    <a:pt x="1173" y="11231"/>
                    <a:pt x="1081" y="7558"/>
                  </a:cubicBezTo>
                  <a:lnTo>
                    <a:pt x="1081" y="7558"/>
                  </a:lnTo>
                  <a:cubicBezTo>
                    <a:pt x="1626" y="7807"/>
                    <a:pt x="2186" y="7921"/>
                    <a:pt x="2734" y="7921"/>
                  </a:cubicBezTo>
                  <a:cubicBezTo>
                    <a:pt x="4680" y="7921"/>
                    <a:pt x="6482" y="6476"/>
                    <a:pt x="6967" y="4446"/>
                  </a:cubicBezTo>
                  <a:cubicBezTo>
                    <a:pt x="9818" y="6684"/>
                    <a:pt x="12311" y="9349"/>
                    <a:pt x="14351" y="12346"/>
                  </a:cubicBezTo>
                  <a:cubicBezTo>
                    <a:pt x="16021" y="14799"/>
                    <a:pt x="17356" y="17461"/>
                    <a:pt x="18322" y="20266"/>
                  </a:cubicBezTo>
                  <a:cubicBezTo>
                    <a:pt x="18818" y="21710"/>
                    <a:pt x="19202" y="23188"/>
                    <a:pt x="19477" y="24690"/>
                  </a:cubicBezTo>
                  <a:cubicBezTo>
                    <a:pt x="19609" y="25423"/>
                    <a:pt x="19715" y="26160"/>
                    <a:pt x="19792" y="26902"/>
                  </a:cubicBezTo>
                  <a:cubicBezTo>
                    <a:pt x="19823" y="27211"/>
                    <a:pt x="19852" y="27521"/>
                    <a:pt x="19872" y="27833"/>
                  </a:cubicBezTo>
                  <a:cubicBezTo>
                    <a:pt x="19884" y="27965"/>
                    <a:pt x="19952" y="28475"/>
                    <a:pt x="20015" y="28896"/>
                  </a:cubicBezTo>
                  <a:cubicBezTo>
                    <a:pt x="19972" y="28899"/>
                    <a:pt x="19930" y="28911"/>
                    <a:pt x="19892" y="28933"/>
                  </a:cubicBezTo>
                  <a:cubicBezTo>
                    <a:pt x="19586" y="29134"/>
                    <a:pt x="19305" y="29380"/>
                    <a:pt x="18993" y="29581"/>
                  </a:cubicBezTo>
                  <a:cubicBezTo>
                    <a:pt x="18735" y="29750"/>
                    <a:pt x="18462" y="29888"/>
                    <a:pt x="18193" y="30031"/>
                  </a:cubicBezTo>
                  <a:lnTo>
                    <a:pt x="18365" y="30438"/>
                  </a:lnTo>
                  <a:cubicBezTo>
                    <a:pt x="18643" y="30358"/>
                    <a:pt x="18909" y="30249"/>
                    <a:pt x="19164" y="30114"/>
                  </a:cubicBezTo>
                  <a:cubicBezTo>
                    <a:pt x="19219" y="30461"/>
                    <a:pt x="19354" y="30696"/>
                    <a:pt x="19540" y="30845"/>
                  </a:cubicBezTo>
                  <a:cubicBezTo>
                    <a:pt x="19127" y="31896"/>
                    <a:pt x="19248" y="32988"/>
                    <a:pt x="19821" y="33982"/>
                  </a:cubicBezTo>
                  <a:cubicBezTo>
                    <a:pt x="19864" y="34058"/>
                    <a:pt x="19952" y="34116"/>
                    <a:pt x="20039" y="34116"/>
                  </a:cubicBezTo>
                  <a:cubicBezTo>
                    <a:pt x="20084" y="34116"/>
                    <a:pt x="20129" y="34101"/>
                    <a:pt x="20167" y="34065"/>
                  </a:cubicBezTo>
                  <a:cubicBezTo>
                    <a:pt x="20336" y="33908"/>
                    <a:pt x="20483" y="33727"/>
                    <a:pt x="20597" y="33527"/>
                  </a:cubicBezTo>
                  <a:cubicBezTo>
                    <a:pt x="22018" y="35022"/>
                    <a:pt x="23709" y="36234"/>
                    <a:pt x="25583" y="37100"/>
                  </a:cubicBezTo>
                  <a:cubicBezTo>
                    <a:pt x="25611" y="37113"/>
                    <a:pt x="25639" y="37119"/>
                    <a:pt x="25666" y="37119"/>
                  </a:cubicBezTo>
                  <a:cubicBezTo>
                    <a:pt x="25761" y="37119"/>
                    <a:pt x="25842" y="37045"/>
                    <a:pt x="25887" y="36962"/>
                  </a:cubicBezTo>
                  <a:cubicBezTo>
                    <a:pt x="26652" y="35532"/>
                    <a:pt x="25546" y="33621"/>
                    <a:pt x="24675" y="32257"/>
                  </a:cubicBezTo>
                  <a:lnTo>
                    <a:pt x="24675" y="32257"/>
                  </a:lnTo>
                  <a:cubicBezTo>
                    <a:pt x="24835" y="32332"/>
                    <a:pt x="24990" y="32418"/>
                    <a:pt x="25139" y="32515"/>
                  </a:cubicBezTo>
                  <a:cubicBezTo>
                    <a:pt x="25184" y="32542"/>
                    <a:pt x="25232" y="32555"/>
                    <a:pt x="25278" y="32555"/>
                  </a:cubicBezTo>
                  <a:cubicBezTo>
                    <a:pt x="25416" y="32555"/>
                    <a:pt x="25536" y="32443"/>
                    <a:pt x="25517" y="32280"/>
                  </a:cubicBezTo>
                  <a:cubicBezTo>
                    <a:pt x="25379" y="31082"/>
                    <a:pt x="24875" y="30088"/>
                    <a:pt x="24021" y="29280"/>
                  </a:cubicBezTo>
                  <a:cubicBezTo>
                    <a:pt x="24156" y="29180"/>
                    <a:pt x="24265" y="29094"/>
                    <a:pt x="24345" y="29028"/>
                  </a:cubicBezTo>
                  <a:cubicBezTo>
                    <a:pt x="24445" y="28945"/>
                    <a:pt x="24480" y="28802"/>
                    <a:pt x="24428" y="28678"/>
                  </a:cubicBezTo>
                  <a:cubicBezTo>
                    <a:pt x="23190" y="26183"/>
                    <a:pt x="21652" y="23847"/>
                    <a:pt x="19844" y="21727"/>
                  </a:cubicBezTo>
                  <a:cubicBezTo>
                    <a:pt x="19779" y="21652"/>
                    <a:pt x="19701" y="21621"/>
                    <a:pt x="19624" y="21621"/>
                  </a:cubicBezTo>
                  <a:cubicBezTo>
                    <a:pt x="19543" y="21621"/>
                    <a:pt x="19464" y="21655"/>
                    <a:pt x="19405" y="21710"/>
                  </a:cubicBezTo>
                  <a:cubicBezTo>
                    <a:pt x="19336" y="21466"/>
                    <a:pt x="19268" y="21217"/>
                    <a:pt x="19193" y="20973"/>
                  </a:cubicBezTo>
                  <a:cubicBezTo>
                    <a:pt x="18299" y="18065"/>
                    <a:pt x="16984" y="15300"/>
                    <a:pt x="15342" y="12741"/>
                  </a:cubicBezTo>
                  <a:cubicBezTo>
                    <a:pt x="11852" y="7300"/>
                    <a:pt x="6892" y="2890"/>
                    <a:pt x="1107" y="25"/>
                  </a:cubicBezTo>
                  <a:cubicBezTo>
                    <a:pt x="1072" y="8"/>
                    <a:pt x="1036" y="0"/>
                    <a:pt x="100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 name="Google Shape;500;p57"/>
            <p:cNvSpPr/>
            <p:nvPr/>
          </p:nvSpPr>
          <p:spPr>
            <a:xfrm>
              <a:off x="7294004" y="3608848"/>
              <a:ext cx="504918" cy="559096"/>
            </a:xfrm>
            <a:custGeom>
              <a:avLst/>
              <a:gdLst/>
              <a:ahLst/>
              <a:cxnLst/>
              <a:rect l="l" t="t" r="r" b="b"/>
              <a:pathLst>
                <a:path w="6123" h="6780" extrusionOk="0">
                  <a:moveTo>
                    <a:pt x="4018" y="1"/>
                  </a:moveTo>
                  <a:cubicBezTo>
                    <a:pt x="3094" y="637"/>
                    <a:pt x="1631" y="1499"/>
                    <a:pt x="626" y="1499"/>
                  </a:cubicBezTo>
                  <a:cubicBezTo>
                    <a:pt x="482" y="1499"/>
                    <a:pt x="347" y="1481"/>
                    <a:pt x="224" y="1442"/>
                  </a:cubicBezTo>
                  <a:lnTo>
                    <a:pt x="224" y="1442"/>
                  </a:lnTo>
                  <a:cubicBezTo>
                    <a:pt x="1" y="2305"/>
                    <a:pt x="61" y="3113"/>
                    <a:pt x="448" y="3906"/>
                  </a:cubicBezTo>
                  <a:cubicBezTo>
                    <a:pt x="539" y="3772"/>
                    <a:pt x="631" y="3637"/>
                    <a:pt x="726" y="3502"/>
                  </a:cubicBezTo>
                  <a:cubicBezTo>
                    <a:pt x="762" y="3409"/>
                    <a:pt x="850" y="3358"/>
                    <a:pt x="939" y="3358"/>
                  </a:cubicBezTo>
                  <a:cubicBezTo>
                    <a:pt x="1003" y="3358"/>
                    <a:pt x="1067" y="3384"/>
                    <a:pt x="1115" y="3439"/>
                  </a:cubicBezTo>
                  <a:cubicBezTo>
                    <a:pt x="2173" y="4586"/>
                    <a:pt x="3792" y="6253"/>
                    <a:pt x="5350" y="6712"/>
                  </a:cubicBezTo>
                  <a:cubicBezTo>
                    <a:pt x="5503" y="6757"/>
                    <a:pt x="5628" y="6779"/>
                    <a:pt x="5728" y="6779"/>
                  </a:cubicBezTo>
                  <a:cubicBezTo>
                    <a:pt x="6075" y="6779"/>
                    <a:pt x="6123" y="6508"/>
                    <a:pt x="6018" y="5958"/>
                  </a:cubicBezTo>
                  <a:cubicBezTo>
                    <a:pt x="5923" y="5482"/>
                    <a:pt x="5683" y="4972"/>
                    <a:pt x="5482" y="4531"/>
                  </a:cubicBezTo>
                  <a:cubicBezTo>
                    <a:pt x="5144" y="3795"/>
                    <a:pt x="4751" y="3084"/>
                    <a:pt x="4313" y="2402"/>
                  </a:cubicBezTo>
                  <a:cubicBezTo>
                    <a:pt x="4202" y="2226"/>
                    <a:pt x="4311" y="2014"/>
                    <a:pt x="4502" y="2014"/>
                  </a:cubicBezTo>
                  <a:cubicBezTo>
                    <a:pt x="4528" y="2014"/>
                    <a:pt x="4556" y="2018"/>
                    <a:pt x="4585" y="2027"/>
                  </a:cubicBezTo>
                  <a:cubicBezTo>
                    <a:pt x="4852" y="2101"/>
                    <a:pt x="5110" y="2199"/>
                    <a:pt x="5359" y="2319"/>
                  </a:cubicBezTo>
                  <a:cubicBezTo>
                    <a:pt x="5164" y="1408"/>
                    <a:pt x="4729" y="646"/>
                    <a:pt x="401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 name="Google Shape;501;p57"/>
            <p:cNvSpPr/>
            <p:nvPr/>
          </p:nvSpPr>
          <p:spPr>
            <a:xfrm>
              <a:off x="7283120" y="3015782"/>
              <a:ext cx="353104" cy="669018"/>
            </a:xfrm>
            <a:custGeom>
              <a:avLst/>
              <a:gdLst/>
              <a:ahLst/>
              <a:cxnLst/>
              <a:rect l="l" t="t" r="r" b="b"/>
              <a:pathLst>
                <a:path w="4282" h="8113" extrusionOk="0">
                  <a:moveTo>
                    <a:pt x="116" y="1"/>
                  </a:moveTo>
                  <a:lnTo>
                    <a:pt x="116" y="1"/>
                  </a:lnTo>
                  <a:cubicBezTo>
                    <a:pt x="416" y="1156"/>
                    <a:pt x="648" y="2325"/>
                    <a:pt x="809" y="3505"/>
                  </a:cubicBezTo>
                  <a:cubicBezTo>
                    <a:pt x="935" y="4416"/>
                    <a:pt x="1508" y="6608"/>
                    <a:pt x="812" y="7371"/>
                  </a:cubicBezTo>
                  <a:cubicBezTo>
                    <a:pt x="746" y="7443"/>
                    <a:pt x="665" y="7490"/>
                    <a:pt x="575" y="7490"/>
                  </a:cubicBezTo>
                  <a:cubicBezTo>
                    <a:pt x="543" y="7490"/>
                    <a:pt x="510" y="7484"/>
                    <a:pt x="477" y="7471"/>
                  </a:cubicBezTo>
                  <a:cubicBezTo>
                    <a:pt x="408" y="7451"/>
                    <a:pt x="345" y="7419"/>
                    <a:pt x="285" y="7382"/>
                  </a:cubicBezTo>
                  <a:cubicBezTo>
                    <a:pt x="193" y="7451"/>
                    <a:pt x="98" y="7514"/>
                    <a:pt x="1" y="7577"/>
                  </a:cubicBezTo>
                  <a:cubicBezTo>
                    <a:pt x="144" y="7964"/>
                    <a:pt x="463" y="8112"/>
                    <a:pt x="858" y="8112"/>
                  </a:cubicBezTo>
                  <a:cubicBezTo>
                    <a:pt x="1856" y="8112"/>
                    <a:pt x="3346" y="7175"/>
                    <a:pt x="3769" y="6775"/>
                  </a:cubicBezTo>
                  <a:cubicBezTo>
                    <a:pt x="4282" y="6293"/>
                    <a:pt x="4207" y="6331"/>
                    <a:pt x="4001" y="5737"/>
                  </a:cubicBezTo>
                  <a:cubicBezTo>
                    <a:pt x="3858" y="5325"/>
                    <a:pt x="3554" y="4915"/>
                    <a:pt x="3330" y="4534"/>
                  </a:cubicBezTo>
                  <a:cubicBezTo>
                    <a:pt x="2382" y="2938"/>
                    <a:pt x="1308" y="1422"/>
                    <a:pt x="11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 name="Google Shape;502;p57"/>
            <p:cNvSpPr/>
            <p:nvPr/>
          </p:nvSpPr>
          <p:spPr>
            <a:xfrm>
              <a:off x="6124868" y="3042582"/>
              <a:ext cx="1193150" cy="1561427"/>
            </a:xfrm>
            <a:custGeom>
              <a:avLst/>
              <a:gdLst/>
              <a:ahLst/>
              <a:cxnLst/>
              <a:rect l="l" t="t" r="r" b="b"/>
              <a:pathLst>
                <a:path w="14469" h="18935" extrusionOk="0">
                  <a:moveTo>
                    <a:pt x="6061" y="983"/>
                  </a:moveTo>
                  <a:cubicBezTo>
                    <a:pt x="8454" y="3180"/>
                    <a:pt x="11394" y="5100"/>
                    <a:pt x="12485" y="8266"/>
                  </a:cubicBezTo>
                  <a:cubicBezTo>
                    <a:pt x="12399" y="8347"/>
                    <a:pt x="12385" y="8475"/>
                    <a:pt x="12451" y="8573"/>
                  </a:cubicBezTo>
                  <a:cubicBezTo>
                    <a:pt x="12419" y="8596"/>
                    <a:pt x="12391" y="8627"/>
                    <a:pt x="12374" y="8665"/>
                  </a:cubicBezTo>
                  <a:cubicBezTo>
                    <a:pt x="11929" y="9539"/>
                    <a:pt x="11376" y="10043"/>
                    <a:pt x="10388" y="10255"/>
                  </a:cubicBezTo>
                  <a:cubicBezTo>
                    <a:pt x="9743" y="10395"/>
                    <a:pt x="9053" y="10295"/>
                    <a:pt x="8414" y="10424"/>
                  </a:cubicBezTo>
                  <a:lnTo>
                    <a:pt x="8411" y="10424"/>
                  </a:lnTo>
                  <a:cubicBezTo>
                    <a:pt x="6987" y="7398"/>
                    <a:pt x="6073" y="4324"/>
                    <a:pt x="6061" y="983"/>
                  </a:cubicBezTo>
                  <a:close/>
                  <a:moveTo>
                    <a:pt x="12376" y="9911"/>
                  </a:moveTo>
                  <a:cubicBezTo>
                    <a:pt x="13133" y="10719"/>
                    <a:pt x="13617" y="11647"/>
                    <a:pt x="13826" y="12702"/>
                  </a:cubicBezTo>
                  <a:cubicBezTo>
                    <a:pt x="13600" y="12570"/>
                    <a:pt x="13365" y="12458"/>
                    <a:pt x="13121" y="12367"/>
                  </a:cubicBezTo>
                  <a:cubicBezTo>
                    <a:pt x="13092" y="12356"/>
                    <a:pt x="13062" y="12350"/>
                    <a:pt x="13033" y="12350"/>
                  </a:cubicBezTo>
                  <a:cubicBezTo>
                    <a:pt x="12851" y="12350"/>
                    <a:pt x="12689" y="12548"/>
                    <a:pt x="12780" y="12731"/>
                  </a:cubicBezTo>
                  <a:cubicBezTo>
                    <a:pt x="13353" y="13851"/>
                    <a:pt x="13545" y="15014"/>
                    <a:pt x="13368" y="16232"/>
                  </a:cubicBezTo>
                  <a:cubicBezTo>
                    <a:pt x="11821" y="15344"/>
                    <a:pt x="10617" y="14066"/>
                    <a:pt x="9809" y="12461"/>
                  </a:cubicBezTo>
                  <a:cubicBezTo>
                    <a:pt x="9762" y="12364"/>
                    <a:pt x="9669" y="12316"/>
                    <a:pt x="9576" y="12316"/>
                  </a:cubicBezTo>
                  <a:cubicBezTo>
                    <a:pt x="9478" y="12316"/>
                    <a:pt x="9380" y="12369"/>
                    <a:pt x="9336" y="12476"/>
                  </a:cubicBezTo>
                  <a:lnTo>
                    <a:pt x="9150" y="12645"/>
                  </a:lnTo>
                  <a:cubicBezTo>
                    <a:pt x="9007" y="12080"/>
                    <a:pt x="9035" y="11547"/>
                    <a:pt x="9202" y="10991"/>
                  </a:cubicBezTo>
                  <a:cubicBezTo>
                    <a:pt x="9225" y="10992"/>
                    <a:pt x="9249" y="10992"/>
                    <a:pt x="9273" y="10992"/>
                  </a:cubicBezTo>
                  <a:cubicBezTo>
                    <a:pt x="10357" y="10992"/>
                    <a:pt x="11664" y="10671"/>
                    <a:pt x="12376" y="9911"/>
                  </a:cubicBezTo>
                  <a:close/>
                  <a:moveTo>
                    <a:pt x="7809" y="10092"/>
                  </a:moveTo>
                  <a:cubicBezTo>
                    <a:pt x="7927" y="10289"/>
                    <a:pt x="8050" y="10481"/>
                    <a:pt x="8179" y="10673"/>
                  </a:cubicBezTo>
                  <a:cubicBezTo>
                    <a:pt x="8182" y="10679"/>
                    <a:pt x="8187" y="10685"/>
                    <a:pt x="8193" y="10690"/>
                  </a:cubicBezTo>
                  <a:cubicBezTo>
                    <a:pt x="8210" y="10808"/>
                    <a:pt x="8302" y="10900"/>
                    <a:pt x="8419" y="10917"/>
                  </a:cubicBezTo>
                  <a:cubicBezTo>
                    <a:pt x="8554" y="10945"/>
                    <a:pt x="8692" y="10963"/>
                    <a:pt x="8832" y="10974"/>
                  </a:cubicBezTo>
                  <a:cubicBezTo>
                    <a:pt x="8568" y="11667"/>
                    <a:pt x="8551" y="12369"/>
                    <a:pt x="8780" y="13126"/>
                  </a:cubicBezTo>
                  <a:cubicBezTo>
                    <a:pt x="8816" y="13256"/>
                    <a:pt x="8908" y="13330"/>
                    <a:pt x="9026" y="13330"/>
                  </a:cubicBezTo>
                  <a:cubicBezTo>
                    <a:pt x="9059" y="13330"/>
                    <a:pt x="9094" y="13324"/>
                    <a:pt x="9130" y="13312"/>
                  </a:cubicBezTo>
                  <a:cubicBezTo>
                    <a:pt x="9322" y="13246"/>
                    <a:pt x="9454" y="13175"/>
                    <a:pt x="9560" y="13069"/>
                  </a:cubicBezTo>
                  <a:cubicBezTo>
                    <a:pt x="9821" y="13539"/>
                    <a:pt x="10119" y="13983"/>
                    <a:pt x="10451" y="14401"/>
                  </a:cubicBezTo>
                  <a:cubicBezTo>
                    <a:pt x="10523" y="15135"/>
                    <a:pt x="10623" y="15848"/>
                    <a:pt x="10620" y="16587"/>
                  </a:cubicBezTo>
                  <a:cubicBezTo>
                    <a:pt x="10617" y="16845"/>
                    <a:pt x="10694" y="17418"/>
                    <a:pt x="10554" y="17653"/>
                  </a:cubicBezTo>
                  <a:cubicBezTo>
                    <a:pt x="10381" y="17940"/>
                    <a:pt x="10144" y="18044"/>
                    <a:pt x="9897" y="18044"/>
                  </a:cubicBezTo>
                  <a:cubicBezTo>
                    <a:pt x="9632" y="18044"/>
                    <a:pt x="9356" y="17924"/>
                    <a:pt x="9136" y="17779"/>
                  </a:cubicBezTo>
                  <a:cubicBezTo>
                    <a:pt x="7869" y="16940"/>
                    <a:pt x="6803" y="15877"/>
                    <a:pt x="5901" y="14656"/>
                  </a:cubicBezTo>
                  <a:cubicBezTo>
                    <a:pt x="5855" y="14593"/>
                    <a:pt x="5790" y="14566"/>
                    <a:pt x="5725" y="14566"/>
                  </a:cubicBezTo>
                  <a:cubicBezTo>
                    <a:pt x="5605" y="14566"/>
                    <a:pt x="5482" y="14657"/>
                    <a:pt x="5465" y="14788"/>
                  </a:cubicBezTo>
                  <a:lnTo>
                    <a:pt x="4560" y="14378"/>
                  </a:lnTo>
                  <a:cubicBezTo>
                    <a:pt x="4474" y="14206"/>
                    <a:pt x="4396" y="14029"/>
                    <a:pt x="4325" y="13851"/>
                  </a:cubicBezTo>
                  <a:cubicBezTo>
                    <a:pt x="4213" y="13561"/>
                    <a:pt x="4133" y="13261"/>
                    <a:pt x="4084" y="12954"/>
                  </a:cubicBezTo>
                  <a:cubicBezTo>
                    <a:pt x="4159" y="12917"/>
                    <a:pt x="4230" y="12880"/>
                    <a:pt x="4302" y="12845"/>
                  </a:cubicBezTo>
                  <a:cubicBezTo>
                    <a:pt x="5050" y="12464"/>
                    <a:pt x="5967" y="12117"/>
                    <a:pt x="6626" y="11596"/>
                  </a:cubicBezTo>
                  <a:cubicBezTo>
                    <a:pt x="7053" y="11258"/>
                    <a:pt x="7373" y="10653"/>
                    <a:pt x="7219" y="10209"/>
                  </a:cubicBezTo>
                  <a:cubicBezTo>
                    <a:pt x="7416" y="10186"/>
                    <a:pt x="7614" y="10146"/>
                    <a:pt x="7809" y="10092"/>
                  </a:cubicBezTo>
                  <a:close/>
                  <a:moveTo>
                    <a:pt x="5750" y="1"/>
                  </a:moveTo>
                  <a:cubicBezTo>
                    <a:pt x="5605" y="1"/>
                    <a:pt x="5468" y="85"/>
                    <a:pt x="5462" y="266"/>
                  </a:cubicBezTo>
                  <a:cubicBezTo>
                    <a:pt x="5362" y="3475"/>
                    <a:pt x="5981" y="6788"/>
                    <a:pt x="7537" y="9619"/>
                  </a:cubicBezTo>
                  <a:cubicBezTo>
                    <a:pt x="7247" y="9639"/>
                    <a:pt x="6961" y="9679"/>
                    <a:pt x="6680" y="9739"/>
                  </a:cubicBezTo>
                  <a:cubicBezTo>
                    <a:pt x="6649" y="9730"/>
                    <a:pt x="6614" y="9719"/>
                    <a:pt x="6577" y="9710"/>
                  </a:cubicBezTo>
                  <a:cubicBezTo>
                    <a:pt x="6552" y="9704"/>
                    <a:pt x="6526" y="9701"/>
                    <a:pt x="6501" y="9701"/>
                  </a:cubicBezTo>
                  <a:cubicBezTo>
                    <a:pt x="6407" y="9701"/>
                    <a:pt x="6318" y="9745"/>
                    <a:pt x="6259" y="9822"/>
                  </a:cubicBezTo>
                  <a:cubicBezTo>
                    <a:pt x="6161" y="9839"/>
                    <a:pt x="5926" y="9891"/>
                    <a:pt x="5809" y="9983"/>
                  </a:cubicBezTo>
                  <a:lnTo>
                    <a:pt x="5588" y="10269"/>
                  </a:lnTo>
                  <a:cubicBezTo>
                    <a:pt x="5709" y="10361"/>
                    <a:pt x="5826" y="10453"/>
                    <a:pt x="5947" y="10541"/>
                  </a:cubicBezTo>
                  <a:cubicBezTo>
                    <a:pt x="5978" y="10566"/>
                    <a:pt x="6010" y="10576"/>
                    <a:pt x="6039" y="10576"/>
                  </a:cubicBezTo>
                  <a:cubicBezTo>
                    <a:pt x="6146" y="10576"/>
                    <a:pt x="6221" y="10435"/>
                    <a:pt x="6156" y="10326"/>
                  </a:cubicBezTo>
                  <a:cubicBezTo>
                    <a:pt x="6267" y="10324"/>
                    <a:pt x="6376" y="10312"/>
                    <a:pt x="6485" y="10292"/>
                  </a:cubicBezTo>
                  <a:lnTo>
                    <a:pt x="6485" y="10292"/>
                  </a:lnTo>
                  <a:cubicBezTo>
                    <a:pt x="7121" y="10607"/>
                    <a:pt x="4975" y="11837"/>
                    <a:pt x="4912" y="11871"/>
                  </a:cubicBezTo>
                  <a:cubicBezTo>
                    <a:pt x="4417" y="12134"/>
                    <a:pt x="4121" y="12368"/>
                    <a:pt x="3645" y="12368"/>
                  </a:cubicBezTo>
                  <a:cubicBezTo>
                    <a:pt x="3545" y="12368"/>
                    <a:pt x="3438" y="12357"/>
                    <a:pt x="3319" y="12335"/>
                  </a:cubicBezTo>
                  <a:cubicBezTo>
                    <a:pt x="2574" y="12200"/>
                    <a:pt x="2514" y="11736"/>
                    <a:pt x="2216" y="11080"/>
                  </a:cubicBezTo>
                  <a:cubicBezTo>
                    <a:pt x="2035" y="10688"/>
                    <a:pt x="1866" y="10289"/>
                    <a:pt x="1714" y="9885"/>
                  </a:cubicBezTo>
                  <a:cubicBezTo>
                    <a:pt x="1070" y="8198"/>
                    <a:pt x="700" y="6473"/>
                    <a:pt x="411" y="4708"/>
                  </a:cubicBezTo>
                  <a:lnTo>
                    <a:pt x="408" y="4708"/>
                  </a:lnTo>
                  <a:lnTo>
                    <a:pt x="1" y="4776"/>
                  </a:lnTo>
                  <a:cubicBezTo>
                    <a:pt x="95" y="6315"/>
                    <a:pt x="425" y="7845"/>
                    <a:pt x="915" y="9304"/>
                  </a:cubicBezTo>
                  <a:cubicBezTo>
                    <a:pt x="1187" y="10123"/>
                    <a:pt x="1511" y="10925"/>
                    <a:pt x="1883" y="11705"/>
                  </a:cubicBezTo>
                  <a:cubicBezTo>
                    <a:pt x="2107" y="12166"/>
                    <a:pt x="2348" y="12900"/>
                    <a:pt x="2872" y="13137"/>
                  </a:cubicBezTo>
                  <a:cubicBezTo>
                    <a:pt x="2994" y="13193"/>
                    <a:pt x="3117" y="13216"/>
                    <a:pt x="3240" y="13216"/>
                  </a:cubicBezTo>
                  <a:cubicBezTo>
                    <a:pt x="3421" y="13216"/>
                    <a:pt x="3602" y="13166"/>
                    <a:pt x="3777" y="13094"/>
                  </a:cubicBezTo>
                  <a:cubicBezTo>
                    <a:pt x="3812" y="13960"/>
                    <a:pt x="4127" y="15157"/>
                    <a:pt x="4861" y="15470"/>
                  </a:cubicBezTo>
                  <a:cubicBezTo>
                    <a:pt x="4983" y="15522"/>
                    <a:pt x="5102" y="15546"/>
                    <a:pt x="5214" y="15546"/>
                  </a:cubicBezTo>
                  <a:cubicBezTo>
                    <a:pt x="5436" y="15546"/>
                    <a:pt x="5630" y="15451"/>
                    <a:pt x="5763" y="15289"/>
                  </a:cubicBezTo>
                  <a:cubicBezTo>
                    <a:pt x="6405" y="16126"/>
                    <a:pt x="7127" y="16891"/>
                    <a:pt x="7952" y="17550"/>
                  </a:cubicBezTo>
                  <a:cubicBezTo>
                    <a:pt x="8450" y="17945"/>
                    <a:pt x="9470" y="18935"/>
                    <a:pt x="10237" y="18935"/>
                  </a:cubicBezTo>
                  <a:cubicBezTo>
                    <a:pt x="10300" y="18935"/>
                    <a:pt x="10361" y="18928"/>
                    <a:pt x="10419" y="18914"/>
                  </a:cubicBezTo>
                  <a:cubicBezTo>
                    <a:pt x="11445" y="18670"/>
                    <a:pt x="11290" y="16458"/>
                    <a:pt x="11064" y="15097"/>
                  </a:cubicBezTo>
                  <a:lnTo>
                    <a:pt x="11064" y="15097"/>
                  </a:lnTo>
                  <a:cubicBezTo>
                    <a:pt x="11769" y="15819"/>
                    <a:pt x="12580" y="16427"/>
                    <a:pt x="13474" y="16897"/>
                  </a:cubicBezTo>
                  <a:cubicBezTo>
                    <a:pt x="13506" y="16914"/>
                    <a:pt x="13538" y="16922"/>
                    <a:pt x="13569" y="16922"/>
                  </a:cubicBezTo>
                  <a:cubicBezTo>
                    <a:pt x="13697" y="16922"/>
                    <a:pt x="13806" y="16791"/>
                    <a:pt x="13829" y="16673"/>
                  </a:cubicBezTo>
                  <a:cubicBezTo>
                    <a:pt x="14087" y="15493"/>
                    <a:pt x="13990" y="14261"/>
                    <a:pt x="13548" y="13137"/>
                  </a:cubicBezTo>
                  <a:lnTo>
                    <a:pt x="13548" y="13137"/>
                  </a:lnTo>
                  <a:cubicBezTo>
                    <a:pt x="13720" y="13238"/>
                    <a:pt x="13881" y="13355"/>
                    <a:pt x="14027" y="13487"/>
                  </a:cubicBezTo>
                  <a:cubicBezTo>
                    <a:pt x="14077" y="13525"/>
                    <a:pt x="14129" y="13542"/>
                    <a:pt x="14180" y="13542"/>
                  </a:cubicBezTo>
                  <a:cubicBezTo>
                    <a:pt x="14333" y="13542"/>
                    <a:pt x="14469" y="13389"/>
                    <a:pt x="14454" y="13223"/>
                  </a:cubicBezTo>
                  <a:cubicBezTo>
                    <a:pt x="14319" y="11808"/>
                    <a:pt x="13760" y="10584"/>
                    <a:pt x="12783" y="9550"/>
                  </a:cubicBezTo>
                  <a:cubicBezTo>
                    <a:pt x="12755" y="9521"/>
                    <a:pt x="12720" y="9498"/>
                    <a:pt x="12686" y="9481"/>
                  </a:cubicBezTo>
                  <a:cubicBezTo>
                    <a:pt x="12783" y="9298"/>
                    <a:pt x="12846" y="9097"/>
                    <a:pt x="12878" y="8894"/>
                  </a:cubicBezTo>
                  <a:cubicBezTo>
                    <a:pt x="12894" y="8896"/>
                    <a:pt x="12911" y="8897"/>
                    <a:pt x="12928" y="8897"/>
                  </a:cubicBezTo>
                  <a:cubicBezTo>
                    <a:pt x="13110" y="8897"/>
                    <a:pt x="13285" y="8782"/>
                    <a:pt x="13222" y="8561"/>
                  </a:cubicBezTo>
                  <a:cubicBezTo>
                    <a:pt x="13139" y="8281"/>
                    <a:pt x="13044" y="8011"/>
                    <a:pt x="12938" y="7748"/>
                  </a:cubicBezTo>
                  <a:lnTo>
                    <a:pt x="12766" y="7344"/>
                  </a:lnTo>
                  <a:cubicBezTo>
                    <a:pt x="11368" y="4292"/>
                    <a:pt x="8376" y="2418"/>
                    <a:pt x="6001" y="97"/>
                  </a:cubicBezTo>
                  <a:cubicBezTo>
                    <a:pt x="5935" y="34"/>
                    <a:pt x="5841" y="1"/>
                    <a:pt x="575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 name="Google Shape;503;p57"/>
            <p:cNvSpPr/>
            <p:nvPr/>
          </p:nvSpPr>
          <p:spPr>
            <a:xfrm>
              <a:off x="6867514" y="3859862"/>
              <a:ext cx="397552" cy="521245"/>
            </a:xfrm>
            <a:custGeom>
              <a:avLst/>
              <a:gdLst/>
              <a:ahLst/>
              <a:cxnLst/>
              <a:rect l="l" t="t" r="r" b="b"/>
              <a:pathLst>
                <a:path w="4821" h="6321" extrusionOk="0">
                  <a:moveTo>
                    <a:pt x="3370" y="0"/>
                  </a:moveTo>
                  <a:cubicBezTo>
                    <a:pt x="2658" y="760"/>
                    <a:pt x="1351" y="1081"/>
                    <a:pt x="267" y="1081"/>
                  </a:cubicBezTo>
                  <a:cubicBezTo>
                    <a:pt x="243" y="1081"/>
                    <a:pt x="219" y="1081"/>
                    <a:pt x="196" y="1080"/>
                  </a:cubicBezTo>
                  <a:cubicBezTo>
                    <a:pt x="27" y="1636"/>
                    <a:pt x="1" y="2169"/>
                    <a:pt x="144" y="2734"/>
                  </a:cubicBezTo>
                  <a:lnTo>
                    <a:pt x="330" y="2565"/>
                  </a:lnTo>
                  <a:cubicBezTo>
                    <a:pt x="374" y="2458"/>
                    <a:pt x="472" y="2405"/>
                    <a:pt x="570" y="2405"/>
                  </a:cubicBezTo>
                  <a:cubicBezTo>
                    <a:pt x="663" y="2405"/>
                    <a:pt x="756" y="2453"/>
                    <a:pt x="803" y="2550"/>
                  </a:cubicBezTo>
                  <a:cubicBezTo>
                    <a:pt x="1611" y="4155"/>
                    <a:pt x="2812" y="5433"/>
                    <a:pt x="4362" y="6321"/>
                  </a:cubicBezTo>
                  <a:cubicBezTo>
                    <a:pt x="4539" y="5103"/>
                    <a:pt x="4347" y="3940"/>
                    <a:pt x="3774" y="2820"/>
                  </a:cubicBezTo>
                  <a:cubicBezTo>
                    <a:pt x="3681" y="2637"/>
                    <a:pt x="3844" y="2439"/>
                    <a:pt x="4025" y="2439"/>
                  </a:cubicBezTo>
                  <a:cubicBezTo>
                    <a:pt x="4054" y="2439"/>
                    <a:pt x="4084" y="2445"/>
                    <a:pt x="4113" y="2456"/>
                  </a:cubicBezTo>
                  <a:cubicBezTo>
                    <a:pt x="4359" y="2547"/>
                    <a:pt x="4594" y="2659"/>
                    <a:pt x="4820" y="2791"/>
                  </a:cubicBezTo>
                  <a:cubicBezTo>
                    <a:pt x="4611" y="1736"/>
                    <a:pt x="4127" y="805"/>
                    <a:pt x="337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 name="Google Shape;504;p57"/>
            <p:cNvSpPr/>
            <p:nvPr/>
          </p:nvSpPr>
          <p:spPr>
            <a:xfrm>
              <a:off x="6461640" y="3874705"/>
              <a:ext cx="545160" cy="655907"/>
            </a:xfrm>
            <a:custGeom>
              <a:avLst/>
              <a:gdLst/>
              <a:ahLst/>
              <a:cxnLst/>
              <a:rect l="l" t="t" r="r" b="b"/>
              <a:pathLst>
                <a:path w="6611" h="7954" extrusionOk="0">
                  <a:moveTo>
                    <a:pt x="3725" y="1"/>
                  </a:moveTo>
                  <a:cubicBezTo>
                    <a:pt x="3530" y="55"/>
                    <a:pt x="3335" y="95"/>
                    <a:pt x="3135" y="118"/>
                  </a:cubicBezTo>
                  <a:cubicBezTo>
                    <a:pt x="3289" y="562"/>
                    <a:pt x="2971" y="1167"/>
                    <a:pt x="2542" y="1505"/>
                  </a:cubicBezTo>
                  <a:cubicBezTo>
                    <a:pt x="1883" y="2026"/>
                    <a:pt x="966" y="2373"/>
                    <a:pt x="218" y="2754"/>
                  </a:cubicBezTo>
                  <a:cubicBezTo>
                    <a:pt x="146" y="2789"/>
                    <a:pt x="75" y="2826"/>
                    <a:pt x="0" y="2866"/>
                  </a:cubicBezTo>
                  <a:cubicBezTo>
                    <a:pt x="49" y="3170"/>
                    <a:pt x="129" y="3470"/>
                    <a:pt x="241" y="3760"/>
                  </a:cubicBezTo>
                  <a:cubicBezTo>
                    <a:pt x="312" y="3938"/>
                    <a:pt x="390" y="4115"/>
                    <a:pt x="479" y="4287"/>
                  </a:cubicBezTo>
                  <a:lnTo>
                    <a:pt x="1381" y="4697"/>
                  </a:lnTo>
                  <a:cubicBezTo>
                    <a:pt x="1396" y="4566"/>
                    <a:pt x="1519" y="4475"/>
                    <a:pt x="1639" y="4475"/>
                  </a:cubicBezTo>
                  <a:cubicBezTo>
                    <a:pt x="1705" y="4475"/>
                    <a:pt x="1769" y="4502"/>
                    <a:pt x="1814" y="4565"/>
                  </a:cubicBezTo>
                  <a:cubicBezTo>
                    <a:pt x="2719" y="5789"/>
                    <a:pt x="3782" y="6849"/>
                    <a:pt x="5052" y="7688"/>
                  </a:cubicBezTo>
                  <a:cubicBezTo>
                    <a:pt x="5272" y="7833"/>
                    <a:pt x="5548" y="7953"/>
                    <a:pt x="5813" y="7953"/>
                  </a:cubicBezTo>
                  <a:cubicBezTo>
                    <a:pt x="6060" y="7953"/>
                    <a:pt x="6297" y="7849"/>
                    <a:pt x="6470" y="7562"/>
                  </a:cubicBezTo>
                  <a:cubicBezTo>
                    <a:pt x="6610" y="7327"/>
                    <a:pt x="6533" y="6754"/>
                    <a:pt x="6536" y="6496"/>
                  </a:cubicBezTo>
                  <a:cubicBezTo>
                    <a:pt x="6539" y="5757"/>
                    <a:pt x="6439" y="5044"/>
                    <a:pt x="6367" y="4310"/>
                  </a:cubicBezTo>
                  <a:cubicBezTo>
                    <a:pt x="6035" y="3892"/>
                    <a:pt x="5737" y="3448"/>
                    <a:pt x="5476" y="2978"/>
                  </a:cubicBezTo>
                  <a:cubicBezTo>
                    <a:pt x="5373" y="3084"/>
                    <a:pt x="5238" y="3155"/>
                    <a:pt x="5046" y="3221"/>
                  </a:cubicBezTo>
                  <a:cubicBezTo>
                    <a:pt x="5009" y="3234"/>
                    <a:pt x="4974" y="3240"/>
                    <a:pt x="4941" y="3240"/>
                  </a:cubicBezTo>
                  <a:cubicBezTo>
                    <a:pt x="4823" y="3240"/>
                    <a:pt x="4732" y="3164"/>
                    <a:pt x="4696" y="3035"/>
                  </a:cubicBezTo>
                  <a:cubicBezTo>
                    <a:pt x="4467" y="2278"/>
                    <a:pt x="4484" y="1576"/>
                    <a:pt x="4748" y="883"/>
                  </a:cubicBezTo>
                  <a:cubicBezTo>
                    <a:pt x="4608" y="872"/>
                    <a:pt x="4470" y="854"/>
                    <a:pt x="4335" y="826"/>
                  </a:cubicBezTo>
                  <a:cubicBezTo>
                    <a:pt x="4218" y="809"/>
                    <a:pt x="4126" y="717"/>
                    <a:pt x="4109" y="599"/>
                  </a:cubicBezTo>
                  <a:cubicBezTo>
                    <a:pt x="4103" y="594"/>
                    <a:pt x="4098" y="588"/>
                    <a:pt x="4095" y="582"/>
                  </a:cubicBezTo>
                  <a:cubicBezTo>
                    <a:pt x="3966" y="390"/>
                    <a:pt x="3843" y="198"/>
                    <a:pt x="3725"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 name="Google Shape;505;p57"/>
            <p:cNvSpPr/>
            <p:nvPr/>
          </p:nvSpPr>
          <p:spPr>
            <a:xfrm>
              <a:off x="5766491" y="1538065"/>
              <a:ext cx="1561675" cy="2327751"/>
            </a:xfrm>
            <a:custGeom>
              <a:avLst/>
              <a:gdLst/>
              <a:ahLst/>
              <a:cxnLst/>
              <a:rect l="l" t="t" r="r" b="b"/>
              <a:pathLst>
                <a:path w="18938" h="28228" extrusionOk="0">
                  <a:moveTo>
                    <a:pt x="5993" y="3920"/>
                  </a:moveTo>
                  <a:cubicBezTo>
                    <a:pt x="7412" y="3920"/>
                    <a:pt x="8817" y="4684"/>
                    <a:pt x="9390" y="6073"/>
                  </a:cubicBezTo>
                  <a:cubicBezTo>
                    <a:pt x="10198" y="8015"/>
                    <a:pt x="9198" y="10408"/>
                    <a:pt x="7155" y="11024"/>
                  </a:cubicBezTo>
                  <a:cubicBezTo>
                    <a:pt x="6790" y="11134"/>
                    <a:pt x="6418" y="11187"/>
                    <a:pt x="6050" y="11187"/>
                  </a:cubicBezTo>
                  <a:cubicBezTo>
                    <a:pt x="4476" y="11187"/>
                    <a:pt x="2984" y="10219"/>
                    <a:pt x="2525" y="8626"/>
                  </a:cubicBezTo>
                  <a:cubicBezTo>
                    <a:pt x="2196" y="7477"/>
                    <a:pt x="2550" y="4690"/>
                    <a:pt x="4118" y="4690"/>
                  </a:cubicBezTo>
                  <a:cubicBezTo>
                    <a:pt x="4138" y="4690"/>
                    <a:pt x="4158" y="4691"/>
                    <a:pt x="4178" y="4692"/>
                  </a:cubicBezTo>
                  <a:cubicBezTo>
                    <a:pt x="4069" y="4594"/>
                    <a:pt x="4092" y="4422"/>
                    <a:pt x="4221" y="4353"/>
                  </a:cubicBezTo>
                  <a:cubicBezTo>
                    <a:pt x="4771" y="4061"/>
                    <a:pt x="5383" y="3920"/>
                    <a:pt x="5993" y="3920"/>
                  </a:cubicBezTo>
                  <a:close/>
                  <a:moveTo>
                    <a:pt x="5886" y="1"/>
                  </a:moveTo>
                  <a:cubicBezTo>
                    <a:pt x="5400" y="2031"/>
                    <a:pt x="3600" y="3475"/>
                    <a:pt x="1653" y="3475"/>
                  </a:cubicBezTo>
                  <a:cubicBezTo>
                    <a:pt x="1105" y="3475"/>
                    <a:pt x="545" y="3361"/>
                    <a:pt x="0" y="3113"/>
                  </a:cubicBezTo>
                  <a:lnTo>
                    <a:pt x="0" y="3113"/>
                  </a:lnTo>
                  <a:cubicBezTo>
                    <a:pt x="92" y="6783"/>
                    <a:pt x="545" y="10439"/>
                    <a:pt x="1547" y="13990"/>
                  </a:cubicBezTo>
                  <a:cubicBezTo>
                    <a:pt x="3112" y="19494"/>
                    <a:pt x="6043" y="24282"/>
                    <a:pt x="10155" y="28228"/>
                  </a:cubicBezTo>
                  <a:cubicBezTo>
                    <a:pt x="10275" y="28139"/>
                    <a:pt x="10510" y="28087"/>
                    <a:pt x="10608" y="28067"/>
                  </a:cubicBezTo>
                  <a:cubicBezTo>
                    <a:pt x="10665" y="27990"/>
                    <a:pt x="10756" y="27947"/>
                    <a:pt x="10850" y="27947"/>
                  </a:cubicBezTo>
                  <a:cubicBezTo>
                    <a:pt x="10874" y="27947"/>
                    <a:pt x="10899" y="27950"/>
                    <a:pt x="10923" y="27955"/>
                  </a:cubicBezTo>
                  <a:cubicBezTo>
                    <a:pt x="10960" y="27964"/>
                    <a:pt x="10995" y="27978"/>
                    <a:pt x="11029" y="27987"/>
                  </a:cubicBezTo>
                  <a:cubicBezTo>
                    <a:pt x="11310" y="27927"/>
                    <a:pt x="11596" y="27884"/>
                    <a:pt x="11886" y="27867"/>
                  </a:cubicBezTo>
                  <a:cubicBezTo>
                    <a:pt x="10330" y="25036"/>
                    <a:pt x="9708" y="21723"/>
                    <a:pt x="9811" y="18511"/>
                  </a:cubicBezTo>
                  <a:cubicBezTo>
                    <a:pt x="9816" y="18332"/>
                    <a:pt x="9952" y="18247"/>
                    <a:pt x="10096" y="18247"/>
                  </a:cubicBezTo>
                  <a:cubicBezTo>
                    <a:pt x="10187" y="18247"/>
                    <a:pt x="10281" y="18281"/>
                    <a:pt x="10347" y="18345"/>
                  </a:cubicBezTo>
                  <a:cubicBezTo>
                    <a:pt x="12722" y="20663"/>
                    <a:pt x="15714" y="22537"/>
                    <a:pt x="17115" y="25586"/>
                  </a:cubicBezTo>
                  <a:cubicBezTo>
                    <a:pt x="17384" y="25443"/>
                    <a:pt x="17657" y="25302"/>
                    <a:pt x="17914" y="25136"/>
                  </a:cubicBezTo>
                  <a:cubicBezTo>
                    <a:pt x="18227" y="24935"/>
                    <a:pt x="18508" y="24689"/>
                    <a:pt x="18814" y="24485"/>
                  </a:cubicBezTo>
                  <a:cubicBezTo>
                    <a:pt x="18851" y="24465"/>
                    <a:pt x="18894" y="24451"/>
                    <a:pt x="18937" y="24451"/>
                  </a:cubicBezTo>
                  <a:cubicBezTo>
                    <a:pt x="18871" y="24030"/>
                    <a:pt x="18803" y="23520"/>
                    <a:pt x="18791" y="23388"/>
                  </a:cubicBezTo>
                  <a:cubicBezTo>
                    <a:pt x="18771" y="23076"/>
                    <a:pt x="18742" y="22766"/>
                    <a:pt x="18711" y="22457"/>
                  </a:cubicBezTo>
                  <a:cubicBezTo>
                    <a:pt x="18634" y="21715"/>
                    <a:pt x="18528" y="20978"/>
                    <a:pt x="18396" y="20242"/>
                  </a:cubicBezTo>
                  <a:cubicBezTo>
                    <a:pt x="18124" y="18740"/>
                    <a:pt x="17737" y="17262"/>
                    <a:pt x="17241" y="15821"/>
                  </a:cubicBezTo>
                  <a:cubicBezTo>
                    <a:pt x="16278" y="13015"/>
                    <a:pt x="14940" y="10351"/>
                    <a:pt x="13270" y="7901"/>
                  </a:cubicBezTo>
                  <a:cubicBezTo>
                    <a:pt x="11230" y="4904"/>
                    <a:pt x="8740" y="2239"/>
                    <a:pt x="588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 name="Google Shape;506;p57"/>
            <p:cNvSpPr/>
            <p:nvPr/>
          </p:nvSpPr>
          <p:spPr>
            <a:xfrm>
              <a:off x="6624666" y="3123560"/>
              <a:ext cx="529822" cy="778611"/>
            </a:xfrm>
            <a:custGeom>
              <a:avLst/>
              <a:gdLst/>
              <a:ahLst/>
              <a:cxnLst/>
              <a:rect l="l" t="t" r="r" b="b"/>
              <a:pathLst>
                <a:path w="6425" h="9442" extrusionOk="0">
                  <a:moveTo>
                    <a:pt x="0" y="1"/>
                  </a:moveTo>
                  <a:lnTo>
                    <a:pt x="0" y="1"/>
                  </a:lnTo>
                  <a:cubicBezTo>
                    <a:pt x="12" y="3342"/>
                    <a:pt x="926" y="6416"/>
                    <a:pt x="2353" y="9442"/>
                  </a:cubicBezTo>
                  <a:cubicBezTo>
                    <a:pt x="2992" y="9313"/>
                    <a:pt x="3682" y="9413"/>
                    <a:pt x="4327" y="9273"/>
                  </a:cubicBezTo>
                  <a:cubicBezTo>
                    <a:pt x="5315" y="9061"/>
                    <a:pt x="5868" y="8557"/>
                    <a:pt x="6313" y="7683"/>
                  </a:cubicBezTo>
                  <a:cubicBezTo>
                    <a:pt x="6330" y="7645"/>
                    <a:pt x="6358" y="7614"/>
                    <a:pt x="6390" y="7591"/>
                  </a:cubicBezTo>
                  <a:cubicBezTo>
                    <a:pt x="6327" y="7493"/>
                    <a:pt x="6338" y="7365"/>
                    <a:pt x="6424" y="7284"/>
                  </a:cubicBezTo>
                  <a:cubicBezTo>
                    <a:pt x="5333" y="4121"/>
                    <a:pt x="2393" y="2195"/>
                    <a:pt x="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 name="Google Shape;507;p57"/>
            <p:cNvSpPr/>
            <p:nvPr/>
          </p:nvSpPr>
          <p:spPr>
            <a:xfrm>
              <a:off x="6156780" y="3418939"/>
              <a:ext cx="555632" cy="643537"/>
            </a:xfrm>
            <a:custGeom>
              <a:avLst/>
              <a:gdLst/>
              <a:ahLst/>
              <a:cxnLst/>
              <a:rect l="l" t="t" r="r" b="b"/>
              <a:pathLst>
                <a:path w="6738" h="7804" extrusionOk="0">
                  <a:moveTo>
                    <a:pt x="1" y="0"/>
                  </a:moveTo>
                  <a:lnTo>
                    <a:pt x="1" y="0"/>
                  </a:lnTo>
                  <a:cubicBezTo>
                    <a:pt x="6" y="46"/>
                    <a:pt x="18" y="95"/>
                    <a:pt x="24" y="144"/>
                  </a:cubicBezTo>
                  <a:lnTo>
                    <a:pt x="27" y="144"/>
                  </a:lnTo>
                  <a:cubicBezTo>
                    <a:pt x="316" y="1909"/>
                    <a:pt x="683" y="3634"/>
                    <a:pt x="1327" y="5321"/>
                  </a:cubicBezTo>
                  <a:cubicBezTo>
                    <a:pt x="1482" y="5722"/>
                    <a:pt x="1651" y="6121"/>
                    <a:pt x="1829" y="6516"/>
                  </a:cubicBezTo>
                  <a:cubicBezTo>
                    <a:pt x="2130" y="7169"/>
                    <a:pt x="2190" y="7634"/>
                    <a:pt x="2935" y="7771"/>
                  </a:cubicBezTo>
                  <a:cubicBezTo>
                    <a:pt x="3054" y="7793"/>
                    <a:pt x="3161" y="7804"/>
                    <a:pt x="3261" y="7804"/>
                  </a:cubicBezTo>
                  <a:cubicBezTo>
                    <a:pt x="3737" y="7804"/>
                    <a:pt x="4033" y="7570"/>
                    <a:pt x="4528" y="7304"/>
                  </a:cubicBezTo>
                  <a:cubicBezTo>
                    <a:pt x="4591" y="7270"/>
                    <a:pt x="6737" y="6040"/>
                    <a:pt x="6101" y="5725"/>
                  </a:cubicBezTo>
                  <a:lnTo>
                    <a:pt x="6101" y="5725"/>
                  </a:lnTo>
                  <a:cubicBezTo>
                    <a:pt x="5992" y="5745"/>
                    <a:pt x="5883" y="5760"/>
                    <a:pt x="5772" y="5762"/>
                  </a:cubicBezTo>
                  <a:cubicBezTo>
                    <a:pt x="5837" y="5869"/>
                    <a:pt x="5762" y="6012"/>
                    <a:pt x="5654" y="6012"/>
                  </a:cubicBezTo>
                  <a:cubicBezTo>
                    <a:pt x="5625" y="6012"/>
                    <a:pt x="5594" y="6002"/>
                    <a:pt x="5562" y="5977"/>
                  </a:cubicBezTo>
                  <a:cubicBezTo>
                    <a:pt x="5442" y="5889"/>
                    <a:pt x="5325" y="5797"/>
                    <a:pt x="5204" y="5705"/>
                  </a:cubicBezTo>
                  <a:cubicBezTo>
                    <a:pt x="3107" y="4075"/>
                    <a:pt x="1390" y="2141"/>
                    <a:pt x="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 name="Google Shape;508;p57"/>
            <p:cNvSpPr/>
            <p:nvPr/>
          </p:nvSpPr>
          <p:spPr>
            <a:xfrm>
              <a:off x="5988064" y="1896527"/>
              <a:ext cx="574764" cy="531801"/>
            </a:xfrm>
            <a:custGeom>
              <a:avLst/>
              <a:gdLst/>
              <a:ahLst/>
              <a:cxnLst/>
              <a:rect l="l" t="t" r="r" b="b"/>
              <a:pathLst>
                <a:path w="6970" h="6449" extrusionOk="0">
                  <a:moveTo>
                    <a:pt x="3163" y="1092"/>
                  </a:moveTo>
                  <a:cubicBezTo>
                    <a:pt x="3856" y="1092"/>
                    <a:pt x="4552" y="1360"/>
                    <a:pt x="5047" y="1875"/>
                  </a:cubicBezTo>
                  <a:cubicBezTo>
                    <a:pt x="5995" y="2860"/>
                    <a:pt x="5749" y="4431"/>
                    <a:pt x="4800" y="5322"/>
                  </a:cubicBezTo>
                  <a:cubicBezTo>
                    <a:pt x="4345" y="5752"/>
                    <a:pt x="3791" y="5954"/>
                    <a:pt x="3239" y="5954"/>
                  </a:cubicBezTo>
                  <a:cubicBezTo>
                    <a:pt x="2537" y="5954"/>
                    <a:pt x="1837" y="5627"/>
                    <a:pt x="1345" y="5024"/>
                  </a:cubicBezTo>
                  <a:cubicBezTo>
                    <a:pt x="508" y="3995"/>
                    <a:pt x="631" y="2703"/>
                    <a:pt x="1471" y="1835"/>
                  </a:cubicBezTo>
                  <a:cubicBezTo>
                    <a:pt x="1468" y="1769"/>
                    <a:pt x="1497" y="1706"/>
                    <a:pt x="1548" y="1665"/>
                  </a:cubicBezTo>
                  <a:cubicBezTo>
                    <a:pt x="2005" y="1279"/>
                    <a:pt x="2583" y="1092"/>
                    <a:pt x="3163" y="1092"/>
                  </a:cubicBezTo>
                  <a:close/>
                  <a:moveTo>
                    <a:pt x="3346" y="0"/>
                  </a:moveTo>
                  <a:cubicBezTo>
                    <a:pt x="2784" y="0"/>
                    <a:pt x="2217" y="124"/>
                    <a:pt x="1709" y="365"/>
                  </a:cubicBezTo>
                  <a:cubicBezTo>
                    <a:pt x="1763" y="379"/>
                    <a:pt x="1820" y="390"/>
                    <a:pt x="1881" y="408"/>
                  </a:cubicBezTo>
                  <a:cubicBezTo>
                    <a:pt x="1970" y="435"/>
                    <a:pt x="1941" y="578"/>
                    <a:pt x="1857" y="578"/>
                  </a:cubicBezTo>
                  <a:cubicBezTo>
                    <a:pt x="1853" y="578"/>
                    <a:pt x="1848" y="577"/>
                    <a:pt x="1843" y="577"/>
                  </a:cubicBezTo>
                  <a:cubicBezTo>
                    <a:pt x="1776" y="565"/>
                    <a:pt x="1711" y="559"/>
                    <a:pt x="1649" y="559"/>
                  </a:cubicBezTo>
                  <a:cubicBezTo>
                    <a:pt x="602" y="559"/>
                    <a:pt x="135" y="2152"/>
                    <a:pt x="70" y="2906"/>
                  </a:cubicBezTo>
                  <a:cubicBezTo>
                    <a:pt x="1" y="3746"/>
                    <a:pt x="265" y="4668"/>
                    <a:pt x="806" y="5322"/>
                  </a:cubicBezTo>
                  <a:cubicBezTo>
                    <a:pt x="1422" y="6066"/>
                    <a:pt x="2377" y="6448"/>
                    <a:pt x="3331" y="6448"/>
                  </a:cubicBezTo>
                  <a:cubicBezTo>
                    <a:pt x="3992" y="6448"/>
                    <a:pt x="4652" y="6265"/>
                    <a:pt x="5199" y="5892"/>
                  </a:cubicBezTo>
                  <a:cubicBezTo>
                    <a:pt x="6548" y="4963"/>
                    <a:pt x="6969" y="3024"/>
                    <a:pt x="6190" y="1585"/>
                  </a:cubicBezTo>
                  <a:cubicBezTo>
                    <a:pt x="5607" y="509"/>
                    <a:pt x="4485" y="0"/>
                    <a:pt x="334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 name="Google Shape;509;p57"/>
            <p:cNvSpPr/>
            <p:nvPr/>
          </p:nvSpPr>
          <p:spPr>
            <a:xfrm>
              <a:off x="5947576" y="1861234"/>
              <a:ext cx="659865" cy="599420"/>
            </a:xfrm>
            <a:custGeom>
              <a:avLst/>
              <a:gdLst/>
              <a:ahLst/>
              <a:cxnLst/>
              <a:rect l="l" t="t" r="r" b="b"/>
              <a:pathLst>
                <a:path w="8002" h="7269" extrusionOk="0">
                  <a:moveTo>
                    <a:pt x="3840" y="429"/>
                  </a:moveTo>
                  <a:cubicBezTo>
                    <a:pt x="4978" y="429"/>
                    <a:pt x="6098" y="938"/>
                    <a:pt x="6681" y="2013"/>
                  </a:cubicBezTo>
                  <a:cubicBezTo>
                    <a:pt x="7460" y="3452"/>
                    <a:pt x="7039" y="5391"/>
                    <a:pt x="5690" y="6320"/>
                  </a:cubicBezTo>
                  <a:cubicBezTo>
                    <a:pt x="5143" y="6693"/>
                    <a:pt x="4482" y="6877"/>
                    <a:pt x="3821" y="6877"/>
                  </a:cubicBezTo>
                  <a:cubicBezTo>
                    <a:pt x="2868" y="6877"/>
                    <a:pt x="1914" y="6496"/>
                    <a:pt x="1297" y="5750"/>
                  </a:cubicBezTo>
                  <a:cubicBezTo>
                    <a:pt x="756" y="5099"/>
                    <a:pt x="492" y="4177"/>
                    <a:pt x="561" y="3334"/>
                  </a:cubicBezTo>
                  <a:cubicBezTo>
                    <a:pt x="625" y="2583"/>
                    <a:pt x="1093" y="989"/>
                    <a:pt x="2138" y="989"/>
                  </a:cubicBezTo>
                  <a:cubicBezTo>
                    <a:pt x="2201" y="989"/>
                    <a:pt x="2267" y="995"/>
                    <a:pt x="2334" y="1007"/>
                  </a:cubicBezTo>
                  <a:cubicBezTo>
                    <a:pt x="2339" y="1008"/>
                    <a:pt x="2344" y="1009"/>
                    <a:pt x="2348" y="1009"/>
                  </a:cubicBezTo>
                  <a:cubicBezTo>
                    <a:pt x="2432" y="1009"/>
                    <a:pt x="2461" y="866"/>
                    <a:pt x="2372" y="838"/>
                  </a:cubicBezTo>
                  <a:cubicBezTo>
                    <a:pt x="2311" y="821"/>
                    <a:pt x="2254" y="807"/>
                    <a:pt x="2200" y="795"/>
                  </a:cubicBezTo>
                  <a:cubicBezTo>
                    <a:pt x="2709" y="554"/>
                    <a:pt x="3276" y="429"/>
                    <a:pt x="3840" y="429"/>
                  </a:cubicBezTo>
                  <a:close/>
                  <a:moveTo>
                    <a:pt x="3797" y="1"/>
                  </a:moveTo>
                  <a:cubicBezTo>
                    <a:pt x="3187" y="1"/>
                    <a:pt x="2575" y="142"/>
                    <a:pt x="2025" y="434"/>
                  </a:cubicBezTo>
                  <a:cubicBezTo>
                    <a:pt x="1896" y="500"/>
                    <a:pt x="1873" y="675"/>
                    <a:pt x="1982" y="773"/>
                  </a:cubicBezTo>
                  <a:cubicBezTo>
                    <a:pt x="1961" y="772"/>
                    <a:pt x="1940" y="771"/>
                    <a:pt x="1920" y="771"/>
                  </a:cubicBezTo>
                  <a:cubicBezTo>
                    <a:pt x="354" y="771"/>
                    <a:pt x="0" y="3558"/>
                    <a:pt x="329" y="4704"/>
                  </a:cubicBezTo>
                  <a:cubicBezTo>
                    <a:pt x="788" y="6299"/>
                    <a:pt x="2280" y="7268"/>
                    <a:pt x="3854" y="7268"/>
                  </a:cubicBezTo>
                  <a:cubicBezTo>
                    <a:pt x="4222" y="7268"/>
                    <a:pt x="4594" y="7215"/>
                    <a:pt x="4959" y="7105"/>
                  </a:cubicBezTo>
                  <a:cubicBezTo>
                    <a:pt x="7002" y="6489"/>
                    <a:pt x="8002" y="4099"/>
                    <a:pt x="7197" y="2154"/>
                  </a:cubicBezTo>
                  <a:cubicBezTo>
                    <a:pt x="6622" y="765"/>
                    <a:pt x="5216" y="1"/>
                    <a:pt x="379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 name="Google Shape;510;p57"/>
            <p:cNvSpPr/>
            <p:nvPr/>
          </p:nvSpPr>
          <p:spPr>
            <a:xfrm>
              <a:off x="6029955" y="1986576"/>
              <a:ext cx="452554" cy="401015"/>
            </a:xfrm>
            <a:custGeom>
              <a:avLst/>
              <a:gdLst/>
              <a:ahLst/>
              <a:cxnLst/>
              <a:rect l="l" t="t" r="r" b="b"/>
              <a:pathLst>
                <a:path w="5488" h="4863" extrusionOk="0">
                  <a:moveTo>
                    <a:pt x="2667" y="456"/>
                  </a:moveTo>
                  <a:cubicBezTo>
                    <a:pt x="3180" y="456"/>
                    <a:pt x="3695" y="632"/>
                    <a:pt x="4095" y="986"/>
                  </a:cubicBezTo>
                  <a:cubicBezTo>
                    <a:pt x="4937" y="1731"/>
                    <a:pt x="4822" y="2972"/>
                    <a:pt x="4115" y="3765"/>
                  </a:cubicBezTo>
                  <a:cubicBezTo>
                    <a:pt x="3723" y="4203"/>
                    <a:pt x="3217" y="4419"/>
                    <a:pt x="2708" y="4419"/>
                  </a:cubicBezTo>
                  <a:cubicBezTo>
                    <a:pt x="2207" y="4419"/>
                    <a:pt x="1704" y="4210"/>
                    <a:pt x="1307" y="3800"/>
                  </a:cubicBezTo>
                  <a:cubicBezTo>
                    <a:pt x="456" y="2920"/>
                    <a:pt x="582" y="1843"/>
                    <a:pt x="1204" y="963"/>
                  </a:cubicBezTo>
                  <a:cubicBezTo>
                    <a:pt x="1246" y="960"/>
                    <a:pt x="1289" y="943"/>
                    <a:pt x="1324" y="917"/>
                  </a:cubicBezTo>
                  <a:cubicBezTo>
                    <a:pt x="1707" y="610"/>
                    <a:pt x="2187" y="456"/>
                    <a:pt x="2667" y="456"/>
                  </a:cubicBezTo>
                  <a:close/>
                  <a:moveTo>
                    <a:pt x="2655" y="0"/>
                  </a:moveTo>
                  <a:cubicBezTo>
                    <a:pt x="2075" y="0"/>
                    <a:pt x="1497" y="187"/>
                    <a:pt x="1040" y="573"/>
                  </a:cubicBezTo>
                  <a:cubicBezTo>
                    <a:pt x="989" y="614"/>
                    <a:pt x="960" y="677"/>
                    <a:pt x="963" y="743"/>
                  </a:cubicBezTo>
                  <a:cubicBezTo>
                    <a:pt x="123" y="1611"/>
                    <a:pt x="0" y="2903"/>
                    <a:pt x="837" y="3932"/>
                  </a:cubicBezTo>
                  <a:cubicBezTo>
                    <a:pt x="1329" y="4535"/>
                    <a:pt x="2029" y="4862"/>
                    <a:pt x="2731" y="4862"/>
                  </a:cubicBezTo>
                  <a:cubicBezTo>
                    <a:pt x="3283" y="4862"/>
                    <a:pt x="3837" y="4660"/>
                    <a:pt x="4292" y="4230"/>
                  </a:cubicBezTo>
                  <a:cubicBezTo>
                    <a:pt x="5241" y="3339"/>
                    <a:pt x="5487" y="1768"/>
                    <a:pt x="4539" y="783"/>
                  </a:cubicBezTo>
                  <a:cubicBezTo>
                    <a:pt x="4044" y="268"/>
                    <a:pt x="3348"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 name="Google Shape;511;p57"/>
            <p:cNvSpPr/>
            <p:nvPr/>
          </p:nvSpPr>
          <p:spPr>
            <a:xfrm>
              <a:off x="6067475" y="2024096"/>
              <a:ext cx="369679" cy="326799"/>
            </a:xfrm>
            <a:custGeom>
              <a:avLst/>
              <a:gdLst/>
              <a:ahLst/>
              <a:cxnLst/>
              <a:rect l="l" t="t" r="r" b="b"/>
              <a:pathLst>
                <a:path w="4483" h="3963" extrusionOk="0">
                  <a:moveTo>
                    <a:pt x="2212" y="1"/>
                  </a:moveTo>
                  <a:cubicBezTo>
                    <a:pt x="1732" y="1"/>
                    <a:pt x="1252" y="155"/>
                    <a:pt x="869" y="462"/>
                  </a:cubicBezTo>
                  <a:cubicBezTo>
                    <a:pt x="834" y="488"/>
                    <a:pt x="791" y="505"/>
                    <a:pt x="749" y="508"/>
                  </a:cubicBezTo>
                  <a:cubicBezTo>
                    <a:pt x="127" y="1388"/>
                    <a:pt x="1" y="2465"/>
                    <a:pt x="852" y="3345"/>
                  </a:cubicBezTo>
                  <a:cubicBezTo>
                    <a:pt x="1250" y="3754"/>
                    <a:pt x="1753" y="3963"/>
                    <a:pt x="2254" y="3963"/>
                  </a:cubicBezTo>
                  <a:cubicBezTo>
                    <a:pt x="2762" y="3963"/>
                    <a:pt x="3269" y="3748"/>
                    <a:pt x="3660" y="3310"/>
                  </a:cubicBezTo>
                  <a:cubicBezTo>
                    <a:pt x="4367" y="2517"/>
                    <a:pt x="4482" y="1276"/>
                    <a:pt x="3640" y="531"/>
                  </a:cubicBezTo>
                  <a:cubicBezTo>
                    <a:pt x="3240" y="177"/>
                    <a:pt x="2725" y="1"/>
                    <a:pt x="221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 name="Google Shape;512;p57"/>
            <p:cNvSpPr/>
            <p:nvPr/>
          </p:nvSpPr>
          <p:spPr>
            <a:xfrm>
              <a:off x="5762945" y="1236585"/>
              <a:ext cx="453709" cy="545407"/>
            </a:xfrm>
            <a:custGeom>
              <a:avLst/>
              <a:gdLst/>
              <a:ahLst/>
              <a:cxnLst/>
              <a:rect l="l" t="t" r="r" b="b"/>
              <a:pathLst>
                <a:path w="5502" h="6614" extrusionOk="0">
                  <a:moveTo>
                    <a:pt x="235" y="1"/>
                  </a:moveTo>
                  <a:cubicBezTo>
                    <a:pt x="75" y="2121"/>
                    <a:pt x="0" y="4250"/>
                    <a:pt x="37" y="6376"/>
                  </a:cubicBezTo>
                  <a:cubicBezTo>
                    <a:pt x="534" y="6536"/>
                    <a:pt x="1036" y="6614"/>
                    <a:pt x="1525" y="6614"/>
                  </a:cubicBezTo>
                  <a:cubicBezTo>
                    <a:pt x="3393" y="6614"/>
                    <a:pt x="5069" y="5476"/>
                    <a:pt x="5476" y="3388"/>
                  </a:cubicBezTo>
                  <a:cubicBezTo>
                    <a:pt x="5482" y="3368"/>
                    <a:pt x="5490" y="3345"/>
                    <a:pt x="5502" y="3325"/>
                  </a:cubicBezTo>
                  <a:cubicBezTo>
                    <a:pt x="3848" y="2064"/>
                    <a:pt x="2086" y="952"/>
                    <a:pt x="23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13" name="Google Shape;513;p57"/>
          <p:cNvSpPr/>
          <p:nvPr/>
        </p:nvSpPr>
        <p:spPr>
          <a:xfrm rot="-1035027">
            <a:off x="10335849" y="977501"/>
            <a:ext cx="1311372" cy="1183400"/>
          </a:xfrm>
          <a:custGeom>
            <a:avLst/>
            <a:gdLst/>
            <a:ahLst/>
            <a:cxnLst/>
            <a:rect l="l" t="t" r="r" b="b"/>
            <a:pathLst>
              <a:path w="9614" h="8676" extrusionOk="0">
                <a:moveTo>
                  <a:pt x="4171" y="3302"/>
                </a:moveTo>
                <a:cubicBezTo>
                  <a:pt x="4634" y="3302"/>
                  <a:pt x="5379" y="3659"/>
                  <a:pt x="5533" y="3779"/>
                </a:cubicBezTo>
                <a:cubicBezTo>
                  <a:pt x="5808" y="3985"/>
                  <a:pt x="6023" y="4260"/>
                  <a:pt x="6158" y="4576"/>
                </a:cubicBezTo>
                <a:cubicBezTo>
                  <a:pt x="6144" y="4578"/>
                  <a:pt x="6129" y="4581"/>
                  <a:pt x="6115" y="4584"/>
                </a:cubicBezTo>
                <a:cubicBezTo>
                  <a:pt x="5937" y="4606"/>
                  <a:pt x="5753" y="4621"/>
                  <a:pt x="5570" y="4621"/>
                </a:cubicBezTo>
                <a:cubicBezTo>
                  <a:pt x="5340" y="4621"/>
                  <a:pt x="5111" y="4598"/>
                  <a:pt x="4892" y="4536"/>
                </a:cubicBezTo>
                <a:cubicBezTo>
                  <a:pt x="4651" y="4467"/>
                  <a:pt x="3485" y="3951"/>
                  <a:pt x="3843" y="3429"/>
                </a:cubicBezTo>
                <a:cubicBezTo>
                  <a:pt x="3905" y="3338"/>
                  <a:pt x="4024" y="3302"/>
                  <a:pt x="4171" y="3302"/>
                </a:cubicBezTo>
                <a:close/>
                <a:moveTo>
                  <a:pt x="7590" y="1"/>
                </a:moveTo>
                <a:cubicBezTo>
                  <a:pt x="7491" y="1"/>
                  <a:pt x="7451" y="150"/>
                  <a:pt x="7559" y="180"/>
                </a:cubicBezTo>
                <a:cubicBezTo>
                  <a:pt x="9339" y="653"/>
                  <a:pt x="9190" y="2897"/>
                  <a:pt x="7957" y="3851"/>
                </a:cubicBezTo>
                <a:cubicBezTo>
                  <a:pt x="7516" y="4189"/>
                  <a:pt x="7000" y="4418"/>
                  <a:pt x="6450" y="4527"/>
                </a:cubicBezTo>
                <a:cubicBezTo>
                  <a:pt x="6090" y="3701"/>
                  <a:pt x="5203" y="3130"/>
                  <a:pt x="4238" y="3130"/>
                </a:cubicBezTo>
                <a:cubicBezTo>
                  <a:pt x="3981" y="3130"/>
                  <a:pt x="3718" y="3171"/>
                  <a:pt x="3459" y="3258"/>
                </a:cubicBezTo>
                <a:cubicBezTo>
                  <a:pt x="3381" y="3278"/>
                  <a:pt x="3339" y="3358"/>
                  <a:pt x="3356" y="3435"/>
                </a:cubicBezTo>
                <a:cubicBezTo>
                  <a:pt x="3686" y="4525"/>
                  <a:pt x="4630" y="4952"/>
                  <a:pt x="5654" y="4952"/>
                </a:cubicBezTo>
                <a:cubicBezTo>
                  <a:pt x="5855" y="4952"/>
                  <a:pt x="6058" y="4936"/>
                  <a:pt x="6261" y="4905"/>
                </a:cubicBezTo>
                <a:lnTo>
                  <a:pt x="6261" y="4905"/>
                </a:lnTo>
                <a:cubicBezTo>
                  <a:pt x="6453" y="5785"/>
                  <a:pt x="5998" y="6627"/>
                  <a:pt x="5287" y="7132"/>
                </a:cubicBezTo>
                <a:cubicBezTo>
                  <a:pt x="4626" y="7601"/>
                  <a:pt x="3871" y="7755"/>
                  <a:pt x="3096" y="7755"/>
                </a:cubicBezTo>
                <a:cubicBezTo>
                  <a:pt x="2688" y="7755"/>
                  <a:pt x="2274" y="7712"/>
                  <a:pt x="1866" y="7650"/>
                </a:cubicBezTo>
                <a:cubicBezTo>
                  <a:pt x="1937" y="7538"/>
                  <a:pt x="1901" y="7365"/>
                  <a:pt x="1750" y="7365"/>
                </a:cubicBezTo>
                <a:cubicBezTo>
                  <a:pt x="1743" y="7365"/>
                  <a:pt x="1736" y="7366"/>
                  <a:pt x="1728" y="7366"/>
                </a:cubicBezTo>
                <a:cubicBezTo>
                  <a:pt x="1442" y="7398"/>
                  <a:pt x="1155" y="7430"/>
                  <a:pt x="869" y="7464"/>
                </a:cubicBezTo>
                <a:lnTo>
                  <a:pt x="722" y="7435"/>
                </a:lnTo>
                <a:cubicBezTo>
                  <a:pt x="712" y="7433"/>
                  <a:pt x="702" y="7433"/>
                  <a:pt x="692" y="7433"/>
                </a:cubicBezTo>
                <a:cubicBezTo>
                  <a:pt x="637" y="7433"/>
                  <a:pt x="584" y="7458"/>
                  <a:pt x="551" y="7504"/>
                </a:cubicBezTo>
                <a:lnTo>
                  <a:pt x="235" y="7541"/>
                </a:lnTo>
                <a:cubicBezTo>
                  <a:pt x="55" y="7561"/>
                  <a:pt x="0" y="7759"/>
                  <a:pt x="146" y="7868"/>
                </a:cubicBezTo>
                <a:cubicBezTo>
                  <a:pt x="625" y="8235"/>
                  <a:pt x="1167" y="8504"/>
                  <a:pt x="1745" y="8667"/>
                </a:cubicBezTo>
                <a:cubicBezTo>
                  <a:pt x="1764" y="8673"/>
                  <a:pt x="1782" y="8676"/>
                  <a:pt x="1799" y="8676"/>
                </a:cubicBezTo>
                <a:cubicBezTo>
                  <a:pt x="1951" y="8676"/>
                  <a:pt x="2003" y="8459"/>
                  <a:pt x="1874" y="8364"/>
                </a:cubicBezTo>
                <a:cubicBezTo>
                  <a:pt x="1651" y="8197"/>
                  <a:pt x="1442" y="8031"/>
                  <a:pt x="1235" y="7859"/>
                </a:cubicBezTo>
                <a:lnTo>
                  <a:pt x="1235" y="7859"/>
                </a:lnTo>
                <a:cubicBezTo>
                  <a:pt x="1820" y="7961"/>
                  <a:pt x="2456" y="8040"/>
                  <a:pt x="3081" y="8040"/>
                </a:cubicBezTo>
                <a:cubicBezTo>
                  <a:pt x="4467" y="8040"/>
                  <a:pt x="5801" y="7651"/>
                  <a:pt x="6419" y="6255"/>
                </a:cubicBezTo>
                <a:cubicBezTo>
                  <a:pt x="6639" y="5759"/>
                  <a:pt x="6668" y="5278"/>
                  <a:pt x="6562" y="4848"/>
                </a:cubicBezTo>
                <a:cubicBezTo>
                  <a:pt x="7221" y="4696"/>
                  <a:pt x="7846" y="4398"/>
                  <a:pt x="8296" y="4011"/>
                </a:cubicBezTo>
                <a:cubicBezTo>
                  <a:pt x="9614" y="2871"/>
                  <a:pt x="9571" y="392"/>
                  <a:pt x="7608" y="2"/>
                </a:cubicBezTo>
                <a:cubicBezTo>
                  <a:pt x="7602" y="1"/>
                  <a:pt x="7595" y="1"/>
                  <a:pt x="759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TextBox 5">
            <a:extLst>
              <a:ext uri="{FF2B5EF4-FFF2-40B4-BE49-F238E27FC236}">
                <a16:creationId xmlns:a16="http://schemas.microsoft.com/office/drawing/2014/main" id="{B4A8B745-5BF1-7088-6CD9-B20B5C9103F2}"/>
              </a:ext>
            </a:extLst>
          </p:cNvPr>
          <p:cNvSpPr txBox="1"/>
          <p:nvPr/>
        </p:nvSpPr>
        <p:spPr>
          <a:xfrm>
            <a:off x="3536023" y="538556"/>
            <a:ext cx="5684808"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NỘI DUNG BÀI HỌC</a:t>
            </a:r>
          </a:p>
        </p:txBody>
      </p:sp>
      <p:grpSp>
        <p:nvGrpSpPr>
          <p:cNvPr id="16" name="Group 15">
            <a:extLst>
              <a:ext uri="{FF2B5EF4-FFF2-40B4-BE49-F238E27FC236}">
                <a16:creationId xmlns:a16="http://schemas.microsoft.com/office/drawing/2014/main" id="{4917A7DB-0058-DDDF-29BE-4DD84FE092C6}"/>
              </a:ext>
            </a:extLst>
          </p:cNvPr>
          <p:cNvGrpSpPr/>
          <p:nvPr/>
        </p:nvGrpSpPr>
        <p:grpSpPr>
          <a:xfrm>
            <a:off x="834542" y="2552249"/>
            <a:ext cx="9611759" cy="987588"/>
            <a:chOff x="834542" y="2552249"/>
            <a:chExt cx="9611759" cy="987588"/>
          </a:xfrm>
        </p:grpSpPr>
        <p:sp>
          <p:nvSpPr>
            <p:cNvPr id="8" name="TextBox 7">
              <a:extLst>
                <a:ext uri="{FF2B5EF4-FFF2-40B4-BE49-F238E27FC236}">
                  <a16:creationId xmlns:a16="http://schemas.microsoft.com/office/drawing/2014/main" id="{E4D3CD85-4908-DAA3-FA4D-9FB795736430}"/>
                </a:ext>
              </a:extLst>
            </p:cNvPr>
            <p:cNvSpPr txBox="1"/>
            <p:nvPr/>
          </p:nvSpPr>
          <p:spPr>
            <a:xfrm>
              <a:off x="2296188" y="2729770"/>
              <a:ext cx="8150113" cy="699230"/>
            </a:xfrm>
            <a:prstGeom prst="rect">
              <a:avLst/>
            </a:prstGeom>
            <a:noFill/>
          </p:spPr>
          <p:txBody>
            <a:bodyPr wrap="square" rtlCol="0">
              <a:spAutoFit/>
            </a:bodyPr>
            <a:lstStyle/>
            <a:p>
              <a:pPr algn="just">
                <a:lnSpc>
                  <a:spcPct val="150000"/>
                </a:lnSpc>
              </a:pPr>
              <a:r>
                <a:rPr lang="en-US" sz="3000" b="1">
                  <a:latin typeface="+mj-lt"/>
                </a:rPr>
                <a:t>Phần mềm và mối quan hệ với phần cứng </a:t>
              </a:r>
            </a:p>
          </p:txBody>
        </p:sp>
        <p:grpSp>
          <p:nvGrpSpPr>
            <p:cNvPr id="10" name="Group 9">
              <a:extLst>
                <a:ext uri="{FF2B5EF4-FFF2-40B4-BE49-F238E27FC236}">
                  <a16:creationId xmlns:a16="http://schemas.microsoft.com/office/drawing/2014/main" id="{6FA2C4B6-4C3C-F3BC-E3E0-D8D036AB93F6}"/>
                </a:ext>
              </a:extLst>
            </p:cNvPr>
            <p:cNvGrpSpPr/>
            <p:nvPr/>
          </p:nvGrpSpPr>
          <p:grpSpPr>
            <a:xfrm>
              <a:off x="834542" y="2552249"/>
              <a:ext cx="1040561" cy="987588"/>
              <a:chOff x="834542" y="2552249"/>
              <a:chExt cx="1040561" cy="987588"/>
            </a:xfrm>
          </p:grpSpPr>
          <p:pic>
            <p:nvPicPr>
              <p:cNvPr id="7" name="Picture 2">
                <a:extLst>
                  <a:ext uri="{FF2B5EF4-FFF2-40B4-BE49-F238E27FC236}">
                    <a16:creationId xmlns:a16="http://schemas.microsoft.com/office/drawing/2014/main" id="{350B3B94-DA56-E87C-2930-25E549BB67C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34542" y="2552249"/>
                <a:ext cx="1040561" cy="987588"/>
              </a:xfrm>
              <a:prstGeom prst="rect">
                <a:avLst/>
              </a:prstGeom>
            </p:spPr>
          </p:pic>
          <p:sp>
            <p:nvSpPr>
              <p:cNvPr id="9" name="TextBox 8">
                <a:extLst>
                  <a:ext uri="{FF2B5EF4-FFF2-40B4-BE49-F238E27FC236}">
                    <a16:creationId xmlns:a16="http://schemas.microsoft.com/office/drawing/2014/main" id="{68E6A99E-FCBD-98AF-602B-B9DE284139AD}"/>
                  </a:ext>
                </a:extLst>
              </p:cNvPr>
              <p:cNvSpPr txBox="1"/>
              <p:nvPr/>
            </p:nvSpPr>
            <p:spPr>
              <a:xfrm>
                <a:off x="963662" y="2769044"/>
                <a:ext cx="782320" cy="553998"/>
              </a:xfrm>
              <a:prstGeom prst="rect">
                <a:avLst/>
              </a:prstGeom>
              <a:noFill/>
            </p:spPr>
            <p:txBody>
              <a:bodyPr wrap="square" rtlCol="0">
                <a:spAutoFit/>
              </a:bodyPr>
              <a:lstStyle/>
              <a:p>
                <a:pPr algn="ctr"/>
                <a:r>
                  <a:rPr lang="en-US" sz="3000" b="1"/>
                  <a:t>1</a:t>
                </a:r>
              </a:p>
            </p:txBody>
          </p:sp>
        </p:grpSp>
      </p:grpSp>
      <p:grpSp>
        <p:nvGrpSpPr>
          <p:cNvPr id="15" name="Group 14">
            <a:extLst>
              <a:ext uri="{FF2B5EF4-FFF2-40B4-BE49-F238E27FC236}">
                <a16:creationId xmlns:a16="http://schemas.microsoft.com/office/drawing/2014/main" id="{B1CA83E5-037E-0E99-A70E-6DAD57E3728D}"/>
              </a:ext>
            </a:extLst>
          </p:cNvPr>
          <p:cNvGrpSpPr/>
          <p:nvPr/>
        </p:nvGrpSpPr>
        <p:grpSpPr>
          <a:xfrm>
            <a:off x="834542" y="4261426"/>
            <a:ext cx="9194562" cy="1391728"/>
            <a:chOff x="834542" y="4261426"/>
            <a:chExt cx="9194562" cy="1391728"/>
          </a:xfrm>
        </p:grpSpPr>
        <p:grpSp>
          <p:nvGrpSpPr>
            <p:cNvPr id="11" name="Group 10">
              <a:extLst>
                <a:ext uri="{FF2B5EF4-FFF2-40B4-BE49-F238E27FC236}">
                  <a16:creationId xmlns:a16="http://schemas.microsoft.com/office/drawing/2014/main" id="{53E8FA8D-AF6E-627E-F7C2-F4648B11E80F}"/>
                </a:ext>
              </a:extLst>
            </p:cNvPr>
            <p:cNvGrpSpPr/>
            <p:nvPr/>
          </p:nvGrpSpPr>
          <p:grpSpPr>
            <a:xfrm>
              <a:off x="834542" y="4371303"/>
              <a:ext cx="1040561" cy="987588"/>
              <a:chOff x="834542" y="2552249"/>
              <a:chExt cx="1040561" cy="987588"/>
            </a:xfrm>
          </p:grpSpPr>
          <p:pic>
            <p:nvPicPr>
              <p:cNvPr id="12" name="Picture 2">
                <a:extLst>
                  <a:ext uri="{FF2B5EF4-FFF2-40B4-BE49-F238E27FC236}">
                    <a16:creationId xmlns:a16="http://schemas.microsoft.com/office/drawing/2014/main" id="{19E1DE55-4CEC-6561-D47A-B081F3DDC72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34542" y="2552249"/>
                <a:ext cx="1040561" cy="987588"/>
              </a:xfrm>
              <a:prstGeom prst="rect">
                <a:avLst/>
              </a:prstGeom>
            </p:spPr>
          </p:pic>
          <p:sp>
            <p:nvSpPr>
              <p:cNvPr id="13" name="TextBox 12">
                <a:extLst>
                  <a:ext uri="{FF2B5EF4-FFF2-40B4-BE49-F238E27FC236}">
                    <a16:creationId xmlns:a16="http://schemas.microsoft.com/office/drawing/2014/main" id="{DD7C5862-EDB0-DD6C-AACD-5B0F7F2F4648}"/>
                  </a:ext>
                </a:extLst>
              </p:cNvPr>
              <p:cNvSpPr txBox="1"/>
              <p:nvPr/>
            </p:nvSpPr>
            <p:spPr>
              <a:xfrm>
                <a:off x="963662" y="2769044"/>
                <a:ext cx="782320" cy="553998"/>
              </a:xfrm>
              <a:prstGeom prst="rect">
                <a:avLst/>
              </a:prstGeom>
              <a:noFill/>
            </p:spPr>
            <p:txBody>
              <a:bodyPr wrap="square" rtlCol="0">
                <a:spAutoFit/>
              </a:bodyPr>
              <a:lstStyle/>
              <a:p>
                <a:pPr algn="ctr"/>
                <a:r>
                  <a:rPr lang="en-US" sz="3000" b="1"/>
                  <a:t>2</a:t>
                </a:r>
              </a:p>
            </p:txBody>
          </p:sp>
        </p:grpSp>
        <p:sp>
          <p:nvSpPr>
            <p:cNvPr id="14" name="TextBox 13">
              <a:extLst>
                <a:ext uri="{FF2B5EF4-FFF2-40B4-BE49-F238E27FC236}">
                  <a16:creationId xmlns:a16="http://schemas.microsoft.com/office/drawing/2014/main" id="{B84C5D3C-501F-BE07-C6CA-ECF0C983B3E4}"/>
                </a:ext>
              </a:extLst>
            </p:cNvPr>
            <p:cNvSpPr txBox="1"/>
            <p:nvPr/>
          </p:nvSpPr>
          <p:spPr>
            <a:xfrm>
              <a:off x="2296188" y="4261426"/>
              <a:ext cx="7732916" cy="1391728"/>
            </a:xfrm>
            <a:prstGeom prst="rect">
              <a:avLst/>
            </a:prstGeom>
            <a:noFill/>
          </p:spPr>
          <p:txBody>
            <a:bodyPr wrap="square" rtlCol="0">
              <a:spAutoFit/>
            </a:bodyPr>
            <a:lstStyle/>
            <a:p>
              <a:pPr algn="just">
                <a:lnSpc>
                  <a:spcPct val="150000"/>
                </a:lnSpc>
              </a:pPr>
              <a:r>
                <a:rPr lang="en-US" sz="3000" b="1">
                  <a:latin typeface="+mj-lt"/>
                </a:rPr>
                <a:t>Thao tác không đúng sẽ gây ra lỗi phần mềm và hư hại phần cứng </a:t>
              </a:r>
            </a:p>
          </p:txBody>
        </p:sp>
      </p:grpSp>
      <p:pic>
        <p:nvPicPr>
          <p:cNvPr id="17" name="Picture 3">
            <a:extLst>
              <a:ext uri="{FF2B5EF4-FFF2-40B4-BE49-F238E27FC236}">
                <a16:creationId xmlns:a16="http://schemas.microsoft.com/office/drawing/2014/main" id="{BAE5400D-A259-6444-7456-C8BF594A770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676930">
            <a:off x="9704831" y="5157431"/>
            <a:ext cx="1978080" cy="14206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98"/>
                                        </p:tgtEl>
                                        <p:attrNameLst>
                                          <p:attrName>style.visibility</p:attrName>
                                        </p:attrNameLst>
                                      </p:cBhvr>
                                      <p:to>
                                        <p:strVal val="visible"/>
                                      </p:to>
                                    </p:set>
                                    <p:animEffect transition="in" filter="fade">
                                      <p:cBhvr>
                                        <p:cTn id="7" dur="1000"/>
                                        <p:tgtEl>
                                          <p:spTgt spid="4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1048"/>
        <p:cNvGrpSpPr/>
        <p:nvPr/>
      </p:nvGrpSpPr>
      <p:grpSpPr>
        <a:xfrm>
          <a:off x="0" y="0"/>
          <a:ext cx="0" cy="0"/>
          <a:chOff x="0" y="0"/>
          <a:chExt cx="0" cy="0"/>
        </a:xfrm>
      </p:grpSpPr>
      <p:sp>
        <p:nvSpPr>
          <p:cNvPr id="1052" name="Google Shape;1052;p73"/>
          <p:cNvSpPr/>
          <p:nvPr/>
        </p:nvSpPr>
        <p:spPr>
          <a:xfrm>
            <a:off x="10267168" y="3271918"/>
            <a:ext cx="1915028" cy="1915028"/>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grpSp>
        <p:nvGrpSpPr>
          <p:cNvPr id="1053" name="Google Shape;1053;p73"/>
          <p:cNvGrpSpPr/>
          <p:nvPr/>
        </p:nvGrpSpPr>
        <p:grpSpPr>
          <a:xfrm>
            <a:off x="10546850" y="3653122"/>
            <a:ext cx="1355795" cy="1152677"/>
            <a:chOff x="1168000" y="1750950"/>
            <a:chExt cx="405425" cy="344700"/>
          </a:xfrm>
        </p:grpSpPr>
        <p:sp>
          <p:nvSpPr>
            <p:cNvPr id="1054" name="Google Shape;1054;p73"/>
            <p:cNvSpPr/>
            <p:nvPr/>
          </p:nvSpPr>
          <p:spPr>
            <a:xfrm>
              <a:off x="1364750" y="1767600"/>
              <a:ext cx="190525" cy="258100"/>
            </a:xfrm>
            <a:custGeom>
              <a:avLst/>
              <a:gdLst/>
              <a:ahLst/>
              <a:cxnLst/>
              <a:rect l="l" t="t" r="r" b="b"/>
              <a:pathLst>
                <a:path w="7621" h="10324" extrusionOk="0">
                  <a:moveTo>
                    <a:pt x="5239" y="1"/>
                  </a:moveTo>
                  <a:cubicBezTo>
                    <a:pt x="5025" y="1"/>
                    <a:pt x="4810" y="60"/>
                    <a:pt x="4596" y="84"/>
                  </a:cubicBezTo>
                  <a:cubicBezTo>
                    <a:pt x="4251" y="132"/>
                    <a:pt x="3917" y="191"/>
                    <a:pt x="3572" y="239"/>
                  </a:cubicBezTo>
                  <a:cubicBezTo>
                    <a:pt x="3346" y="263"/>
                    <a:pt x="3120" y="334"/>
                    <a:pt x="2905" y="394"/>
                  </a:cubicBezTo>
                  <a:cubicBezTo>
                    <a:pt x="2489" y="513"/>
                    <a:pt x="2084" y="668"/>
                    <a:pt x="1691" y="858"/>
                  </a:cubicBezTo>
                  <a:cubicBezTo>
                    <a:pt x="1619" y="906"/>
                    <a:pt x="1536" y="906"/>
                    <a:pt x="1441" y="918"/>
                  </a:cubicBezTo>
                  <a:cubicBezTo>
                    <a:pt x="1238" y="953"/>
                    <a:pt x="1060" y="1049"/>
                    <a:pt x="905" y="1191"/>
                  </a:cubicBezTo>
                  <a:cubicBezTo>
                    <a:pt x="595" y="1501"/>
                    <a:pt x="238" y="1787"/>
                    <a:pt x="84" y="2227"/>
                  </a:cubicBezTo>
                  <a:cubicBezTo>
                    <a:pt x="72" y="2287"/>
                    <a:pt x="24" y="2323"/>
                    <a:pt x="0" y="2358"/>
                  </a:cubicBezTo>
                  <a:cubicBezTo>
                    <a:pt x="131" y="3227"/>
                    <a:pt x="262" y="4025"/>
                    <a:pt x="405" y="4835"/>
                  </a:cubicBezTo>
                  <a:cubicBezTo>
                    <a:pt x="441" y="5121"/>
                    <a:pt x="524" y="5406"/>
                    <a:pt x="595" y="5668"/>
                  </a:cubicBezTo>
                  <a:cubicBezTo>
                    <a:pt x="703" y="6037"/>
                    <a:pt x="786" y="6418"/>
                    <a:pt x="846" y="6799"/>
                  </a:cubicBezTo>
                  <a:cubicBezTo>
                    <a:pt x="893" y="7097"/>
                    <a:pt x="941" y="7395"/>
                    <a:pt x="1012" y="7692"/>
                  </a:cubicBezTo>
                  <a:cubicBezTo>
                    <a:pt x="1238" y="8514"/>
                    <a:pt x="1500" y="9312"/>
                    <a:pt x="1596" y="10169"/>
                  </a:cubicBezTo>
                  <a:cubicBezTo>
                    <a:pt x="1608" y="10240"/>
                    <a:pt x="1608" y="10312"/>
                    <a:pt x="1727" y="10324"/>
                  </a:cubicBezTo>
                  <a:cubicBezTo>
                    <a:pt x="2036" y="10085"/>
                    <a:pt x="2393" y="9907"/>
                    <a:pt x="2631" y="9573"/>
                  </a:cubicBezTo>
                  <a:cubicBezTo>
                    <a:pt x="2739" y="9419"/>
                    <a:pt x="2917" y="9312"/>
                    <a:pt x="3096" y="9276"/>
                  </a:cubicBezTo>
                  <a:cubicBezTo>
                    <a:pt x="3441" y="9181"/>
                    <a:pt x="3763" y="9050"/>
                    <a:pt x="4096" y="8883"/>
                  </a:cubicBezTo>
                  <a:cubicBezTo>
                    <a:pt x="4191" y="8835"/>
                    <a:pt x="4310" y="8811"/>
                    <a:pt x="4417" y="8800"/>
                  </a:cubicBezTo>
                  <a:cubicBezTo>
                    <a:pt x="5072" y="8692"/>
                    <a:pt x="5727" y="8597"/>
                    <a:pt x="6382" y="8514"/>
                  </a:cubicBezTo>
                  <a:cubicBezTo>
                    <a:pt x="6463" y="8506"/>
                    <a:pt x="6545" y="8486"/>
                    <a:pt x="6622" y="8486"/>
                  </a:cubicBezTo>
                  <a:cubicBezTo>
                    <a:pt x="6658" y="8486"/>
                    <a:pt x="6693" y="8491"/>
                    <a:pt x="6727" y="8502"/>
                  </a:cubicBezTo>
                  <a:cubicBezTo>
                    <a:pt x="6989" y="8573"/>
                    <a:pt x="7263" y="8526"/>
                    <a:pt x="7525" y="8585"/>
                  </a:cubicBezTo>
                  <a:cubicBezTo>
                    <a:pt x="7549" y="8585"/>
                    <a:pt x="7573" y="8561"/>
                    <a:pt x="7620" y="8526"/>
                  </a:cubicBezTo>
                  <a:cubicBezTo>
                    <a:pt x="7489" y="8180"/>
                    <a:pt x="7442" y="7788"/>
                    <a:pt x="7382" y="7383"/>
                  </a:cubicBezTo>
                  <a:cubicBezTo>
                    <a:pt x="7323" y="7026"/>
                    <a:pt x="7275" y="6668"/>
                    <a:pt x="7215" y="6311"/>
                  </a:cubicBezTo>
                  <a:cubicBezTo>
                    <a:pt x="7203" y="6156"/>
                    <a:pt x="7192" y="6014"/>
                    <a:pt x="7132" y="5894"/>
                  </a:cubicBezTo>
                  <a:cubicBezTo>
                    <a:pt x="6930" y="5406"/>
                    <a:pt x="6894" y="4882"/>
                    <a:pt x="6811" y="4370"/>
                  </a:cubicBezTo>
                  <a:cubicBezTo>
                    <a:pt x="6787" y="4228"/>
                    <a:pt x="6775" y="4061"/>
                    <a:pt x="6715" y="3918"/>
                  </a:cubicBezTo>
                  <a:cubicBezTo>
                    <a:pt x="6596" y="3597"/>
                    <a:pt x="6537" y="3275"/>
                    <a:pt x="6489" y="2942"/>
                  </a:cubicBezTo>
                  <a:lnTo>
                    <a:pt x="6358" y="1965"/>
                  </a:lnTo>
                  <a:cubicBezTo>
                    <a:pt x="6322" y="1811"/>
                    <a:pt x="6299" y="1644"/>
                    <a:pt x="6239" y="1501"/>
                  </a:cubicBezTo>
                  <a:cubicBezTo>
                    <a:pt x="6144" y="1311"/>
                    <a:pt x="6096" y="1096"/>
                    <a:pt x="6072" y="870"/>
                  </a:cubicBezTo>
                  <a:cubicBezTo>
                    <a:pt x="6060" y="703"/>
                    <a:pt x="6025" y="501"/>
                    <a:pt x="6001" y="322"/>
                  </a:cubicBezTo>
                  <a:cubicBezTo>
                    <a:pt x="5977" y="239"/>
                    <a:pt x="5941" y="144"/>
                    <a:pt x="5906" y="60"/>
                  </a:cubicBezTo>
                  <a:cubicBezTo>
                    <a:pt x="5668" y="25"/>
                    <a:pt x="5465" y="1"/>
                    <a:pt x="523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5" name="Google Shape;1055;p73"/>
            <p:cNvSpPr/>
            <p:nvPr/>
          </p:nvSpPr>
          <p:spPr>
            <a:xfrm>
              <a:off x="1182875" y="1809700"/>
              <a:ext cx="204525" cy="245175"/>
            </a:xfrm>
            <a:custGeom>
              <a:avLst/>
              <a:gdLst/>
              <a:ahLst/>
              <a:cxnLst/>
              <a:rect l="l" t="t" r="r" b="b"/>
              <a:pathLst>
                <a:path w="8181" h="9807" extrusionOk="0">
                  <a:moveTo>
                    <a:pt x="4383" y="1"/>
                  </a:moveTo>
                  <a:cubicBezTo>
                    <a:pt x="3995" y="1"/>
                    <a:pt x="3611" y="79"/>
                    <a:pt x="3227" y="139"/>
                  </a:cubicBezTo>
                  <a:cubicBezTo>
                    <a:pt x="2286" y="317"/>
                    <a:pt x="1382" y="615"/>
                    <a:pt x="501" y="948"/>
                  </a:cubicBezTo>
                  <a:cubicBezTo>
                    <a:pt x="322" y="1008"/>
                    <a:pt x="179" y="1115"/>
                    <a:pt x="0" y="1198"/>
                  </a:cubicBezTo>
                  <a:cubicBezTo>
                    <a:pt x="72" y="1317"/>
                    <a:pt x="108" y="1412"/>
                    <a:pt x="179" y="1484"/>
                  </a:cubicBezTo>
                  <a:cubicBezTo>
                    <a:pt x="322" y="1663"/>
                    <a:pt x="405" y="1853"/>
                    <a:pt x="417" y="2079"/>
                  </a:cubicBezTo>
                  <a:cubicBezTo>
                    <a:pt x="441" y="2341"/>
                    <a:pt x="524" y="2579"/>
                    <a:pt x="643" y="2817"/>
                  </a:cubicBezTo>
                  <a:cubicBezTo>
                    <a:pt x="679" y="2901"/>
                    <a:pt x="703" y="2984"/>
                    <a:pt x="715" y="3079"/>
                  </a:cubicBezTo>
                  <a:cubicBezTo>
                    <a:pt x="846" y="3627"/>
                    <a:pt x="977" y="4163"/>
                    <a:pt x="1096" y="4711"/>
                  </a:cubicBezTo>
                  <a:cubicBezTo>
                    <a:pt x="1239" y="5342"/>
                    <a:pt x="1370" y="5973"/>
                    <a:pt x="1501" y="6616"/>
                  </a:cubicBezTo>
                  <a:cubicBezTo>
                    <a:pt x="1536" y="6746"/>
                    <a:pt x="1560" y="6866"/>
                    <a:pt x="1596" y="6985"/>
                  </a:cubicBezTo>
                  <a:cubicBezTo>
                    <a:pt x="1751" y="7568"/>
                    <a:pt x="1905" y="8163"/>
                    <a:pt x="1965" y="8759"/>
                  </a:cubicBezTo>
                  <a:cubicBezTo>
                    <a:pt x="1977" y="8937"/>
                    <a:pt x="2013" y="9104"/>
                    <a:pt x="2036" y="9271"/>
                  </a:cubicBezTo>
                  <a:cubicBezTo>
                    <a:pt x="2072" y="9473"/>
                    <a:pt x="2191" y="9652"/>
                    <a:pt x="2286" y="9806"/>
                  </a:cubicBezTo>
                  <a:cubicBezTo>
                    <a:pt x="2584" y="9592"/>
                    <a:pt x="2846" y="9390"/>
                    <a:pt x="3120" y="9211"/>
                  </a:cubicBezTo>
                  <a:cubicBezTo>
                    <a:pt x="3763" y="8818"/>
                    <a:pt x="4453" y="8509"/>
                    <a:pt x="5203" y="8413"/>
                  </a:cubicBezTo>
                  <a:cubicBezTo>
                    <a:pt x="5584" y="8378"/>
                    <a:pt x="5954" y="8330"/>
                    <a:pt x="6323" y="8259"/>
                  </a:cubicBezTo>
                  <a:cubicBezTo>
                    <a:pt x="6453" y="8230"/>
                    <a:pt x="6581" y="8217"/>
                    <a:pt x="6707" y="8217"/>
                  </a:cubicBezTo>
                  <a:cubicBezTo>
                    <a:pt x="7108" y="8217"/>
                    <a:pt x="7487" y="8348"/>
                    <a:pt x="7859" y="8520"/>
                  </a:cubicBezTo>
                  <a:cubicBezTo>
                    <a:pt x="7930" y="8552"/>
                    <a:pt x="7996" y="8595"/>
                    <a:pt x="8068" y="8595"/>
                  </a:cubicBezTo>
                  <a:cubicBezTo>
                    <a:pt x="8103" y="8595"/>
                    <a:pt x="8140" y="8584"/>
                    <a:pt x="8180" y="8556"/>
                  </a:cubicBezTo>
                  <a:cubicBezTo>
                    <a:pt x="8180" y="8497"/>
                    <a:pt x="8180" y="8413"/>
                    <a:pt x="8168" y="8342"/>
                  </a:cubicBezTo>
                  <a:cubicBezTo>
                    <a:pt x="8121" y="7925"/>
                    <a:pt x="7990" y="7508"/>
                    <a:pt x="7870" y="7092"/>
                  </a:cubicBezTo>
                  <a:cubicBezTo>
                    <a:pt x="7680" y="6413"/>
                    <a:pt x="7489" y="5734"/>
                    <a:pt x="7406" y="5032"/>
                  </a:cubicBezTo>
                  <a:cubicBezTo>
                    <a:pt x="7394" y="4818"/>
                    <a:pt x="7335" y="4615"/>
                    <a:pt x="7275" y="4401"/>
                  </a:cubicBezTo>
                  <a:cubicBezTo>
                    <a:pt x="7156" y="3972"/>
                    <a:pt x="7049" y="3544"/>
                    <a:pt x="7013" y="3091"/>
                  </a:cubicBezTo>
                  <a:cubicBezTo>
                    <a:pt x="6918" y="2317"/>
                    <a:pt x="6835" y="1543"/>
                    <a:pt x="6751" y="770"/>
                  </a:cubicBezTo>
                  <a:cubicBezTo>
                    <a:pt x="6739" y="662"/>
                    <a:pt x="6716" y="543"/>
                    <a:pt x="6692" y="460"/>
                  </a:cubicBezTo>
                  <a:cubicBezTo>
                    <a:pt x="6561" y="424"/>
                    <a:pt x="6442" y="412"/>
                    <a:pt x="6335" y="365"/>
                  </a:cubicBezTo>
                  <a:cubicBezTo>
                    <a:pt x="5932" y="163"/>
                    <a:pt x="5510" y="37"/>
                    <a:pt x="5061" y="37"/>
                  </a:cubicBezTo>
                  <a:cubicBezTo>
                    <a:pt x="5006" y="37"/>
                    <a:pt x="4950" y="39"/>
                    <a:pt x="4894" y="43"/>
                  </a:cubicBezTo>
                  <a:lnTo>
                    <a:pt x="4846" y="43"/>
                  </a:lnTo>
                  <a:cubicBezTo>
                    <a:pt x="4691" y="13"/>
                    <a:pt x="4537" y="1"/>
                    <a:pt x="43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6" name="Google Shape;1056;p73"/>
            <p:cNvSpPr/>
            <p:nvPr/>
          </p:nvSpPr>
          <p:spPr>
            <a:xfrm>
              <a:off x="1247475" y="2032225"/>
              <a:ext cx="127700" cy="44675"/>
            </a:xfrm>
            <a:custGeom>
              <a:avLst/>
              <a:gdLst/>
              <a:ahLst/>
              <a:cxnLst/>
              <a:rect l="l" t="t" r="r" b="b"/>
              <a:pathLst>
                <a:path w="5108" h="1787" extrusionOk="0">
                  <a:moveTo>
                    <a:pt x="3977" y="0"/>
                  </a:moveTo>
                  <a:cubicBezTo>
                    <a:pt x="3608" y="36"/>
                    <a:pt x="3239" y="120"/>
                    <a:pt x="2858" y="143"/>
                  </a:cubicBezTo>
                  <a:cubicBezTo>
                    <a:pt x="2227" y="203"/>
                    <a:pt x="1631" y="429"/>
                    <a:pt x="1072" y="739"/>
                  </a:cubicBezTo>
                  <a:cubicBezTo>
                    <a:pt x="691" y="965"/>
                    <a:pt x="310" y="1203"/>
                    <a:pt x="0" y="1572"/>
                  </a:cubicBezTo>
                  <a:cubicBezTo>
                    <a:pt x="60" y="1644"/>
                    <a:pt x="119" y="1727"/>
                    <a:pt x="167" y="1786"/>
                  </a:cubicBezTo>
                  <a:cubicBezTo>
                    <a:pt x="333" y="1679"/>
                    <a:pt x="464" y="1548"/>
                    <a:pt x="631" y="1501"/>
                  </a:cubicBezTo>
                  <a:cubicBezTo>
                    <a:pt x="869" y="1429"/>
                    <a:pt x="1072" y="1310"/>
                    <a:pt x="1298" y="1203"/>
                  </a:cubicBezTo>
                  <a:cubicBezTo>
                    <a:pt x="1869" y="905"/>
                    <a:pt x="2477" y="739"/>
                    <a:pt x="3096" y="655"/>
                  </a:cubicBezTo>
                  <a:cubicBezTo>
                    <a:pt x="3215" y="632"/>
                    <a:pt x="3334" y="620"/>
                    <a:pt x="3429" y="572"/>
                  </a:cubicBezTo>
                  <a:cubicBezTo>
                    <a:pt x="3596" y="477"/>
                    <a:pt x="3786" y="453"/>
                    <a:pt x="3965" y="417"/>
                  </a:cubicBezTo>
                  <a:cubicBezTo>
                    <a:pt x="4322" y="358"/>
                    <a:pt x="4667" y="274"/>
                    <a:pt x="5108" y="203"/>
                  </a:cubicBezTo>
                  <a:cubicBezTo>
                    <a:pt x="4763" y="120"/>
                    <a:pt x="4524" y="60"/>
                    <a:pt x="4310" y="12"/>
                  </a:cubicBezTo>
                  <a:cubicBezTo>
                    <a:pt x="4203" y="0"/>
                    <a:pt x="4084" y="0"/>
                    <a:pt x="397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7" name="Google Shape;1057;p73"/>
            <p:cNvSpPr/>
            <p:nvPr/>
          </p:nvSpPr>
          <p:spPr>
            <a:xfrm>
              <a:off x="1416825" y="1995825"/>
              <a:ext cx="136350" cy="43425"/>
            </a:xfrm>
            <a:custGeom>
              <a:avLst/>
              <a:gdLst/>
              <a:ahLst/>
              <a:cxnLst/>
              <a:rect l="l" t="t" r="r" b="b"/>
              <a:pathLst>
                <a:path w="5454" h="1737" extrusionOk="0">
                  <a:moveTo>
                    <a:pt x="4423" y="0"/>
                  </a:moveTo>
                  <a:cubicBezTo>
                    <a:pt x="4303" y="0"/>
                    <a:pt x="4183" y="12"/>
                    <a:pt x="4061" y="40"/>
                  </a:cubicBezTo>
                  <a:cubicBezTo>
                    <a:pt x="3870" y="87"/>
                    <a:pt x="3668" y="99"/>
                    <a:pt x="3465" y="123"/>
                  </a:cubicBezTo>
                  <a:cubicBezTo>
                    <a:pt x="2787" y="206"/>
                    <a:pt x="2096" y="325"/>
                    <a:pt x="1477" y="647"/>
                  </a:cubicBezTo>
                  <a:cubicBezTo>
                    <a:pt x="1441" y="659"/>
                    <a:pt x="1418" y="683"/>
                    <a:pt x="1406" y="683"/>
                  </a:cubicBezTo>
                  <a:cubicBezTo>
                    <a:pt x="1025" y="778"/>
                    <a:pt x="703" y="1004"/>
                    <a:pt x="370" y="1218"/>
                  </a:cubicBezTo>
                  <a:cubicBezTo>
                    <a:pt x="191" y="1337"/>
                    <a:pt x="60" y="1492"/>
                    <a:pt x="1" y="1707"/>
                  </a:cubicBezTo>
                  <a:cubicBezTo>
                    <a:pt x="46" y="1727"/>
                    <a:pt x="86" y="1736"/>
                    <a:pt x="123" y="1736"/>
                  </a:cubicBezTo>
                  <a:cubicBezTo>
                    <a:pt x="211" y="1736"/>
                    <a:pt x="279" y="1686"/>
                    <a:pt x="346" y="1635"/>
                  </a:cubicBezTo>
                  <a:cubicBezTo>
                    <a:pt x="632" y="1421"/>
                    <a:pt x="941" y="1302"/>
                    <a:pt x="1263" y="1183"/>
                  </a:cubicBezTo>
                  <a:lnTo>
                    <a:pt x="1715" y="1052"/>
                  </a:lnTo>
                  <a:cubicBezTo>
                    <a:pt x="1787" y="1016"/>
                    <a:pt x="1894" y="1016"/>
                    <a:pt x="1953" y="980"/>
                  </a:cubicBezTo>
                  <a:cubicBezTo>
                    <a:pt x="2120" y="825"/>
                    <a:pt x="2311" y="814"/>
                    <a:pt x="2513" y="778"/>
                  </a:cubicBezTo>
                  <a:cubicBezTo>
                    <a:pt x="2739" y="754"/>
                    <a:pt x="2977" y="718"/>
                    <a:pt x="3204" y="683"/>
                  </a:cubicBezTo>
                  <a:cubicBezTo>
                    <a:pt x="3311" y="659"/>
                    <a:pt x="3406" y="659"/>
                    <a:pt x="3489" y="599"/>
                  </a:cubicBezTo>
                  <a:cubicBezTo>
                    <a:pt x="3680" y="456"/>
                    <a:pt x="3918" y="444"/>
                    <a:pt x="4144" y="409"/>
                  </a:cubicBezTo>
                  <a:cubicBezTo>
                    <a:pt x="4573" y="337"/>
                    <a:pt x="5001" y="266"/>
                    <a:pt x="5454" y="206"/>
                  </a:cubicBezTo>
                  <a:cubicBezTo>
                    <a:pt x="5108" y="100"/>
                    <a:pt x="4770" y="0"/>
                    <a:pt x="442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73"/>
            <p:cNvSpPr/>
            <p:nvPr/>
          </p:nvSpPr>
          <p:spPr>
            <a:xfrm>
              <a:off x="1168000" y="1750950"/>
              <a:ext cx="405425" cy="344700"/>
            </a:xfrm>
            <a:custGeom>
              <a:avLst/>
              <a:gdLst/>
              <a:ahLst/>
              <a:cxnLst/>
              <a:rect l="l" t="t" r="r" b="b"/>
              <a:pathLst>
                <a:path w="16217" h="13788" extrusionOk="0">
                  <a:moveTo>
                    <a:pt x="2739" y="13133"/>
                  </a:moveTo>
                  <a:cubicBezTo>
                    <a:pt x="2679" y="13121"/>
                    <a:pt x="2631" y="13097"/>
                    <a:pt x="2584" y="13097"/>
                  </a:cubicBezTo>
                  <a:cubicBezTo>
                    <a:pt x="2322" y="13061"/>
                    <a:pt x="2215" y="12895"/>
                    <a:pt x="2167" y="12656"/>
                  </a:cubicBezTo>
                  <a:cubicBezTo>
                    <a:pt x="2143" y="12478"/>
                    <a:pt x="2108" y="12287"/>
                    <a:pt x="1988" y="12144"/>
                  </a:cubicBezTo>
                  <a:cubicBezTo>
                    <a:pt x="1953" y="12061"/>
                    <a:pt x="1953" y="11978"/>
                    <a:pt x="1929" y="11883"/>
                  </a:cubicBezTo>
                  <a:cubicBezTo>
                    <a:pt x="1905" y="11704"/>
                    <a:pt x="1869" y="11513"/>
                    <a:pt x="1858" y="11335"/>
                  </a:cubicBezTo>
                  <a:cubicBezTo>
                    <a:pt x="1786" y="10835"/>
                    <a:pt x="1715" y="10311"/>
                    <a:pt x="1572" y="9799"/>
                  </a:cubicBezTo>
                  <a:cubicBezTo>
                    <a:pt x="1477" y="9418"/>
                    <a:pt x="1417" y="9013"/>
                    <a:pt x="1322" y="8632"/>
                  </a:cubicBezTo>
                  <a:cubicBezTo>
                    <a:pt x="1203" y="8061"/>
                    <a:pt x="1072" y="7501"/>
                    <a:pt x="941" y="6941"/>
                  </a:cubicBezTo>
                  <a:cubicBezTo>
                    <a:pt x="857" y="6608"/>
                    <a:pt x="774" y="6275"/>
                    <a:pt x="703" y="5929"/>
                  </a:cubicBezTo>
                  <a:cubicBezTo>
                    <a:pt x="667" y="5810"/>
                    <a:pt x="643" y="5679"/>
                    <a:pt x="595" y="5560"/>
                  </a:cubicBezTo>
                  <a:cubicBezTo>
                    <a:pt x="476" y="5239"/>
                    <a:pt x="381" y="4905"/>
                    <a:pt x="345" y="4560"/>
                  </a:cubicBezTo>
                  <a:cubicBezTo>
                    <a:pt x="322" y="4465"/>
                    <a:pt x="310" y="4358"/>
                    <a:pt x="250" y="4286"/>
                  </a:cubicBezTo>
                  <a:cubicBezTo>
                    <a:pt x="107" y="4024"/>
                    <a:pt x="83" y="3727"/>
                    <a:pt x="0" y="3465"/>
                  </a:cubicBezTo>
                  <a:cubicBezTo>
                    <a:pt x="238" y="3179"/>
                    <a:pt x="500" y="2989"/>
                    <a:pt x="834" y="2858"/>
                  </a:cubicBezTo>
                  <a:cubicBezTo>
                    <a:pt x="2036" y="2346"/>
                    <a:pt x="3262" y="1965"/>
                    <a:pt x="4548" y="1786"/>
                  </a:cubicBezTo>
                  <a:cubicBezTo>
                    <a:pt x="4632" y="1762"/>
                    <a:pt x="4703" y="1750"/>
                    <a:pt x="4763" y="1750"/>
                  </a:cubicBezTo>
                  <a:cubicBezTo>
                    <a:pt x="5287" y="1762"/>
                    <a:pt x="5798" y="1750"/>
                    <a:pt x="6310" y="1822"/>
                  </a:cubicBezTo>
                  <a:cubicBezTo>
                    <a:pt x="6668" y="1881"/>
                    <a:pt x="7037" y="1988"/>
                    <a:pt x="7346" y="2215"/>
                  </a:cubicBezTo>
                  <a:cubicBezTo>
                    <a:pt x="7430" y="2274"/>
                    <a:pt x="7525" y="2274"/>
                    <a:pt x="7620" y="2298"/>
                  </a:cubicBezTo>
                  <a:cubicBezTo>
                    <a:pt x="7930" y="1881"/>
                    <a:pt x="8275" y="1512"/>
                    <a:pt x="8680" y="1215"/>
                  </a:cubicBezTo>
                  <a:cubicBezTo>
                    <a:pt x="8811" y="1107"/>
                    <a:pt x="8977" y="1036"/>
                    <a:pt x="9156" y="1012"/>
                  </a:cubicBezTo>
                  <a:cubicBezTo>
                    <a:pt x="9275" y="988"/>
                    <a:pt x="9406" y="929"/>
                    <a:pt x="9525" y="893"/>
                  </a:cubicBezTo>
                  <a:cubicBezTo>
                    <a:pt x="9811" y="750"/>
                    <a:pt x="10073" y="595"/>
                    <a:pt x="10418" y="560"/>
                  </a:cubicBezTo>
                  <a:cubicBezTo>
                    <a:pt x="10430" y="560"/>
                    <a:pt x="10442" y="560"/>
                    <a:pt x="10466" y="548"/>
                  </a:cubicBezTo>
                  <a:cubicBezTo>
                    <a:pt x="10942" y="274"/>
                    <a:pt x="11490" y="274"/>
                    <a:pt x="12014" y="191"/>
                  </a:cubicBezTo>
                  <a:cubicBezTo>
                    <a:pt x="12264" y="143"/>
                    <a:pt x="12526" y="119"/>
                    <a:pt x="12787" y="72"/>
                  </a:cubicBezTo>
                  <a:cubicBezTo>
                    <a:pt x="13026" y="24"/>
                    <a:pt x="13264" y="0"/>
                    <a:pt x="13514" y="72"/>
                  </a:cubicBezTo>
                  <a:cubicBezTo>
                    <a:pt x="13597" y="95"/>
                    <a:pt x="13704" y="72"/>
                    <a:pt x="13811" y="72"/>
                  </a:cubicBezTo>
                  <a:cubicBezTo>
                    <a:pt x="14121" y="72"/>
                    <a:pt x="14335" y="238"/>
                    <a:pt x="14371" y="548"/>
                  </a:cubicBezTo>
                  <a:cubicBezTo>
                    <a:pt x="14419" y="786"/>
                    <a:pt x="14454" y="1036"/>
                    <a:pt x="14478" y="1274"/>
                  </a:cubicBezTo>
                  <a:cubicBezTo>
                    <a:pt x="14526" y="1548"/>
                    <a:pt x="14550" y="1810"/>
                    <a:pt x="14692" y="2060"/>
                  </a:cubicBezTo>
                  <a:cubicBezTo>
                    <a:pt x="14752" y="2179"/>
                    <a:pt x="14776" y="2334"/>
                    <a:pt x="14788" y="2477"/>
                  </a:cubicBezTo>
                  <a:cubicBezTo>
                    <a:pt x="14847" y="2810"/>
                    <a:pt x="14895" y="3131"/>
                    <a:pt x="14942" y="3465"/>
                  </a:cubicBezTo>
                  <a:cubicBezTo>
                    <a:pt x="14990" y="3786"/>
                    <a:pt x="15062" y="4120"/>
                    <a:pt x="15169" y="4429"/>
                  </a:cubicBezTo>
                  <a:cubicBezTo>
                    <a:pt x="15240" y="4655"/>
                    <a:pt x="15264" y="4905"/>
                    <a:pt x="15300" y="5144"/>
                  </a:cubicBezTo>
                  <a:cubicBezTo>
                    <a:pt x="15359" y="5572"/>
                    <a:pt x="15443" y="5989"/>
                    <a:pt x="15585" y="6406"/>
                  </a:cubicBezTo>
                  <a:cubicBezTo>
                    <a:pt x="15681" y="6691"/>
                    <a:pt x="15704" y="7001"/>
                    <a:pt x="15740" y="7299"/>
                  </a:cubicBezTo>
                  <a:cubicBezTo>
                    <a:pt x="15776" y="7501"/>
                    <a:pt x="15824" y="7692"/>
                    <a:pt x="15907" y="7882"/>
                  </a:cubicBezTo>
                  <a:cubicBezTo>
                    <a:pt x="16026" y="8168"/>
                    <a:pt x="16121" y="8477"/>
                    <a:pt x="16181" y="8787"/>
                  </a:cubicBezTo>
                  <a:cubicBezTo>
                    <a:pt x="16216" y="9061"/>
                    <a:pt x="16193" y="9323"/>
                    <a:pt x="16157" y="9608"/>
                  </a:cubicBezTo>
                  <a:cubicBezTo>
                    <a:pt x="16145" y="9704"/>
                    <a:pt x="16062" y="9775"/>
                    <a:pt x="16002" y="9882"/>
                  </a:cubicBezTo>
                  <a:cubicBezTo>
                    <a:pt x="16050" y="10132"/>
                    <a:pt x="16181" y="10382"/>
                    <a:pt x="16074" y="10656"/>
                  </a:cubicBezTo>
                  <a:cubicBezTo>
                    <a:pt x="15883" y="10740"/>
                    <a:pt x="15704" y="10740"/>
                    <a:pt x="15526" y="10668"/>
                  </a:cubicBezTo>
                  <a:cubicBezTo>
                    <a:pt x="15300" y="10573"/>
                    <a:pt x="15073" y="10561"/>
                    <a:pt x="14847" y="10620"/>
                  </a:cubicBezTo>
                  <a:cubicBezTo>
                    <a:pt x="14633" y="10668"/>
                    <a:pt x="14395" y="10680"/>
                    <a:pt x="14169" y="10728"/>
                  </a:cubicBezTo>
                  <a:cubicBezTo>
                    <a:pt x="14002" y="10751"/>
                    <a:pt x="13823" y="10775"/>
                    <a:pt x="13669" y="10870"/>
                  </a:cubicBezTo>
                  <a:cubicBezTo>
                    <a:pt x="13585" y="10930"/>
                    <a:pt x="13466" y="10954"/>
                    <a:pt x="13347" y="10966"/>
                  </a:cubicBezTo>
                  <a:cubicBezTo>
                    <a:pt x="13121" y="11013"/>
                    <a:pt x="12883" y="11025"/>
                    <a:pt x="12656" y="11073"/>
                  </a:cubicBezTo>
                  <a:cubicBezTo>
                    <a:pt x="12478" y="11097"/>
                    <a:pt x="12287" y="11097"/>
                    <a:pt x="12121" y="11228"/>
                  </a:cubicBezTo>
                  <a:cubicBezTo>
                    <a:pt x="12085" y="11263"/>
                    <a:pt x="12025" y="11287"/>
                    <a:pt x="11966" y="11287"/>
                  </a:cubicBezTo>
                  <a:cubicBezTo>
                    <a:pt x="11573" y="11287"/>
                    <a:pt x="11228" y="11466"/>
                    <a:pt x="10871" y="11561"/>
                  </a:cubicBezTo>
                  <a:cubicBezTo>
                    <a:pt x="10597" y="11632"/>
                    <a:pt x="10311" y="11763"/>
                    <a:pt x="10073" y="11966"/>
                  </a:cubicBezTo>
                  <a:cubicBezTo>
                    <a:pt x="9918" y="12085"/>
                    <a:pt x="9787" y="12121"/>
                    <a:pt x="9597" y="12049"/>
                  </a:cubicBezTo>
                  <a:cubicBezTo>
                    <a:pt x="9418" y="11978"/>
                    <a:pt x="9204" y="11918"/>
                    <a:pt x="9013" y="11966"/>
                  </a:cubicBezTo>
                  <a:cubicBezTo>
                    <a:pt x="8406" y="11799"/>
                    <a:pt x="7823" y="11990"/>
                    <a:pt x="7227" y="12121"/>
                  </a:cubicBezTo>
                  <a:cubicBezTo>
                    <a:pt x="6941" y="12180"/>
                    <a:pt x="6668" y="12264"/>
                    <a:pt x="6382" y="12299"/>
                  </a:cubicBezTo>
                  <a:cubicBezTo>
                    <a:pt x="5668" y="12442"/>
                    <a:pt x="5001" y="12692"/>
                    <a:pt x="4382" y="13073"/>
                  </a:cubicBezTo>
                  <a:cubicBezTo>
                    <a:pt x="4370" y="13097"/>
                    <a:pt x="4358" y="13097"/>
                    <a:pt x="4358" y="13109"/>
                  </a:cubicBezTo>
                  <a:cubicBezTo>
                    <a:pt x="4060" y="13240"/>
                    <a:pt x="3763" y="13359"/>
                    <a:pt x="3560" y="13645"/>
                  </a:cubicBezTo>
                  <a:cubicBezTo>
                    <a:pt x="3501" y="13716"/>
                    <a:pt x="3346" y="13752"/>
                    <a:pt x="3239" y="13764"/>
                  </a:cubicBezTo>
                  <a:cubicBezTo>
                    <a:pt x="3108" y="13788"/>
                    <a:pt x="2989" y="13716"/>
                    <a:pt x="2917" y="13597"/>
                  </a:cubicBezTo>
                  <a:cubicBezTo>
                    <a:pt x="2881" y="13407"/>
                    <a:pt x="2810" y="13276"/>
                    <a:pt x="2739" y="13133"/>
                  </a:cubicBezTo>
                  <a:close/>
                  <a:moveTo>
                    <a:pt x="7882" y="3024"/>
                  </a:moveTo>
                  <a:cubicBezTo>
                    <a:pt x="8013" y="3893"/>
                    <a:pt x="8156" y="4691"/>
                    <a:pt x="8287" y="5501"/>
                  </a:cubicBezTo>
                  <a:cubicBezTo>
                    <a:pt x="8335" y="5787"/>
                    <a:pt x="8406" y="6072"/>
                    <a:pt x="8477" y="6334"/>
                  </a:cubicBezTo>
                  <a:cubicBezTo>
                    <a:pt x="8585" y="6703"/>
                    <a:pt x="8680" y="7084"/>
                    <a:pt x="8727" y="7465"/>
                  </a:cubicBezTo>
                  <a:cubicBezTo>
                    <a:pt x="8775" y="7763"/>
                    <a:pt x="8823" y="8061"/>
                    <a:pt x="8894" y="8358"/>
                  </a:cubicBezTo>
                  <a:cubicBezTo>
                    <a:pt x="9120" y="9180"/>
                    <a:pt x="9394" y="9978"/>
                    <a:pt x="9478" y="10835"/>
                  </a:cubicBezTo>
                  <a:cubicBezTo>
                    <a:pt x="9489" y="10906"/>
                    <a:pt x="9489" y="10978"/>
                    <a:pt x="9608" y="10990"/>
                  </a:cubicBezTo>
                  <a:cubicBezTo>
                    <a:pt x="9918" y="10751"/>
                    <a:pt x="10275" y="10573"/>
                    <a:pt x="10513" y="10239"/>
                  </a:cubicBezTo>
                  <a:cubicBezTo>
                    <a:pt x="10621" y="10085"/>
                    <a:pt x="10799" y="9978"/>
                    <a:pt x="10978" y="9942"/>
                  </a:cubicBezTo>
                  <a:cubicBezTo>
                    <a:pt x="11323" y="9847"/>
                    <a:pt x="11656" y="9716"/>
                    <a:pt x="11978" y="9549"/>
                  </a:cubicBezTo>
                  <a:cubicBezTo>
                    <a:pt x="12085" y="9501"/>
                    <a:pt x="12204" y="9477"/>
                    <a:pt x="12311" y="9466"/>
                  </a:cubicBezTo>
                  <a:cubicBezTo>
                    <a:pt x="12954" y="9358"/>
                    <a:pt x="13621" y="9263"/>
                    <a:pt x="14264" y="9180"/>
                  </a:cubicBezTo>
                  <a:cubicBezTo>
                    <a:pt x="14395" y="9168"/>
                    <a:pt x="14514" y="9132"/>
                    <a:pt x="14609" y="9168"/>
                  </a:cubicBezTo>
                  <a:cubicBezTo>
                    <a:pt x="14883" y="9239"/>
                    <a:pt x="15145" y="9192"/>
                    <a:pt x="15419" y="9251"/>
                  </a:cubicBezTo>
                  <a:cubicBezTo>
                    <a:pt x="15431" y="9251"/>
                    <a:pt x="15454" y="9227"/>
                    <a:pt x="15502" y="9192"/>
                  </a:cubicBezTo>
                  <a:cubicBezTo>
                    <a:pt x="15335" y="8835"/>
                    <a:pt x="15300" y="8430"/>
                    <a:pt x="15240" y="8037"/>
                  </a:cubicBezTo>
                  <a:cubicBezTo>
                    <a:pt x="15181" y="7680"/>
                    <a:pt x="15133" y="7322"/>
                    <a:pt x="15073" y="6965"/>
                  </a:cubicBezTo>
                  <a:cubicBezTo>
                    <a:pt x="15062" y="6810"/>
                    <a:pt x="15038" y="6668"/>
                    <a:pt x="14978" y="6549"/>
                  </a:cubicBezTo>
                  <a:cubicBezTo>
                    <a:pt x="14788" y="6048"/>
                    <a:pt x="14740" y="5537"/>
                    <a:pt x="14669" y="5025"/>
                  </a:cubicBezTo>
                  <a:cubicBezTo>
                    <a:pt x="14645" y="4882"/>
                    <a:pt x="14621" y="4715"/>
                    <a:pt x="14561" y="4560"/>
                  </a:cubicBezTo>
                  <a:cubicBezTo>
                    <a:pt x="14442" y="4251"/>
                    <a:pt x="14383" y="3929"/>
                    <a:pt x="14347" y="3596"/>
                  </a:cubicBezTo>
                  <a:lnTo>
                    <a:pt x="14204" y="2619"/>
                  </a:lnTo>
                  <a:cubicBezTo>
                    <a:pt x="14180" y="2465"/>
                    <a:pt x="14145" y="2298"/>
                    <a:pt x="14085" y="2155"/>
                  </a:cubicBezTo>
                  <a:cubicBezTo>
                    <a:pt x="14002" y="1965"/>
                    <a:pt x="13954" y="1750"/>
                    <a:pt x="13930" y="1524"/>
                  </a:cubicBezTo>
                  <a:cubicBezTo>
                    <a:pt x="13907" y="1346"/>
                    <a:pt x="13883" y="1155"/>
                    <a:pt x="13847" y="976"/>
                  </a:cubicBezTo>
                  <a:cubicBezTo>
                    <a:pt x="13835" y="893"/>
                    <a:pt x="13788" y="798"/>
                    <a:pt x="13764" y="714"/>
                  </a:cubicBezTo>
                  <a:cubicBezTo>
                    <a:pt x="13526" y="679"/>
                    <a:pt x="13311" y="655"/>
                    <a:pt x="13097" y="655"/>
                  </a:cubicBezTo>
                  <a:cubicBezTo>
                    <a:pt x="12883" y="655"/>
                    <a:pt x="12656" y="714"/>
                    <a:pt x="12454" y="738"/>
                  </a:cubicBezTo>
                  <a:cubicBezTo>
                    <a:pt x="12109" y="786"/>
                    <a:pt x="11764" y="845"/>
                    <a:pt x="11430" y="893"/>
                  </a:cubicBezTo>
                  <a:cubicBezTo>
                    <a:pt x="11204" y="917"/>
                    <a:pt x="10978" y="988"/>
                    <a:pt x="10751" y="1048"/>
                  </a:cubicBezTo>
                  <a:cubicBezTo>
                    <a:pt x="10335" y="1167"/>
                    <a:pt x="9942" y="1322"/>
                    <a:pt x="9549" y="1512"/>
                  </a:cubicBezTo>
                  <a:cubicBezTo>
                    <a:pt x="9478" y="1560"/>
                    <a:pt x="9382" y="1560"/>
                    <a:pt x="9299" y="1572"/>
                  </a:cubicBezTo>
                  <a:cubicBezTo>
                    <a:pt x="9085" y="1607"/>
                    <a:pt x="8906" y="1703"/>
                    <a:pt x="8763" y="1846"/>
                  </a:cubicBezTo>
                  <a:cubicBezTo>
                    <a:pt x="8454" y="2155"/>
                    <a:pt x="8096" y="2429"/>
                    <a:pt x="7942" y="2881"/>
                  </a:cubicBezTo>
                  <a:cubicBezTo>
                    <a:pt x="7954" y="2953"/>
                    <a:pt x="7918" y="3000"/>
                    <a:pt x="7882" y="3024"/>
                  </a:cubicBezTo>
                  <a:close/>
                  <a:moveTo>
                    <a:pt x="584" y="3572"/>
                  </a:moveTo>
                  <a:cubicBezTo>
                    <a:pt x="655" y="3691"/>
                    <a:pt x="679" y="3774"/>
                    <a:pt x="762" y="3846"/>
                  </a:cubicBezTo>
                  <a:cubicBezTo>
                    <a:pt x="905" y="4024"/>
                    <a:pt x="976" y="4215"/>
                    <a:pt x="1000" y="4441"/>
                  </a:cubicBezTo>
                  <a:cubicBezTo>
                    <a:pt x="1024" y="4715"/>
                    <a:pt x="1096" y="4953"/>
                    <a:pt x="1215" y="5191"/>
                  </a:cubicBezTo>
                  <a:cubicBezTo>
                    <a:pt x="1262" y="5263"/>
                    <a:pt x="1274" y="5358"/>
                    <a:pt x="1298" y="5441"/>
                  </a:cubicBezTo>
                  <a:cubicBezTo>
                    <a:pt x="1429" y="5989"/>
                    <a:pt x="1560" y="6525"/>
                    <a:pt x="1679" y="7072"/>
                  </a:cubicBezTo>
                  <a:cubicBezTo>
                    <a:pt x="1810" y="7703"/>
                    <a:pt x="1953" y="8346"/>
                    <a:pt x="2084" y="8977"/>
                  </a:cubicBezTo>
                  <a:cubicBezTo>
                    <a:pt x="2108" y="9120"/>
                    <a:pt x="2143" y="9239"/>
                    <a:pt x="2167" y="9358"/>
                  </a:cubicBezTo>
                  <a:cubicBezTo>
                    <a:pt x="2334" y="9930"/>
                    <a:pt x="2489" y="10525"/>
                    <a:pt x="2548" y="11121"/>
                  </a:cubicBezTo>
                  <a:cubicBezTo>
                    <a:pt x="2560" y="11299"/>
                    <a:pt x="2584" y="11466"/>
                    <a:pt x="2620" y="11632"/>
                  </a:cubicBezTo>
                  <a:cubicBezTo>
                    <a:pt x="2643" y="11835"/>
                    <a:pt x="2762" y="12013"/>
                    <a:pt x="2870" y="12168"/>
                  </a:cubicBezTo>
                  <a:cubicBezTo>
                    <a:pt x="3167" y="11954"/>
                    <a:pt x="3417" y="11752"/>
                    <a:pt x="3703" y="11573"/>
                  </a:cubicBezTo>
                  <a:cubicBezTo>
                    <a:pt x="4346" y="11180"/>
                    <a:pt x="5025" y="10870"/>
                    <a:pt x="5787" y="10787"/>
                  </a:cubicBezTo>
                  <a:cubicBezTo>
                    <a:pt x="6156" y="10740"/>
                    <a:pt x="6537" y="10692"/>
                    <a:pt x="6906" y="10620"/>
                  </a:cubicBezTo>
                  <a:cubicBezTo>
                    <a:pt x="7453" y="10501"/>
                    <a:pt x="7942" y="10668"/>
                    <a:pt x="8442" y="10882"/>
                  </a:cubicBezTo>
                  <a:cubicBezTo>
                    <a:pt x="8537" y="10930"/>
                    <a:pt x="8644" y="11001"/>
                    <a:pt x="8763" y="10918"/>
                  </a:cubicBezTo>
                  <a:cubicBezTo>
                    <a:pt x="8763" y="10859"/>
                    <a:pt x="8763" y="10787"/>
                    <a:pt x="8751" y="10704"/>
                  </a:cubicBezTo>
                  <a:cubicBezTo>
                    <a:pt x="8704" y="10275"/>
                    <a:pt x="8585" y="9858"/>
                    <a:pt x="8465" y="9442"/>
                  </a:cubicBezTo>
                  <a:cubicBezTo>
                    <a:pt x="8275" y="8763"/>
                    <a:pt x="8084" y="8084"/>
                    <a:pt x="8001" y="7370"/>
                  </a:cubicBezTo>
                  <a:cubicBezTo>
                    <a:pt x="7989" y="7168"/>
                    <a:pt x="7930" y="6953"/>
                    <a:pt x="7870" y="6751"/>
                  </a:cubicBezTo>
                  <a:cubicBezTo>
                    <a:pt x="7751" y="6322"/>
                    <a:pt x="7644" y="5882"/>
                    <a:pt x="7608" y="5441"/>
                  </a:cubicBezTo>
                  <a:cubicBezTo>
                    <a:pt x="7513" y="4667"/>
                    <a:pt x="7430" y="3893"/>
                    <a:pt x="7346" y="3120"/>
                  </a:cubicBezTo>
                  <a:cubicBezTo>
                    <a:pt x="7334" y="3012"/>
                    <a:pt x="7311" y="2893"/>
                    <a:pt x="7287" y="2810"/>
                  </a:cubicBezTo>
                  <a:cubicBezTo>
                    <a:pt x="7156" y="2774"/>
                    <a:pt x="7037" y="2762"/>
                    <a:pt x="6930" y="2715"/>
                  </a:cubicBezTo>
                  <a:cubicBezTo>
                    <a:pt x="6477" y="2489"/>
                    <a:pt x="6001" y="2358"/>
                    <a:pt x="5489" y="2393"/>
                  </a:cubicBezTo>
                  <a:lnTo>
                    <a:pt x="5441" y="2393"/>
                  </a:lnTo>
                  <a:cubicBezTo>
                    <a:pt x="4894" y="2286"/>
                    <a:pt x="4358" y="2405"/>
                    <a:pt x="3822" y="2489"/>
                  </a:cubicBezTo>
                  <a:cubicBezTo>
                    <a:pt x="2881" y="2667"/>
                    <a:pt x="1977" y="2965"/>
                    <a:pt x="1096" y="3298"/>
                  </a:cubicBezTo>
                  <a:cubicBezTo>
                    <a:pt x="905" y="3370"/>
                    <a:pt x="762" y="3477"/>
                    <a:pt x="584" y="3572"/>
                  </a:cubicBezTo>
                  <a:close/>
                  <a:moveTo>
                    <a:pt x="8299" y="11454"/>
                  </a:moveTo>
                  <a:cubicBezTo>
                    <a:pt x="7954" y="11359"/>
                    <a:pt x="7727" y="11311"/>
                    <a:pt x="7501" y="11263"/>
                  </a:cubicBezTo>
                  <a:cubicBezTo>
                    <a:pt x="7394" y="11240"/>
                    <a:pt x="7275" y="11228"/>
                    <a:pt x="7156" y="11240"/>
                  </a:cubicBezTo>
                  <a:cubicBezTo>
                    <a:pt x="6787" y="11287"/>
                    <a:pt x="6418" y="11359"/>
                    <a:pt x="6037" y="11394"/>
                  </a:cubicBezTo>
                  <a:cubicBezTo>
                    <a:pt x="5406" y="11454"/>
                    <a:pt x="4810" y="11680"/>
                    <a:pt x="4251" y="11990"/>
                  </a:cubicBezTo>
                  <a:cubicBezTo>
                    <a:pt x="3870" y="12216"/>
                    <a:pt x="3489" y="12454"/>
                    <a:pt x="3179" y="12823"/>
                  </a:cubicBezTo>
                  <a:cubicBezTo>
                    <a:pt x="3239" y="12895"/>
                    <a:pt x="3298" y="12978"/>
                    <a:pt x="3346" y="13037"/>
                  </a:cubicBezTo>
                  <a:cubicBezTo>
                    <a:pt x="3512" y="12930"/>
                    <a:pt x="3643" y="12787"/>
                    <a:pt x="3810" y="12752"/>
                  </a:cubicBezTo>
                  <a:cubicBezTo>
                    <a:pt x="4048" y="12680"/>
                    <a:pt x="4251" y="12549"/>
                    <a:pt x="4477" y="12454"/>
                  </a:cubicBezTo>
                  <a:cubicBezTo>
                    <a:pt x="5048" y="12156"/>
                    <a:pt x="5656" y="11990"/>
                    <a:pt x="6275" y="11906"/>
                  </a:cubicBezTo>
                  <a:cubicBezTo>
                    <a:pt x="6394" y="11883"/>
                    <a:pt x="6513" y="11871"/>
                    <a:pt x="6608" y="11823"/>
                  </a:cubicBezTo>
                  <a:cubicBezTo>
                    <a:pt x="6775" y="11728"/>
                    <a:pt x="6965" y="11704"/>
                    <a:pt x="7144" y="11656"/>
                  </a:cubicBezTo>
                  <a:cubicBezTo>
                    <a:pt x="7501" y="11609"/>
                    <a:pt x="7858" y="11549"/>
                    <a:pt x="8299" y="11454"/>
                  </a:cubicBezTo>
                  <a:close/>
                  <a:moveTo>
                    <a:pt x="15383" y="9978"/>
                  </a:moveTo>
                  <a:cubicBezTo>
                    <a:pt x="14931" y="9858"/>
                    <a:pt x="14478" y="9727"/>
                    <a:pt x="14002" y="9835"/>
                  </a:cubicBezTo>
                  <a:cubicBezTo>
                    <a:pt x="13811" y="9882"/>
                    <a:pt x="13597" y="9894"/>
                    <a:pt x="13407" y="9918"/>
                  </a:cubicBezTo>
                  <a:cubicBezTo>
                    <a:pt x="12728" y="10001"/>
                    <a:pt x="12037" y="10120"/>
                    <a:pt x="11418" y="10442"/>
                  </a:cubicBezTo>
                  <a:cubicBezTo>
                    <a:pt x="11383" y="10454"/>
                    <a:pt x="11359" y="10478"/>
                    <a:pt x="11335" y="10478"/>
                  </a:cubicBezTo>
                  <a:cubicBezTo>
                    <a:pt x="10966" y="10573"/>
                    <a:pt x="10644" y="10799"/>
                    <a:pt x="10311" y="11013"/>
                  </a:cubicBezTo>
                  <a:cubicBezTo>
                    <a:pt x="10132" y="11132"/>
                    <a:pt x="10001" y="11287"/>
                    <a:pt x="9942" y="11502"/>
                  </a:cubicBezTo>
                  <a:cubicBezTo>
                    <a:pt x="10085" y="11573"/>
                    <a:pt x="10192" y="11502"/>
                    <a:pt x="10287" y="11430"/>
                  </a:cubicBezTo>
                  <a:cubicBezTo>
                    <a:pt x="10561" y="11216"/>
                    <a:pt x="10882" y="11097"/>
                    <a:pt x="11204" y="10978"/>
                  </a:cubicBezTo>
                  <a:lnTo>
                    <a:pt x="11656" y="10847"/>
                  </a:lnTo>
                  <a:cubicBezTo>
                    <a:pt x="11728" y="10811"/>
                    <a:pt x="11835" y="10811"/>
                    <a:pt x="11894" y="10775"/>
                  </a:cubicBezTo>
                  <a:cubicBezTo>
                    <a:pt x="12049" y="10620"/>
                    <a:pt x="12252" y="10609"/>
                    <a:pt x="12454" y="10573"/>
                  </a:cubicBezTo>
                  <a:cubicBezTo>
                    <a:pt x="12680" y="10549"/>
                    <a:pt x="12918" y="10513"/>
                    <a:pt x="13145" y="10478"/>
                  </a:cubicBezTo>
                  <a:cubicBezTo>
                    <a:pt x="13240" y="10454"/>
                    <a:pt x="13347" y="10454"/>
                    <a:pt x="13418" y="10394"/>
                  </a:cubicBezTo>
                  <a:cubicBezTo>
                    <a:pt x="13621" y="10251"/>
                    <a:pt x="13859" y="10239"/>
                    <a:pt x="14073" y="10204"/>
                  </a:cubicBezTo>
                  <a:cubicBezTo>
                    <a:pt x="14526" y="10132"/>
                    <a:pt x="14954" y="10061"/>
                    <a:pt x="15383" y="997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73"/>
            <p:cNvSpPr/>
            <p:nvPr/>
          </p:nvSpPr>
          <p:spPr>
            <a:xfrm>
              <a:off x="1404625" y="1833700"/>
              <a:ext cx="89925" cy="110150"/>
            </a:xfrm>
            <a:custGeom>
              <a:avLst/>
              <a:gdLst/>
              <a:ahLst/>
              <a:cxnLst/>
              <a:rect l="l" t="t" r="r" b="b"/>
              <a:pathLst>
                <a:path w="3597" h="4406" extrusionOk="0">
                  <a:moveTo>
                    <a:pt x="1679" y="1834"/>
                  </a:moveTo>
                  <a:cubicBezTo>
                    <a:pt x="1846" y="1488"/>
                    <a:pt x="2025" y="1167"/>
                    <a:pt x="2037" y="762"/>
                  </a:cubicBezTo>
                  <a:cubicBezTo>
                    <a:pt x="1906" y="762"/>
                    <a:pt x="1798" y="774"/>
                    <a:pt x="1679" y="774"/>
                  </a:cubicBezTo>
                  <a:cubicBezTo>
                    <a:pt x="1310" y="822"/>
                    <a:pt x="941" y="869"/>
                    <a:pt x="560" y="893"/>
                  </a:cubicBezTo>
                  <a:cubicBezTo>
                    <a:pt x="441" y="917"/>
                    <a:pt x="346" y="917"/>
                    <a:pt x="227" y="893"/>
                  </a:cubicBezTo>
                  <a:cubicBezTo>
                    <a:pt x="108" y="881"/>
                    <a:pt x="13" y="774"/>
                    <a:pt x="1" y="655"/>
                  </a:cubicBezTo>
                  <a:cubicBezTo>
                    <a:pt x="1" y="560"/>
                    <a:pt x="48" y="452"/>
                    <a:pt x="143" y="417"/>
                  </a:cubicBezTo>
                  <a:cubicBezTo>
                    <a:pt x="274" y="381"/>
                    <a:pt x="417" y="322"/>
                    <a:pt x="560" y="298"/>
                  </a:cubicBezTo>
                  <a:cubicBezTo>
                    <a:pt x="1072" y="214"/>
                    <a:pt x="1596" y="119"/>
                    <a:pt x="2096" y="60"/>
                  </a:cubicBezTo>
                  <a:cubicBezTo>
                    <a:pt x="2572" y="0"/>
                    <a:pt x="2906" y="357"/>
                    <a:pt x="2787" y="833"/>
                  </a:cubicBezTo>
                  <a:cubicBezTo>
                    <a:pt x="2703" y="1119"/>
                    <a:pt x="2608" y="1381"/>
                    <a:pt x="2501" y="1655"/>
                  </a:cubicBezTo>
                  <a:lnTo>
                    <a:pt x="2322" y="2096"/>
                  </a:lnTo>
                  <a:cubicBezTo>
                    <a:pt x="2394" y="2179"/>
                    <a:pt x="2465" y="2227"/>
                    <a:pt x="2513" y="2274"/>
                  </a:cubicBezTo>
                  <a:cubicBezTo>
                    <a:pt x="2644" y="2441"/>
                    <a:pt x="2584" y="2667"/>
                    <a:pt x="2394" y="2727"/>
                  </a:cubicBezTo>
                  <a:cubicBezTo>
                    <a:pt x="2287" y="2750"/>
                    <a:pt x="2168" y="2774"/>
                    <a:pt x="2048" y="2798"/>
                  </a:cubicBezTo>
                  <a:cubicBezTo>
                    <a:pt x="1977" y="3012"/>
                    <a:pt x="1810" y="3203"/>
                    <a:pt x="1906" y="3441"/>
                  </a:cubicBezTo>
                  <a:cubicBezTo>
                    <a:pt x="2037" y="3500"/>
                    <a:pt x="2144" y="3453"/>
                    <a:pt x="2227" y="3393"/>
                  </a:cubicBezTo>
                  <a:cubicBezTo>
                    <a:pt x="2549" y="3215"/>
                    <a:pt x="2906" y="3215"/>
                    <a:pt x="3239" y="3203"/>
                  </a:cubicBezTo>
                  <a:cubicBezTo>
                    <a:pt x="3418" y="3191"/>
                    <a:pt x="3572" y="3322"/>
                    <a:pt x="3584" y="3465"/>
                  </a:cubicBezTo>
                  <a:cubicBezTo>
                    <a:pt x="3596" y="3620"/>
                    <a:pt x="3513" y="3762"/>
                    <a:pt x="3334" y="3822"/>
                  </a:cubicBezTo>
                  <a:cubicBezTo>
                    <a:pt x="3275" y="3846"/>
                    <a:pt x="3227" y="3858"/>
                    <a:pt x="3168" y="3870"/>
                  </a:cubicBezTo>
                  <a:cubicBezTo>
                    <a:pt x="2727" y="3917"/>
                    <a:pt x="2322" y="4120"/>
                    <a:pt x="1906" y="4286"/>
                  </a:cubicBezTo>
                  <a:cubicBezTo>
                    <a:pt x="1727" y="4358"/>
                    <a:pt x="1513" y="4393"/>
                    <a:pt x="1310" y="4393"/>
                  </a:cubicBezTo>
                  <a:cubicBezTo>
                    <a:pt x="1060" y="4405"/>
                    <a:pt x="894" y="4215"/>
                    <a:pt x="953" y="3977"/>
                  </a:cubicBezTo>
                  <a:cubicBezTo>
                    <a:pt x="1001" y="3762"/>
                    <a:pt x="977" y="3548"/>
                    <a:pt x="1156" y="3381"/>
                  </a:cubicBezTo>
                  <a:cubicBezTo>
                    <a:pt x="1179" y="3370"/>
                    <a:pt x="1191" y="3322"/>
                    <a:pt x="1191" y="3310"/>
                  </a:cubicBezTo>
                  <a:cubicBezTo>
                    <a:pt x="1156" y="3084"/>
                    <a:pt x="1298" y="2893"/>
                    <a:pt x="1370" y="2691"/>
                  </a:cubicBezTo>
                  <a:cubicBezTo>
                    <a:pt x="1394" y="2631"/>
                    <a:pt x="1394" y="2560"/>
                    <a:pt x="1429" y="2477"/>
                  </a:cubicBezTo>
                  <a:cubicBezTo>
                    <a:pt x="1298" y="2417"/>
                    <a:pt x="1191" y="2369"/>
                    <a:pt x="1072" y="2310"/>
                  </a:cubicBezTo>
                  <a:cubicBezTo>
                    <a:pt x="1001" y="2274"/>
                    <a:pt x="905" y="2250"/>
                    <a:pt x="834" y="2203"/>
                  </a:cubicBezTo>
                  <a:cubicBezTo>
                    <a:pt x="727" y="2143"/>
                    <a:pt x="715" y="2000"/>
                    <a:pt x="786" y="1905"/>
                  </a:cubicBezTo>
                  <a:cubicBezTo>
                    <a:pt x="894" y="1774"/>
                    <a:pt x="1036" y="1715"/>
                    <a:pt x="1203" y="1762"/>
                  </a:cubicBezTo>
                  <a:cubicBezTo>
                    <a:pt x="1370" y="1762"/>
                    <a:pt x="1513" y="1786"/>
                    <a:pt x="1679" y="1834"/>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73"/>
            <p:cNvSpPr/>
            <p:nvPr/>
          </p:nvSpPr>
          <p:spPr>
            <a:xfrm>
              <a:off x="1254025" y="1863150"/>
              <a:ext cx="75025" cy="122375"/>
            </a:xfrm>
            <a:custGeom>
              <a:avLst/>
              <a:gdLst/>
              <a:ahLst/>
              <a:cxnLst/>
              <a:rect l="l" t="t" r="r" b="b"/>
              <a:pathLst>
                <a:path w="3001" h="4895" extrusionOk="0">
                  <a:moveTo>
                    <a:pt x="1786" y="2977"/>
                  </a:moveTo>
                  <a:cubicBezTo>
                    <a:pt x="1584" y="3037"/>
                    <a:pt x="1405" y="3096"/>
                    <a:pt x="1226" y="3144"/>
                  </a:cubicBezTo>
                  <a:cubicBezTo>
                    <a:pt x="1072" y="3192"/>
                    <a:pt x="893" y="3192"/>
                    <a:pt x="691" y="3215"/>
                  </a:cubicBezTo>
                  <a:cubicBezTo>
                    <a:pt x="679" y="3513"/>
                    <a:pt x="595" y="3799"/>
                    <a:pt x="631" y="4097"/>
                  </a:cubicBezTo>
                  <a:cubicBezTo>
                    <a:pt x="667" y="4323"/>
                    <a:pt x="679" y="4561"/>
                    <a:pt x="572" y="4775"/>
                  </a:cubicBezTo>
                  <a:cubicBezTo>
                    <a:pt x="536" y="4882"/>
                    <a:pt x="393" y="4894"/>
                    <a:pt x="333" y="4811"/>
                  </a:cubicBezTo>
                  <a:cubicBezTo>
                    <a:pt x="274" y="4739"/>
                    <a:pt x="214" y="4644"/>
                    <a:pt x="191" y="4561"/>
                  </a:cubicBezTo>
                  <a:cubicBezTo>
                    <a:pt x="83" y="4239"/>
                    <a:pt x="0" y="3930"/>
                    <a:pt x="71" y="3585"/>
                  </a:cubicBezTo>
                  <a:cubicBezTo>
                    <a:pt x="83" y="3501"/>
                    <a:pt x="83" y="3394"/>
                    <a:pt x="83" y="3287"/>
                  </a:cubicBezTo>
                  <a:lnTo>
                    <a:pt x="83" y="2775"/>
                  </a:lnTo>
                  <a:cubicBezTo>
                    <a:pt x="83" y="2668"/>
                    <a:pt x="95" y="2561"/>
                    <a:pt x="83" y="2477"/>
                  </a:cubicBezTo>
                  <a:cubicBezTo>
                    <a:pt x="12" y="1918"/>
                    <a:pt x="71" y="1382"/>
                    <a:pt x="95" y="834"/>
                  </a:cubicBezTo>
                  <a:cubicBezTo>
                    <a:pt x="119" y="596"/>
                    <a:pt x="191" y="394"/>
                    <a:pt x="333" y="191"/>
                  </a:cubicBezTo>
                  <a:cubicBezTo>
                    <a:pt x="488" y="1"/>
                    <a:pt x="691" y="1"/>
                    <a:pt x="857" y="167"/>
                  </a:cubicBezTo>
                  <a:cubicBezTo>
                    <a:pt x="929" y="239"/>
                    <a:pt x="976" y="334"/>
                    <a:pt x="1036" y="406"/>
                  </a:cubicBezTo>
                  <a:cubicBezTo>
                    <a:pt x="1453" y="989"/>
                    <a:pt x="1869" y="1584"/>
                    <a:pt x="2179" y="2239"/>
                  </a:cubicBezTo>
                  <a:cubicBezTo>
                    <a:pt x="2417" y="2727"/>
                    <a:pt x="2655" y="3215"/>
                    <a:pt x="2941" y="3680"/>
                  </a:cubicBezTo>
                  <a:cubicBezTo>
                    <a:pt x="3000" y="3763"/>
                    <a:pt x="3000" y="3906"/>
                    <a:pt x="3000" y="4001"/>
                  </a:cubicBezTo>
                  <a:cubicBezTo>
                    <a:pt x="3000" y="4168"/>
                    <a:pt x="2893" y="4287"/>
                    <a:pt x="2762" y="4335"/>
                  </a:cubicBezTo>
                  <a:cubicBezTo>
                    <a:pt x="2643" y="4358"/>
                    <a:pt x="2512" y="4299"/>
                    <a:pt x="2441" y="4180"/>
                  </a:cubicBezTo>
                  <a:cubicBezTo>
                    <a:pt x="2346" y="4025"/>
                    <a:pt x="2262" y="3858"/>
                    <a:pt x="2179" y="3692"/>
                  </a:cubicBezTo>
                  <a:cubicBezTo>
                    <a:pt x="2084" y="3430"/>
                    <a:pt x="1941" y="3192"/>
                    <a:pt x="1786" y="2977"/>
                  </a:cubicBezTo>
                  <a:close/>
                  <a:moveTo>
                    <a:pt x="738" y="2620"/>
                  </a:moveTo>
                  <a:cubicBezTo>
                    <a:pt x="1036" y="2608"/>
                    <a:pt x="1286" y="2549"/>
                    <a:pt x="1500" y="2322"/>
                  </a:cubicBezTo>
                  <a:cubicBezTo>
                    <a:pt x="1250" y="1906"/>
                    <a:pt x="1084" y="1465"/>
                    <a:pt x="714" y="1108"/>
                  </a:cubicBezTo>
                  <a:cubicBezTo>
                    <a:pt x="607" y="1584"/>
                    <a:pt x="619" y="2144"/>
                    <a:pt x="738" y="262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61" name="Google Shape;1061;p73"/>
          <p:cNvGrpSpPr/>
          <p:nvPr/>
        </p:nvGrpSpPr>
        <p:grpSpPr>
          <a:xfrm>
            <a:off x="402134" y="826919"/>
            <a:ext cx="1728535" cy="1448719"/>
            <a:chOff x="537803" y="1586771"/>
            <a:chExt cx="1296401" cy="1086539"/>
          </a:xfrm>
        </p:grpSpPr>
        <p:sp>
          <p:nvSpPr>
            <p:cNvPr id="1062" name="Google Shape;1062;p73"/>
            <p:cNvSpPr/>
            <p:nvPr/>
          </p:nvSpPr>
          <p:spPr>
            <a:xfrm rot="-648418">
              <a:off x="1170428" y="2264338"/>
              <a:ext cx="101809" cy="88726"/>
            </a:xfrm>
            <a:custGeom>
              <a:avLst/>
              <a:gdLst/>
              <a:ahLst/>
              <a:cxnLst/>
              <a:rect l="l" t="t" r="r" b="b"/>
              <a:pathLst>
                <a:path w="3743" h="3262" extrusionOk="0">
                  <a:moveTo>
                    <a:pt x="1982" y="1"/>
                  </a:moveTo>
                  <a:cubicBezTo>
                    <a:pt x="1712" y="1"/>
                    <a:pt x="1444" y="66"/>
                    <a:pt x="1175" y="168"/>
                  </a:cubicBezTo>
                  <a:cubicBezTo>
                    <a:pt x="1164" y="180"/>
                    <a:pt x="1152" y="191"/>
                    <a:pt x="1138" y="197"/>
                  </a:cubicBezTo>
                  <a:cubicBezTo>
                    <a:pt x="195" y="761"/>
                    <a:pt x="1" y="2120"/>
                    <a:pt x="852" y="2853"/>
                  </a:cubicBezTo>
                  <a:cubicBezTo>
                    <a:pt x="1170" y="3127"/>
                    <a:pt x="1549" y="3261"/>
                    <a:pt x="1922" y="3261"/>
                  </a:cubicBezTo>
                  <a:cubicBezTo>
                    <a:pt x="2404" y="3261"/>
                    <a:pt x="2876" y="3037"/>
                    <a:pt x="3195" y="2601"/>
                  </a:cubicBezTo>
                  <a:cubicBezTo>
                    <a:pt x="3743" y="1859"/>
                    <a:pt x="3697" y="804"/>
                    <a:pt x="2883" y="277"/>
                  </a:cubicBezTo>
                  <a:cubicBezTo>
                    <a:pt x="2579" y="80"/>
                    <a:pt x="2280" y="1"/>
                    <a:pt x="1982"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3" name="Google Shape;1063;p73"/>
            <p:cNvSpPr/>
            <p:nvPr/>
          </p:nvSpPr>
          <p:spPr>
            <a:xfrm rot="-648418">
              <a:off x="612742" y="1712048"/>
              <a:ext cx="1070887" cy="505891"/>
            </a:xfrm>
            <a:custGeom>
              <a:avLst/>
              <a:gdLst/>
              <a:ahLst/>
              <a:cxnLst/>
              <a:rect l="l" t="t" r="r" b="b"/>
              <a:pathLst>
                <a:path w="39371" h="18599" extrusionOk="0">
                  <a:moveTo>
                    <a:pt x="35512" y="2652"/>
                  </a:moveTo>
                  <a:cubicBezTo>
                    <a:pt x="35646" y="2652"/>
                    <a:pt x="35777" y="2727"/>
                    <a:pt x="35829" y="2902"/>
                  </a:cubicBezTo>
                  <a:cubicBezTo>
                    <a:pt x="36390" y="4813"/>
                    <a:pt x="36176" y="6862"/>
                    <a:pt x="36110" y="8830"/>
                  </a:cubicBezTo>
                  <a:cubicBezTo>
                    <a:pt x="36035" y="11008"/>
                    <a:pt x="36061" y="13232"/>
                    <a:pt x="35743" y="15389"/>
                  </a:cubicBezTo>
                  <a:lnTo>
                    <a:pt x="35734" y="15455"/>
                  </a:lnTo>
                  <a:cubicBezTo>
                    <a:pt x="35729" y="15495"/>
                    <a:pt x="35711" y="15530"/>
                    <a:pt x="35686" y="15558"/>
                  </a:cubicBezTo>
                  <a:cubicBezTo>
                    <a:pt x="35740" y="15736"/>
                    <a:pt x="35683" y="15948"/>
                    <a:pt x="35465" y="15994"/>
                  </a:cubicBezTo>
                  <a:lnTo>
                    <a:pt x="34835" y="16123"/>
                  </a:lnTo>
                  <a:cubicBezTo>
                    <a:pt x="34812" y="16128"/>
                    <a:pt x="34788" y="16130"/>
                    <a:pt x="34765" y="16130"/>
                  </a:cubicBezTo>
                  <a:cubicBezTo>
                    <a:pt x="34696" y="16130"/>
                    <a:pt x="34628" y="16108"/>
                    <a:pt x="34574" y="16063"/>
                  </a:cubicBezTo>
                  <a:cubicBezTo>
                    <a:pt x="29108" y="16445"/>
                    <a:pt x="23564" y="16662"/>
                    <a:pt x="18026" y="16662"/>
                  </a:cubicBezTo>
                  <a:cubicBezTo>
                    <a:pt x="12908" y="16662"/>
                    <a:pt x="7796" y="16477"/>
                    <a:pt x="2754" y="16068"/>
                  </a:cubicBezTo>
                  <a:cubicBezTo>
                    <a:pt x="2594" y="16054"/>
                    <a:pt x="2591" y="15813"/>
                    <a:pt x="2754" y="15813"/>
                  </a:cubicBezTo>
                  <a:lnTo>
                    <a:pt x="2783" y="15813"/>
                  </a:lnTo>
                  <a:lnTo>
                    <a:pt x="2783" y="15719"/>
                  </a:lnTo>
                  <a:cubicBezTo>
                    <a:pt x="2734" y="15719"/>
                    <a:pt x="2691" y="15687"/>
                    <a:pt x="2674" y="15641"/>
                  </a:cubicBezTo>
                  <a:cubicBezTo>
                    <a:pt x="2109" y="13828"/>
                    <a:pt x="2382" y="11616"/>
                    <a:pt x="2419" y="9730"/>
                  </a:cubicBezTo>
                  <a:cubicBezTo>
                    <a:pt x="2459" y="7590"/>
                    <a:pt x="2513" y="5426"/>
                    <a:pt x="2740" y="3297"/>
                  </a:cubicBezTo>
                  <a:cubicBezTo>
                    <a:pt x="2470" y="3260"/>
                    <a:pt x="2465" y="2853"/>
                    <a:pt x="2757" y="2848"/>
                  </a:cubicBezTo>
                  <a:cubicBezTo>
                    <a:pt x="3656" y="2830"/>
                    <a:pt x="4556" y="2822"/>
                    <a:pt x="5456" y="2822"/>
                  </a:cubicBezTo>
                  <a:cubicBezTo>
                    <a:pt x="9863" y="2822"/>
                    <a:pt x="14277" y="3000"/>
                    <a:pt x="18684" y="3000"/>
                  </a:cubicBezTo>
                  <a:cubicBezTo>
                    <a:pt x="18742" y="3000"/>
                    <a:pt x="18800" y="2999"/>
                    <a:pt x="18857" y="2999"/>
                  </a:cubicBezTo>
                  <a:cubicBezTo>
                    <a:pt x="24035" y="2994"/>
                    <a:pt x="29220" y="2735"/>
                    <a:pt x="34395" y="2735"/>
                  </a:cubicBezTo>
                  <a:cubicBezTo>
                    <a:pt x="34582" y="2735"/>
                    <a:pt x="34768" y="2735"/>
                    <a:pt x="34955" y="2736"/>
                  </a:cubicBezTo>
                  <a:cubicBezTo>
                    <a:pt x="35044" y="2736"/>
                    <a:pt x="35130" y="2770"/>
                    <a:pt x="35193" y="2830"/>
                  </a:cubicBezTo>
                  <a:cubicBezTo>
                    <a:pt x="35259" y="2718"/>
                    <a:pt x="35387" y="2652"/>
                    <a:pt x="35512" y="2652"/>
                  </a:cubicBezTo>
                  <a:close/>
                  <a:moveTo>
                    <a:pt x="2823" y="0"/>
                  </a:moveTo>
                  <a:cubicBezTo>
                    <a:pt x="2021" y="0"/>
                    <a:pt x="1260" y="101"/>
                    <a:pt x="837" y="504"/>
                  </a:cubicBezTo>
                  <a:cubicBezTo>
                    <a:pt x="0" y="1306"/>
                    <a:pt x="387" y="3790"/>
                    <a:pt x="370" y="4982"/>
                  </a:cubicBezTo>
                  <a:cubicBezTo>
                    <a:pt x="353" y="6340"/>
                    <a:pt x="336" y="7701"/>
                    <a:pt x="318" y="9060"/>
                  </a:cubicBezTo>
                  <a:cubicBezTo>
                    <a:pt x="284" y="11885"/>
                    <a:pt x="253" y="14710"/>
                    <a:pt x="207" y="17533"/>
                  </a:cubicBezTo>
                  <a:cubicBezTo>
                    <a:pt x="204" y="17742"/>
                    <a:pt x="175" y="18120"/>
                    <a:pt x="144" y="18598"/>
                  </a:cubicBezTo>
                  <a:cubicBezTo>
                    <a:pt x="6548" y="18258"/>
                    <a:pt x="12986" y="18341"/>
                    <a:pt x="19396" y="18183"/>
                  </a:cubicBezTo>
                  <a:cubicBezTo>
                    <a:pt x="25932" y="18023"/>
                    <a:pt x="32476" y="17667"/>
                    <a:pt x="39012" y="17584"/>
                  </a:cubicBezTo>
                  <a:cubicBezTo>
                    <a:pt x="39014" y="17584"/>
                    <a:pt x="39016" y="17584"/>
                    <a:pt x="39018" y="17584"/>
                  </a:cubicBezTo>
                  <a:cubicBezTo>
                    <a:pt x="39249" y="17584"/>
                    <a:pt x="39362" y="17758"/>
                    <a:pt x="39362" y="17934"/>
                  </a:cubicBezTo>
                  <a:lnTo>
                    <a:pt x="39370" y="17934"/>
                  </a:lnTo>
                  <a:cubicBezTo>
                    <a:pt x="39319" y="16868"/>
                    <a:pt x="39264" y="16034"/>
                    <a:pt x="39256" y="15747"/>
                  </a:cubicBezTo>
                  <a:cubicBezTo>
                    <a:pt x="39184" y="12607"/>
                    <a:pt x="39113" y="9464"/>
                    <a:pt x="39038" y="6320"/>
                  </a:cubicBezTo>
                  <a:cubicBezTo>
                    <a:pt x="39007" y="4856"/>
                    <a:pt x="39009" y="3386"/>
                    <a:pt x="38938" y="1922"/>
                  </a:cubicBezTo>
                  <a:cubicBezTo>
                    <a:pt x="38926" y="1664"/>
                    <a:pt x="38992" y="1040"/>
                    <a:pt x="38852" y="827"/>
                  </a:cubicBezTo>
                  <a:cubicBezTo>
                    <a:pt x="38488" y="277"/>
                    <a:pt x="37408" y="137"/>
                    <a:pt x="36846" y="82"/>
                  </a:cubicBezTo>
                  <a:cubicBezTo>
                    <a:pt x="36640" y="62"/>
                    <a:pt x="36429" y="56"/>
                    <a:pt x="36216" y="56"/>
                  </a:cubicBezTo>
                  <a:cubicBezTo>
                    <a:pt x="35791" y="56"/>
                    <a:pt x="35359" y="82"/>
                    <a:pt x="34941" y="82"/>
                  </a:cubicBezTo>
                  <a:lnTo>
                    <a:pt x="26362" y="88"/>
                  </a:lnTo>
                  <a:lnTo>
                    <a:pt x="9513" y="97"/>
                  </a:lnTo>
                  <a:cubicBezTo>
                    <a:pt x="8032" y="100"/>
                    <a:pt x="6551" y="103"/>
                    <a:pt x="5066" y="103"/>
                  </a:cubicBezTo>
                  <a:cubicBezTo>
                    <a:pt x="4480" y="103"/>
                    <a:pt x="3631" y="0"/>
                    <a:pt x="2823"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4" name="Google Shape;1064;p73"/>
            <p:cNvSpPr/>
            <p:nvPr/>
          </p:nvSpPr>
          <p:spPr>
            <a:xfrm rot="-648418">
              <a:off x="610712" y="1686777"/>
              <a:ext cx="1150583" cy="886526"/>
            </a:xfrm>
            <a:custGeom>
              <a:avLst/>
              <a:gdLst/>
              <a:ahLst/>
              <a:cxnLst/>
              <a:rect l="l" t="t" r="r" b="b"/>
              <a:pathLst>
                <a:path w="42301" h="32593" extrusionOk="0">
                  <a:moveTo>
                    <a:pt x="4065" y="774"/>
                  </a:moveTo>
                  <a:cubicBezTo>
                    <a:pt x="4872" y="774"/>
                    <a:pt x="5719" y="876"/>
                    <a:pt x="6303" y="876"/>
                  </a:cubicBezTo>
                  <a:cubicBezTo>
                    <a:pt x="7790" y="876"/>
                    <a:pt x="9272" y="876"/>
                    <a:pt x="10753" y="873"/>
                  </a:cubicBezTo>
                  <a:lnTo>
                    <a:pt x="27599" y="861"/>
                  </a:lnTo>
                  <a:lnTo>
                    <a:pt x="36178" y="856"/>
                  </a:lnTo>
                  <a:cubicBezTo>
                    <a:pt x="36596" y="856"/>
                    <a:pt x="37028" y="829"/>
                    <a:pt x="37454" y="829"/>
                  </a:cubicBezTo>
                  <a:cubicBezTo>
                    <a:pt x="37667" y="829"/>
                    <a:pt x="37879" y="836"/>
                    <a:pt x="38086" y="856"/>
                  </a:cubicBezTo>
                  <a:cubicBezTo>
                    <a:pt x="38645" y="910"/>
                    <a:pt x="39725" y="1050"/>
                    <a:pt x="40092" y="1601"/>
                  </a:cubicBezTo>
                  <a:cubicBezTo>
                    <a:pt x="40232" y="1813"/>
                    <a:pt x="40163" y="2440"/>
                    <a:pt x="40178" y="2695"/>
                  </a:cubicBezTo>
                  <a:cubicBezTo>
                    <a:pt x="40246" y="4159"/>
                    <a:pt x="40244" y="5629"/>
                    <a:pt x="40275" y="7094"/>
                  </a:cubicBezTo>
                  <a:cubicBezTo>
                    <a:pt x="40347" y="10237"/>
                    <a:pt x="40421" y="13380"/>
                    <a:pt x="40493" y="16521"/>
                  </a:cubicBezTo>
                  <a:cubicBezTo>
                    <a:pt x="40501" y="16810"/>
                    <a:pt x="40556" y="17644"/>
                    <a:pt x="40607" y="18710"/>
                  </a:cubicBezTo>
                  <a:cubicBezTo>
                    <a:pt x="40756" y="21581"/>
                    <a:pt x="40903" y="26134"/>
                    <a:pt x="40095" y="26160"/>
                  </a:cubicBezTo>
                  <a:cubicBezTo>
                    <a:pt x="40009" y="26163"/>
                    <a:pt x="39925" y="26194"/>
                    <a:pt x="39860" y="26251"/>
                  </a:cubicBezTo>
                  <a:cubicBezTo>
                    <a:pt x="39845" y="26251"/>
                    <a:pt x="39840" y="26246"/>
                    <a:pt x="39822" y="26246"/>
                  </a:cubicBezTo>
                  <a:cubicBezTo>
                    <a:pt x="39538" y="26245"/>
                    <a:pt x="39253" y="26245"/>
                    <a:pt x="38968" y="26245"/>
                  </a:cubicBezTo>
                  <a:cubicBezTo>
                    <a:pt x="32828" y="26245"/>
                    <a:pt x="26675" y="26416"/>
                    <a:pt x="20530" y="26501"/>
                  </a:cubicBezTo>
                  <a:lnTo>
                    <a:pt x="16303" y="26558"/>
                  </a:lnTo>
                  <a:cubicBezTo>
                    <a:pt x="16280" y="26500"/>
                    <a:pt x="16227" y="26474"/>
                    <a:pt x="16172" y="26474"/>
                  </a:cubicBezTo>
                  <a:cubicBezTo>
                    <a:pt x="16112" y="26474"/>
                    <a:pt x="16048" y="26505"/>
                    <a:pt x="16017" y="26564"/>
                  </a:cubicBezTo>
                  <a:lnTo>
                    <a:pt x="11040" y="26632"/>
                  </a:lnTo>
                  <a:cubicBezTo>
                    <a:pt x="9455" y="26655"/>
                    <a:pt x="7876" y="26673"/>
                    <a:pt x="6292" y="26698"/>
                  </a:cubicBezTo>
                  <a:cubicBezTo>
                    <a:pt x="6133" y="26701"/>
                    <a:pt x="5973" y="26702"/>
                    <a:pt x="5813" y="26702"/>
                  </a:cubicBezTo>
                  <a:cubicBezTo>
                    <a:pt x="5450" y="26702"/>
                    <a:pt x="5083" y="26697"/>
                    <a:pt x="4716" y="26697"/>
                  </a:cubicBezTo>
                  <a:cubicBezTo>
                    <a:pt x="3969" y="26697"/>
                    <a:pt x="3220" y="26716"/>
                    <a:pt x="2491" y="26829"/>
                  </a:cubicBezTo>
                  <a:lnTo>
                    <a:pt x="2491" y="26829"/>
                  </a:lnTo>
                  <a:cubicBezTo>
                    <a:pt x="2841" y="26769"/>
                    <a:pt x="2855" y="26228"/>
                    <a:pt x="2492" y="26228"/>
                  </a:cubicBezTo>
                  <a:cubicBezTo>
                    <a:pt x="2485" y="26228"/>
                    <a:pt x="2477" y="26228"/>
                    <a:pt x="2470" y="26228"/>
                  </a:cubicBezTo>
                  <a:cubicBezTo>
                    <a:pt x="2456" y="26229"/>
                    <a:pt x="2443" y="26230"/>
                    <a:pt x="2430" y="26230"/>
                  </a:cubicBezTo>
                  <a:cubicBezTo>
                    <a:pt x="1043" y="26230"/>
                    <a:pt x="1199" y="22209"/>
                    <a:pt x="1352" y="19833"/>
                  </a:cubicBezTo>
                  <a:lnTo>
                    <a:pt x="1366" y="19833"/>
                  </a:lnTo>
                  <a:lnTo>
                    <a:pt x="1381" y="19374"/>
                  </a:lnTo>
                  <a:cubicBezTo>
                    <a:pt x="1415" y="18893"/>
                    <a:pt x="1444" y="18515"/>
                    <a:pt x="1447" y="18309"/>
                  </a:cubicBezTo>
                  <a:cubicBezTo>
                    <a:pt x="1490" y="15483"/>
                    <a:pt x="1521" y="12658"/>
                    <a:pt x="1558" y="9833"/>
                  </a:cubicBezTo>
                  <a:cubicBezTo>
                    <a:pt x="1576" y="8475"/>
                    <a:pt x="1593" y="7116"/>
                    <a:pt x="1610" y="5755"/>
                  </a:cubicBezTo>
                  <a:cubicBezTo>
                    <a:pt x="1624" y="4566"/>
                    <a:pt x="1237" y="2082"/>
                    <a:pt x="2074" y="1280"/>
                  </a:cubicBezTo>
                  <a:cubicBezTo>
                    <a:pt x="2497" y="875"/>
                    <a:pt x="3261" y="774"/>
                    <a:pt x="4065" y="774"/>
                  </a:cubicBezTo>
                  <a:close/>
                  <a:moveTo>
                    <a:pt x="3000" y="1"/>
                  </a:moveTo>
                  <a:cubicBezTo>
                    <a:pt x="2344" y="1"/>
                    <a:pt x="1718" y="91"/>
                    <a:pt x="1335" y="432"/>
                  </a:cubicBezTo>
                  <a:cubicBezTo>
                    <a:pt x="687" y="1007"/>
                    <a:pt x="891" y="2179"/>
                    <a:pt x="882" y="2933"/>
                  </a:cubicBezTo>
                  <a:cubicBezTo>
                    <a:pt x="856" y="4816"/>
                    <a:pt x="833" y="6698"/>
                    <a:pt x="810" y="8584"/>
                  </a:cubicBezTo>
                  <a:cubicBezTo>
                    <a:pt x="756" y="12767"/>
                    <a:pt x="699" y="16950"/>
                    <a:pt x="661" y="21137"/>
                  </a:cubicBezTo>
                  <a:cubicBezTo>
                    <a:pt x="647" y="22376"/>
                    <a:pt x="0" y="26847"/>
                    <a:pt x="2271" y="26847"/>
                  </a:cubicBezTo>
                  <a:cubicBezTo>
                    <a:pt x="2327" y="26847"/>
                    <a:pt x="2385" y="26844"/>
                    <a:pt x="2444" y="26839"/>
                  </a:cubicBezTo>
                  <a:lnTo>
                    <a:pt x="2444" y="26839"/>
                  </a:lnTo>
                  <a:cubicBezTo>
                    <a:pt x="2235" y="26870"/>
                    <a:pt x="2023" y="26913"/>
                    <a:pt x="1816" y="26965"/>
                  </a:cubicBezTo>
                  <a:cubicBezTo>
                    <a:pt x="1641" y="27005"/>
                    <a:pt x="1636" y="27277"/>
                    <a:pt x="1816" y="27317"/>
                  </a:cubicBezTo>
                  <a:cubicBezTo>
                    <a:pt x="2864" y="27549"/>
                    <a:pt x="3982" y="27623"/>
                    <a:pt x="5121" y="27623"/>
                  </a:cubicBezTo>
                  <a:cubicBezTo>
                    <a:pt x="7006" y="27623"/>
                    <a:pt x="8948" y="27421"/>
                    <a:pt x="10722" y="27398"/>
                  </a:cubicBezTo>
                  <a:lnTo>
                    <a:pt x="15934" y="27329"/>
                  </a:lnTo>
                  <a:lnTo>
                    <a:pt x="15934" y="27329"/>
                  </a:lnTo>
                  <a:cubicBezTo>
                    <a:pt x="15622" y="29512"/>
                    <a:pt x="14146" y="30988"/>
                    <a:pt x="12023" y="31713"/>
                  </a:cubicBezTo>
                  <a:cubicBezTo>
                    <a:pt x="11703" y="31819"/>
                    <a:pt x="11721" y="32350"/>
                    <a:pt x="12080" y="32350"/>
                  </a:cubicBezTo>
                  <a:cubicBezTo>
                    <a:pt x="12087" y="32350"/>
                    <a:pt x="12095" y="32349"/>
                    <a:pt x="12103" y="32349"/>
                  </a:cubicBezTo>
                  <a:lnTo>
                    <a:pt x="12103" y="32349"/>
                  </a:lnTo>
                  <a:cubicBezTo>
                    <a:pt x="12097" y="32355"/>
                    <a:pt x="12086" y="32360"/>
                    <a:pt x="12080" y="32369"/>
                  </a:cubicBezTo>
                  <a:cubicBezTo>
                    <a:pt x="12054" y="32403"/>
                    <a:pt x="12028" y="32435"/>
                    <a:pt x="12003" y="32469"/>
                  </a:cubicBezTo>
                  <a:lnTo>
                    <a:pt x="12375" y="32547"/>
                  </a:lnTo>
                  <a:cubicBezTo>
                    <a:pt x="12578" y="32564"/>
                    <a:pt x="12785" y="32578"/>
                    <a:pt x="12991" y="32592"/>
                  </a:cubicBezTo>
                  <a:lnTo>
                    <a:pt x="13023" y="32168"/>
                  </a:lnTo>
                  <a:cubicBezTo>
                    <a:pt x="15008" y="31527"/>
                    <a:pt x="16415" y="29380"/>
                    <a:pt x="16381" y="27323"/>
                  </a:cubicBezTo>
                  <a:lnTo>
                    <a:pt x="20524" y="27266"/>
                  </a:lnTo>
                  <a:cubicBezTo>
                    <a:pt x="22223" y="27246"/>
                    <a:pt x="23922" y="27226"/>
                    <a:pt x="25622" y="27211"/>
                  </a:cubicBezTo>
                  <a:lnTo>
                    <a:pt x="26028" y="27208"/>
                  </a:lnTo>
                  <a:cubicBezTo>
                    <a:pt x="30625" y="27165"/>
                    <a:pt x="35223" y="27131"/>
                    <a:pt x="39817" y="26993"/>
                  </a:cubicBezTo>
                  <a:cubicBezTo>
                    <a:pt x="39891" y="26991"/>
                    <a:pt x="39963" y="26965"/>
                    <a:pt x="40023" y="26922"/>
                  </a:cubicBezTo>
                  <a:cubicBezTo>
                    <a:pt x="40039" y="26924"/>
                    <a:pt x="40055" y="26926"/>
                    <a:pt x="40073" y="26926"/>
                  </a:cubicBezTo>
                  <a:cubicBezTo>
                    <a:pt x="40080" y="26926"/>
                    <a:pt x="40087" y="26926"/>
                    <a:pt x="40095" y="26925"/>
                  </a:cubicBezTo>
                  <a:cubicBezTo>
                    <a:pt x="42301" y="26850"/>
                    <a:pt x="41393" y="22512"/>
                    <a:pt x="41364" y="21234"/>
                  </a:cubicBezTo>
                  <a:lnTo>
                    <a:pt x="41120" y="10555"/>
                  </a:lnTo>
                  <a:cubicBezTo>
                    <a:pt x="41077" y="8775"/>
                    <a:pt x="41037" y="6993"/>
                    <a:pt x="41000" y="5211"/>
                  </a:cubicBezTo>
                  <a:cubicBezTo>
                    <a:pt x="40971" y="4008"/>
                    <a:pt x="41304" y="2022"/>
                    <a:pt x="40639" y="910"/>
                  </a:cubicBezTo>
                  <a:cubicBezTo>
                    <a:pt x="40206" y="191"/>
                    <a:pt x="39481" y="131"/>
                    <a:pt x="38722" y="93"/>
                  </a:cubicBezTo>
                  <a:cubicBezTo>
                    <a:pt x="38102" y="63"/>
                    <a:pt x="37479" y="52"/>
                    <a:pt x="36856" y="52"/>
                  </a:cubicBezTo>
                  <a:cubicBezTo>
                    <a:pt x="35570" y="52"/>
                    <a:pt x="34280" y="96"/>
                    <a:pt x="33003" y="96"/>
                  </a:cubicBezTo>
                  <a:cubicBezTo>
                    <a:pt x="25584" y="102"/>
                    <a:pt x="18169" y="105"/>
                    <a:pt x="10753" y="113"/>
                  </a:cubicBezTo>
                  <a:cubicBezTo>
                    <a:pt x="8848" y="113"/>
                    <a:pt x="6939" y="116"/>
                    <a:pt x="5034" y="116"/>
                  </a:cubicBezTo>
                  <a:cubicBezTo>
                    <a:pt x="4522" y="116"/>
                    <a:pt x="3741" y="1"/>
                    <a:pt x="300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5" name="Google Shape;1065;p73"/>
            <p:cNvSpPr/>
            <p:nvPr/>
          </p:nvSpPr>
          <p:spPr>
            <a:xfrm rot="-648418">
              <a:off x="672000" y="2193464"/>
              <a:ext cx="1084379" cy="220918"/>
            </a:xfrm>
            <a:custGeom>
              <a:avLst/>
              <a:gdLst/>
              <a:ahLst/>
              <a:cxnLst/>
              <a:rect l="l" t="t" r="r" b="b"/>
              <a:pathLst>
                <a:path w="39867" h="8122" extrusionOk="0">
                  <a:moveTo>
                    <a:pt x="20076" y="2040"/>
                  </a:moveTo>
                  <a:cubicBezTo>
                    <a:pt x="20762" y="2040"/>
                    <a:pt x="21486" y="2341"/>
                    <a:pt x="21906" y="2794"/>
                  </a:cubicBezTo>
                  <a:cubicBezTo>
                    <a:pt x="22732" y="3683"/>
                    <a:pt x="22517" y="5095"/>
                    <a:pt x="21680" y="5901"/>
                  </a:cubicBezTo>
                  <a:cubicBezTo>
                    <a:pt x="21275" y="6290"/>
                    <a:pt x="20753" y="6476"/>
                    <a:pt x="20231" y="6476"/>
                  </a:cubicBezTo>
                  <a:cubicBezTo>
                    <a:pt x="19573" y="6476"/>
                    <a:pt x="18913" y="6181"/>
                    <a:pt x="18485" y="5625"/>
                  </a:cubicBezTo>
                  <a:cubicBezTo>
                    <a:pt x="17815" y="4766"/>
                    <a:pt x="18027" y="3617"/>
                    <a:pt x="18775" y="2943"/>
                  </a:cubicBezTo>
                  <a:cubicBezTo>
                    <a:pt x="18672" y="2849"/>
                    <a:pt x="18666" y="2691"/>
                    <a:pt x="18760" y="2588"/>
                  </a:cubicBezTo>
                  <a:cubicBezTo>
                    <a:pt x="19087" y="2203"/>
                    <a:pt x="19571" y="2040"/>
                    <a:pt x="20076" y="2040"/>
                  </a:cubicBezTo>
                  <a:close/>
                  <a:moveTo>
                    <a:pt x="39560" y="1"/>
                  </a:moveTo>
                  <a:cubicBezTo>
                    <a:pt x="39566" y="201"/>
                    <a:pt x="39411" y="367"/>
                    <a:pt x="39210" y="379"/>
                  </a:cubicBezTo>
                  <a:cubicBezTo>
                    <a:pt x="32692" y="794"/>
                    <a:pt x="26124" y="846"/>
                    <a:pt x="19591" y="981"/>
                  </a:cubicBezTo>
                  <a:cubicBezTo>
                    <a:pt x="15095" y="1071"/>
                    <a:pt x="10579" y="1232"/>
                    <a:pt x="6071" y="1232"/>
                  </a:cubicBezTo>
                  <a:cubicBezTo>
                    <a:pt x="4154" y="1232"/>
                    <a:pt x="2237" y="1203"/>
                    <a:pt x="325" y="1127"/>
                  </a:cubicBezTo>
                  <a:lnTo>
                    <a:pt x="313" y="1127"/>
                  </a:lnTo>
                  <a:cubicBezTo>
                    <a:pt x="157" y="3501"/>
                    <a:pt x="1" y="7523"/>
                    <a:pt x="1389" y="7523"/>
                  </a:cubicBezTo>
                  <a:cubicBezTo>
                    <a:pt x="1402" y="7523"/>
                    <a:pt x="1415" y="7523"/>
                    <a:pt x="1428" y="7522"/>
                  </a:cubicBezTo>
                  <a:cubicBezTo>
                    <a:pt x="1435" y="7522"/>
                    <a:pt x="1443" y="7522"/>
                    <a:pt x="1450" y="7522"/>
                  </a:cubicBezTo>
                  <a:cubicBezTo>
                    <a:pt x="1812" y="7522"/>
                    <a:pt x="1799" y="8058"/>
                    <a:pt x="1457" y="8119"/>
                  </a:cubicBezTo>
                  <a:lnTo>
                    <a:pt x="1457" y="8119"/>
                  </a:lnTo>
                  <a:cubicBezTo>
                    <a:pt x="2172" y="8008"/>
                    <a:pt x="2908" y="7989"/>
                    <a:pt x="3642" y="7989"/>
                  </a:cubicBezTo>
                  <a:cubicBezTo>
                    <a:pt x="4045" y="7989"/>
                    <a:pt x="4448" y="7995"/>
                    <a:pt x="4845" y="7995"/>
                  </a:cubicBezTo>
                  <a:cubicBezTo>
                    <a:pt x="4981" y="7995"/>
                    <a:pt x="5116" y="7994"/>
                    <a:pt x="5250" y="7992"/>
                  </a:cubicBezTo>
                  <a:cubicBezTo>
                    <a:pt x="6835" y="7966"/>
                    <a:pt x="8414" y="7946"/>
                    <a:pt x="9998" y="7923"/>
                  </a:cubicBezTo>
                  <a:lnTo>
                    <a:pt x="14978" y="7858"/>
                  </a:lnTo>
                  <a:cubicBezTo>
                    <a:pt x="15008" y="7798"/>
                    <a:pt x="15071" y="7765"/>
                    <a:pt x="15132" y="7765"/>
                  </a:cubicBezTo>
                  <a:cubicBezTo>
                    <a:pt x="15188" y="7765"/>
                    <a:pt x="15241" y="7793"/>
                    <a:pt x="15265" y="7852"/>
                  </a:cubicBezTo>
                  <a:lnTo>
                    <a:pt x="19491" y="7792"/>
                  </a:lnTo>
                  <a:cubicBezTo>
                    <a:pt x="25678" y="7706"/>
                    <a:pt x="31870" y="7536"/>
                    <a:pt x="38054" y="7536"/>
                  </a:cubicBezTo>
                  <a:cubicBezTo>
                    <a:pt x="38297" y="7536"/>
                    <a:pt x="38540" y="7536"/>
                    <a:pt x="38783" y="7537"/>
                  </a:cubicBezTo>
                  <a:cubicBezTo>
                    <a:pt x="38798" y="7537"/>
                    <a:pt x="38806" y="7542"/>
                    <a:pt x="38818" y="7542"/>
                  </a:cubicBezTo>
                  <a:cubicBezTo>
                    <a:pt x="38884" y="7485"/>
                    <a:pt x="38970" y="7454"/>
                    <a:pt x="39059" y="7451"/>
                  </a:cubicBezTo>
                  <a:cubicBezTo>
                    <a:pt x="39867" y="7425"/>
                    <a:pt x="39720" y="2875"/>
                    <a:pt x="39571" y="1"/>
                  </a:cubicBezTo>
                  <a:close/>
                  <a:moveTo>
                    <a:pt x="1457" y="8119"/>
                  </a:moveTo>
                  <a:cubicBezTo>
                    <a:pt x="1452" y="8120"/>
                    <a:pt x="1447" y="8120"/>
                    <a:pt x="1442" y="8121"/>
                  </a:cubicBezTo>
                  <a:cubicBezTo>
                    <a:pt x="1447" y="8121"/>
                    <a:pt x="1452" y="8120"/>
                    <a:pt x="1457" y="8119"/>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6" name="Google Shape;1066;p73"/>
            <p:cNvSpPr/>
            <p:nvPr/>
          </p:nvSpPr>
          <p:spPr>
            <a:xfrm rot="-648418">
              <a:off x="662430" y="2185642"/>
              <a:ext cx="1067379" cy="43030"/>
            </a:xfrm>
            <a:custGeom>
              <a:avLst/>
              <a:gdLst/>
              <a:ahLst/>
              <a:cxnLst/>
              <a:rect l="l" t="t" r="r" b="b"/>
              <a:pathLst>
                <a:path w="39242" h="1582" extrusionOk="0">
                  <a:moveTo>
                    <a:pt x="38892" y="0"/>
                  </a:moveTo>
                  <a:cubicBezTo>
                    <a:pt x="38890" y="0"/>
                    <a:pt x="38888" y="0"/>
                    <a:pt x="38886" y="0"/>
                  </a:cubicBezTo>
                  <a:cubicBezTo>
                    <a:pt x="32350" y="83"/>
                    <a:pt x="25806" y="439"/>
                    <a:pt x="19267" y="602"/>
                  </a:cubicBezTo>
                  <a:cubicBezTo>
                    <a:pt x="12860" y="757"/>
                    <a:pt x="6422" y="674"/>
                    <a:pt x="18" y="1014"/>
                  </a:cubicBezTo>
                  <a:lnTo>
                    <a:pt x="0" y="1476"/>
                  </a:lnTo>
                  <a:cubicBezTo>
                    <a:pt x="1914" y="1552"/>
                    <a:pt x="3831" y="1581"/>
                    <a:pt x="5749" y="1581"/>
                  </a:cubicBezTo>
                  <a:cubicBezTo>
                    <a:pt x="10257" y="1581"/>
                    <a:pt x="14774" y="1420"/>
                    <a:pt x="19270" y="1330"/>
                  </a:cubicBezTo>
                  <a:cubicBezTo>
                    <a:pt x="25800" y="1192"/>
                    <a:pt x="32368" y="1143"/>
                    <a:pt x="38886" y="728"/>
                  </a:cubicBezTo>
                  <a:cubicBezTo>
                    <a:pt x="39087" y="716"/>
                    <a:pt x="39242" y="550"/>
                    <a:pt x="39236" y="350"/>
                  </a:cubicBezTo>
                  <a:cubicBezTo>
                    <a:pt x="39236" y="174"/>
                    <a:pt x="39123" y="0"/>
                    <a:pt x="3889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7" name="Google Shape;1067;p73"/>
            <p:cNvSpPr/>
            <p:nvPr/>
          </p:nvSpPr>
          <p:spPr>
            <a:xfrm rot="-648418">
              <a:off x="669736" y="1786458"/>
              <a:ext cx="932467" cy="355421"/>
            </a:xfrm>
            <a:custGeom>
              <a:avLst/>
              <a:gdLst/>
              <a:ahLst/>
              <a:cxnLst/>
              <a:rect l="l" t="t" r="r" b="b"/>
              <a:pathLst>
                <a:path w="34282" h="13067" extrusionOk="0">
                  <a:moveTo>
                    <a:pt x="33404" y="0"/>
                  </a:moveTo>
                  <a:cubicBezTo>
                    <a:pt x="33280" y="0"/>
                    <a:pt x="33153" y="66"/>
                    <a:pt x="33087" y="178"/>
                  </a:cubicBezTo>
                  <a:cubicBezTo>
                    <a:pt x="33021" y="118"/>
                    <a:pt x="32935" y="84"/>
                    <a:pt x="32846" y="84"/>
                  </a:cubicBezTo>
                  <a:cubicBezTo>
                    <a:pt x="32661" y="83"/>
                    <a:pt x="32476" y="83"/>
                    <a:pt x="32291" y="83"/>
                  </a:cubicBezTo>
                  <a:cubicBezTo>
                    <a:pt x="27115" y="83"/>
                    <a:pt x="21930" y="345"/>
                    <a:pt x="16748" y="347"/>
                  </a:cubicBezTo>
                  <a:cubicBezTo>
                    <a:pt x="16719" y="347"/>
                    <a:pt x="16690" y="347"/>
                    <a:pt x="16661" y="347"/>
                  </a:cubicBezTo>
                  <a:cubicBezTo>
                    <a:pt x="12245" y="347"/>
                    <a:pt x="7824" y="169"/>
                    <a:pt x="3407" y="169"/>
                  </a:cubicBezTo>
                  <a:cubicBezTo>
                    <a:pt x="2488" y="169"/>
                    <a:pt x="1569" y="177"/>
                    <a:pt x="651" y="196"/>
                  </a:cubicBezTo>
                  <a:cubicBezTo>
                    <a:pt x="358" y="201"/>
                    <a:pt x="361" y="608"/>
                    <a:pt x="634" y="645"/>
                  </a:cubicBezTo>
                  <a:cubicBezTo>
                    <a:pt x="407" y="2777"/>
                    <a:pt x="353" y="4938"/>
                    <a:pt x="310" y="7078"/>
                  </a:cubicBezTo>
                  <a:cubicBezTo>
                    <a:pt x="275" y="8964"/>
                    <a:pt x="0" y="11176"/>
                    <a:pt x="568" y="12989"/>
                  </a:cubicBezTo>
                  <a:cubicBezTo>
                    <a:pt x="582" y="13038"/>
                    <a:pt x="625" y="13067"/>
                    <a:pt x="674" y="13067"/>
                  </a:cubicBezTo>
                  <a:cubicBezTo>
                    <a:pt x="676" y="13067"/>
                    <a:pt x="678" y="13067"/>
                    <a:pt x="680" y="13067"/>
                  </a:cubicBezTo>
                  <a:cubicBezTo>
                    <a:pt x="726" y="13067"/>
                    <a:pt x="766" y="13036"/>
                    <a:pt x="774" y="12989"/>
                  </a:cubicBezTo>
                  <a:cubicBezTo>
                    <a:pt x="1238" y="11141"/>
                    <a:pt x="923" y="8984"/>
                    <a:pt x="963" y="7078"/>
                  </a:cubicBezTo>
                  <a:cubicBezTo>
                    <a:pt x="1003" y="4949"/>
                    <a:pt x="1161" y="2829"/>
                    <a:pt x="1241" y="697"/>
                  </a:cubicBezTo>
                  <a:cubicBezTo>
                    <a:pt x="5694" y="1067"/>
                    <a:pt x="10194" y="1078"/>
                    <a:pt x="14669" y="1078"/>
                  </a:cubicBezTo>
                  <a:cubicBezTo>
                    <a:pt x="14951" y="1078"/>
                    <a:pt x="15233" y="1078"/>
                    <a:pt x="15515" y="1078"/>
                  </a:cubicBezTo>
                  <a:cubicBezTo>
                    <a:pt x="15926" y="1078"/>
                    <a:pt x="16337" y="1078"/>
                    <a:pt x="16748" y="1078"/>
                  </a:cubicBezTo>
                  <a:cubicBezTo>
                    <a:pt x="18481" y="1081"/>
                    <a:pt x="20221" y="1091"/>
                    <a:pt x="21964" y="1091"/>
                  </a:cubicBezTo>
                  <a:cubicBezTo>
                    <a:pt x="25597" y="1091"/>
                    <a:pt x="29240" y="1045"/>
                    <a:pt x="32846" y="786"/>
                  </a:cubicBezTo>
                  <a:cubicBezTo>
                    <a:pt x="32935" y="780"/>
                    <a:pt x="33021" y="743"/>
                    <a:pt x="33084" y="680"/>
                  </a:cubicBezTo>
                  <a:lnTo>
                    <a:pt x="33084" y="680"/>
                  </a:lnTo>
                  <a:cubicBezTo>
                    <a:pt x="33771" y="4628"/>
                    <a:pt x="32877" y="8694"/>
                    <a:pt x="33204" y="12677"/>
                  </a:cubicBezTo>
                  <a:lnTo>
                    <a:pt x="33634" y="12737"/>
                  </a:lnTo>
                  <a:cubicBezTo>
                    <a:pt x="33952" y="10580"/>
                    <a:pt x="33926" y="8356"/>
                    <a:pt x="34001" y="6178"/>
                  </a:cubicBezTo>
                  <a:cubicBezTo>
                    <a:pt x="34067" y="4210"/>
                    <a:pt x="34281" y="2161"/>
                    <a:pt x="33717" y="250"/>
                  </a:cubicBezTo>
                  <a:cubicBezTo>
                    <a:pt x="33667" y="75"/>
                    <a:pt x="33537" y="0"/>
                    <a:pt x="3340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8" name="Google Shape;1068;p73"/>
            <p:cNvSpPr/>
            <p:nvPr/>
          </p:nvSpPr>
          <p:spPr>
            <a:xfrm rot="-648418">
              <a:off x="717597" y="2128414"/>
              <a:ext cx="901758" cy="36285"/>
            </a:xfrm>
            <a:custGeom>
              <a:avLst/>
              <a:gdLst/>
              <a:ahLst/>
              <a:cxnLst/>
              <a:rect l="l" t="t" r="r" b="b"/>
              <a:pathLst>
                <a:path w="33153" h="1334" extrusionOk="0">
                  <a:moveTo>
                    <a:pt x="32723" y="0"/>
                  </a:moveTo>
                  <a:cubicBezTo>
                    <a:pt x="27308" y="201"/>
                    <a:pt x="21901" y="479"/>
                    <a:pt x="16479" y="533"/>
                  </a:cubicBezTo>
                  <a:cubicBezTo>
                    <a:pt x="15497" y="543"/>
                    <a:pt x="14515" y="547"/>
                    <a:pt x="13532" y="547"/>
                  </a:cubicBezTo>
                  <a:cubicBezTo>
                    <a:pt x="9600" y="547"/>
                    <a:pt x="5668" y="484"/>
                    <a:pt x="1736" y="484"/>
                  </a:cubicBezTo>
                  <a:cubicBezTo>
                    <a:pt x="1221" y="484"/>
                    <a:pt x="707" y="485"/>
                    <a:pt x="193" y="487"/>
                  </a:cubicBezTo>
                  <a:lnTo>
                    <a:pt x="164" y="487"/>
                  </a:lnTo>
                  <a:cubicBezTo>
                    <a:pt x="1" y="487"/>
                    <a:pt x="4" y="728"/>
                    <a:pt x="164" y="739"/>
                  </a:cubicBezTo>
                  <a:cubicBezTo>
                    <a:pt x="5211" y="1148"/>
                    <a:pt x="10329" y="1334"/>
                    <a:pt x="15451" y="1334"/>
                  </a:cubicBezTo>
                  <a:cubicBezTo>
                    <a:pt x="20984" y="1334"/>
                    <a:pt x="26523" y="1118"/>
                    <a:pt x="31984" y="734"/>
                  </a:cubicBezTo>
                  <a:cubicBezTo>
                    <a:pt x="32037" y="778"/>
                    <a:pt x="32105" y="803"/>
                    <a:pt x="32174" y="803"/>
                  </a:cubicBezTo>
                  <a:cubicBezTo>
                    <a:pt x="32197" y="803"/>
                    <a:pt x="32221" y="800"/>
                    <a:pt x="32245" y="794"/>
                  </a:cubicBezTo>
                  <a:lnTo>
                    <a:pt x="32875" y="668"/>
                  </a:lnTo>
                  <a:cubicBezTo>
                    <a:pt x="33093" y="622"/>
                    <a:pt x="33150" y="407"/>
                    <a:pt x="33096" y="232"/>
                  </a:cubicBezTo>
                  <a:cubicBezTo>
                    <a:pt x="33121" y="204"/>
                    <a:pt x="33139" y="166"/>
                    <a:pt x="33144" y="129"/>
                  </a:cubicBezTo>
                  <a:lnTo>
                    <a:pt x="33153" y="63"/>
                  </a:lnTo>
                  <a:lnTo>
                    <a:pt x="3272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9" name="Google Shape;1069;p73"/>
            <p:cNvSpPr/>
            <p:nvPr/>
          </p:nvSpPr>
          <p:spPr>
            <a:xfrm rot="-648418">
              <a:off x="690127" y="1804318"/>
              <a:ext cx="900208" cy="341141"/>
            </a:xfrm>
            <a:custGeom>
              <a:avLst/>
              <a:gdLst/>
              <a:ahLst/>
              <a:cxnLst/>
              <a:rect l="l" t="t" r="r" b="b"/>
              <a:pathLst>
                <a:path w="33096" h="12542" extrusionOk="0">
                  <a:moveTo>
                    <a:pt x="32408" y="1"/>
                  </a:moveTo>
                  <a:lnTo>
                    <a:pt x="32408" y="1"/>
                  </a:lnTo>
                  <a:cubicBezTo>
                    <a:pt x="32345" y="64"/>
                    <a:pt x="32262" y="101"/>
                    <a:pt x="32173" y="107"/>
                  </a:cubicBezTo>
                  <a:cubicBezTo>
                    <a:pt x="28567" y="366"/>
                    <a:pt x="24924" y="412"/>
                    <a:pt x="21291" y="412"/>
                  </a:cubicBezTo>
                  <a:cubicBezTo>
                    <a:pt x="19548" y="412"/>
                    <a:pt x="17808" y="402"/>
                    <a:pt x="16075" y="399"/>
                  </a:cubicBezTo>
                  <a:cubicBezTo>
                    <a:pt x="15664" y="399"/>
                    <a:pt x="15253" y="399"/>
                    <a:pt x="14842" y="399"/>
                  </a:cubicBezTo>
                  <a:cubicBezTo>
                    <a:pt x="14560" y="399"/>
                    <a:pt x="14278" y="399"/>
                    <a:pt x="13996" y="399"/>
                  </a:cubicBezTo>
                  <a:cubicBezTo>
                    <a:pt x="9521" y="399"/>
                    <a:pt x="5021" y="388"/>
                    <a:pt x="568" y="18"/>
                  </a:cubicBezTo>
                  <a:cubicBezTo>
                    <a:pt x="488" y="2150"/>
                    <a:pt x="330" y="4270"/>
                    <a:pt x="287" y="6399"/>
                  </a:cubicBezTo>
                  <a:cubicBezTo>
                    <a:pt x="250" y="8305"/>
                    <a:pt x="562" y="10462"/>
                    <a:pt x="101" y="12310"/>
                  </a:cubicBezTo>
                  <a:cubicBezTo>
                    <a:pt x="90" y="12357"/>
                    <a:pt x="53" y="12388"/>
                    <a:pt x="7" y="12388"/>
                  </a:cubicBezTo>
                  <a:cubicBezTo>
                    <a:pt x="5" y="12388"/>
                    <a:pt x="3" y="12388"/>
                    <a:pt x="1" y="12388"/>
                  </a:cubicBezTo>
                  <a:lnTo>
                    <a:pt x="1" y="12485"/>
                  </a:lnTo>
                  <a:cubicBezTo>
                    <a:pt x="568" y="12482"/>
                    <a:pt x="1134" y="12481"/>
                    <a:pt x="1701" y="12481"/>
                  </a:cubicBezTo>
                  <a:cubicBezTo>
                    <a:pt x="5579" y="12481"/>
                    <a:pt x="9456" y="12542"/>
                    <a:pt x="13334" y="12542"/>
                  </a:cubicBezTo>
                  <a:cubicBezTo>
                    <a:pt x="14318" y="12542"/>
                    <a:pt x="15303" y="12538"/>
                    <a:pt x="16287" y="12528"/>
                  </a:cubicBezTo>
                  <a:cubicBezTo>
                    <a:pt x="21709" y="12474"/>
                    <a:pt x="27116" y="12196"/>
                    <a:pt x="32531" y="11998"/>
                  </a:cubicBezTo>
                  <a:cubicBezTo>
                    <a:pt x="32204" y="8015"/>
                    <a:pt x="33096" y="3949"/>
                    <a:pt x="32408" y="1"/>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0" name="Google Shape;1070;p73"/>
            <p:cNvSpPr/>
            <p:nvPr/>
          </p:nvSpPr>
          <p:spPr>
            <a:xfrm rot="-648418">
              <a:off x="992504" y="2422759"/>
              <a:ext cx="503905" cy="199974"/>
            </a:xfrm>
            <a:custGeom>
              <a:avLst/>
              <a:gdLst/>
              <a:ahLst/>
              <a:cxnLst/>
              <a:rect l="l" t="t" r="r" b="b"/>
              <a:pathLst>
                <a:path w="18526" h="7352" extrusionOk="0">
                  <a:moveTo>
                    <a:pt x="14737" y="1"/>
                  </a:moveTo>
                  <a:lnTo>
                    <a:pt x="14331" y="3"/>
                  </a:lnTo>
                  <a:cubicBezTo>
                    <a:pt x="14027" y="1783"/>
                    <a:pt x="15078" y="3757"/>
                    <a:pt x="16603" y="4746"/>
                  </a:cubicBezTo>
                  <a:cubicBezTo>
                    <a:pt x="15505" y="4734"/>
                    <a:pt x="14404" y="4728"/>
                    <a:pt x="13301" y="4728"/>
                  </a:cubicBezTo>
                  <a:cubicBezTo>
                    <a:pt x="9448" y="4728"/>
                    <a:pt x="5573" y="4801"/>
                    <a:pt x="1734" y="4963"/>
                  </a:cubicBezTo>
                  <a:lnTo>
                    <a:pt x="1703" y="5385"/>
                  </a:lnTo>
                  <a:cubicBezTo>
                    <a:pt x="4281" y="5570"/>
                    <a:pt x="6903" y="5660"/>
                    <a:pt x="9523" y="5660"/>
                  </a:cubicBezTo>
                  <a:cubicBezTo>
                    <a:pt x="12037" y="5660"/>
                    <a:pt x="14549" y="5577"/>
                    <a:pt x="17018" y="5416"/>
                  </a:cubicBezTo>
                  <a:cubicBezTo>
                    <a:pt x="17078" y="5413"/>
                    <a:pt x="17133" y="5396"/>
                    <a:pt x="17182" y="5362"/>
                  </a:cubicBezTo>
                  <a:cubicBezTo>
                    <a:pt x="17216" y="5410"/>
                    <a:pt x="17265" y="5445"/>
                    <a:pt x="17319" y="5465"/>
                  </a:cubicBezTo>
                  <a:cubicBezTo>
                    <a:pt x="17346" y="6180"/>
                    <a:pt x="17097" y="6537"/>
                    <a:pt x="16576" y="6537"/>
                  </a:cubicBezTo>
                  <a:cubicBezTo>
                    <a:pt x="16475" y="6537"/>
                    <a:pt x="16364" y="6523"/>
                    <a:pt x="16242" y="6496"/>
                  </a:cubicBezTo>
                  <a:cubicBezTo>
                    <a:pt x="16038" y="6496"/>
                    <a:pt x="15829" y="6499"/>
                    <a:pt x="15626" y="6502"/>
                  </a:cubicBezTo>
                  <a:cubicBezTo>
                    <a:pt x="15007" y="6516"/>
                    <a:pt x="14385" y="6514"/>
                    <a:pt x="13769" y="6519"/>
                  </a:cubicBezTo>
                  <a:lnTo>
                    <a:pt x="9755" y="6559"/>
                  </a:lnTo>
                  <a:lnTo>
                    <a:pt x="6047" y="6597"/>
                  </a:lnTo>
                  <a:cubicBezTo>
                    <a:pt x="5897" y="6599"/>
                    <a:pt x="5398" y="6621"/>
                    <a:pt x="4768" y="6621"/>
                  </a:cubicBezTo>
                  <a:cubicBezTo>
                    <a:pt x="3103" y="6621"/>
                    <a:pt x="524" y="6466"/>
                    <a:pt x="1073" y="5379"/>
                  </a:cubicBezTo>
                  <a:cubicBezTo>
                    <a:pt x="1078" y="5367"/>
                    <a:pt x="1081" y="5353"/>
                    <a:pt x="1084" y="5342"/>
                  </a:cubicBezTo>
                  <a:lnTo>
                    <a:pt x="714" y="5264"/>
                  </a:lnTo>
                  <a:lnTo>
                    <a:pt x="714" y="5264"/>
                  </a:lnTo>
                  <a:cubicBezTo>
                    <a:pt x="1" y="6293"/>
                    <a:pt x="1044" y="7110"/>
                    <a:pt x="2116" y="7224"/>
                  </a:cubicBezTo>
                  <a:cubicBezTo>
                    <a:pt x="2999" y="7319"/>
                    <a:pt x="3903" y="7352"/>
                    <a:pt x="4813" y="7352"/>
                  </a:cubicBezTo>
                  <a:cubicBezTo>
                    <a:pt x="6773" y="7352"/>
                    <a:pt x="8768" y="7200"/>
                    <a:pt x="10683" y="7184"/>
                  </a:cubicBezTo>
                  <a:lnTo>
                    <a:pt x="15007" y="7155"/>
                  </a:lnTo>
                  <a:cubicBezTo>
                    <a:pt x="15025" y="7155"/>
                    <a:pt x="15043" y="7155"/>
                    <a:pt x="15061" y="7155"/>
                  </a:cubicBezTo>
                  <a:cubicBezTo>
                    <a:pt x="15399" y="7155"/>
                    <a:pt x="15798" y="7187"/>
                    <a:pt x="16199" y="7187"/>
                  </a:cubicBezTo>
                  <a:cubicBezTo>
                    <a:pt x="16706" y="7187"/>
                    <a:pt x="17215" y="7136"/>
                    <a:pt x="17606" y="6903"/>
                  </a:cubicBezTo>
                  <a:cubicBezTo>
                    <a:pt x="18293" y="6496"/>
                    <a:pt x="18525" y="5439"/>
                    <a:pt x="17864" y="5046"/>
                  </a:cubicBezTo>
                  <a:cubicBezTo>
                    <a:pt x="17932" y="4906"/>
                    <a:pt x="17921" y="4717"/>
                    <a:pt x="17758" y="4622"/>
                  </a:cubicBezTo>
                  <a:cubicBezTo>
                    <a:pt x="15878" y="3531"/>
                    <a:pt x="15013" y="2078"/>
                    <a:pt x="1473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1" name="Google Shape;1071;p73"/>
            <p:cNvSpPr/>
            <p:nvPr/>
          </p:nvSpPr>
          <p:spPr>
            <a:xfrm rot="-648418">
              <a:off x="1018535" y="2568608"/>
              <a:ext cx="457693" cy="34789"/>
            </a:xfrm>
            <a:custGeom>
              <a:avLst/>
              <a:gdLst/>
              <a:ahLst/>
              <a:cxnLst/>
              <a:rect l="l" t="t" r="r" b="b"/>
              <a:pathLst>
                <a:path w="16827" h="1279" extrusionOk="0">
                  <a:moveTo>
                    <a:pt x="565" y="1"/>
                  </a:moveTo>
                  <a:cubicBezTo>
                    <a:pt x="562" y="12"/>
                    <a:pt x="556" y="26"/>
                    <a:pt x="551" y="38"/>
                  </a:cubicBezTo>
                  <a:cubicBezTo>
                    <a:pt x="0" y="1126"/>
                    <a:pt x="2597" y="1278"/>
                    <a:pt x="4261" y="1278"/>
                  </a:cubicBezTo>
                  <a:cubicBezTo>
                    <a:pt x="4884" y="1278"/>
                    <a:pt x="5377" y="1257"/>
                    <a:pt x="5525" y="1256"/>
                  </a:cubicBezTo>
                  <a:lnTo>
                    <a:pt x="9236" y="1218"/>
                  </a:lnTo>
                  <a:lnTo>
                    <a:pt x="13250" y="1178"/>
                  </a:lnTo>
                  <a:cubicBezTo>
                    <a:pt x="13866" y="1173"/>
                    <a:pt x="14488" y="1175"/>
                    <a:pt x="15104" y="1161"/>
                  </a:cubicBezTo>
                  <a:cubicBezTo>
                    <a:pt x="15310" y="1158"/>
                    <a:pt x="15516" y="1155"/>
                    <a:pt x="15723" y="1155"/>
                  </a:cubicBezTo>
                  <a:cubicBezTo>
                    <a:pt x="15845" y="1182"/>
                    <a:pt x="15956" y="1196"/>
                    <a:pt x="16057" y="1196"/>
                  </a:cubicBezTo>
                  <a:cubicBezTo>
                    <a:pt x="16578" y="1196"/>
                    <a:pt x="16827" y="839"/>
                    <a:pt x="16800" y="124"/>
                  </a:cubicBezTo>
                  <a:cubicBezTo>
                    <a:pt x="16743" y="104"/>
                    <a:pt x="16694" y="69"/>
                    <a:pt x="16660" y="23"/>
                  </a:cubicBezTo>
                  <a:cubicBezTo>
                    <a:pt x="16611" y="55"/>
                    <a:pt x="16557" y="72"/>
                    <a:pt x="16496" y="78"/>
                  </a:cubicBezTo>
                  <a:cubicBezTo>
                    <a:pt x="14032" y="239"/>
                    <a:pt x="11525" y="322"/>
                    <a:pt x="9016" y="322"/>
                  </a:cubicBezTo>
                  <a:cubicBezTo>
                    <a:pt x="6391" y="322"/>
                    <a:pt x="3764" y="231"/>
                    <a:pt x="1181" y="44"/>
                  </a:cubicBezTo>
                  <a:cubicBezTo>
                    <a:pt x="972" y="32"/>
                    <a:pt x="768" y="15"/>
                    <a:pt x="565"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2" name="Google Shape;1072;p73"/>
            <p:cNvSpPr/>
            <p:nvPr/>
          </p:nvSpPr>
          <p:spPr>
            <a:xfrm rot="-648418">
              <a:off x="1033632" y="2423897"/>
              <a:ext cx="404435" cy="134939"/>
            </a:xfrm>
            <a:custGeom>
              <a:avLst/>
              <a:gdLst/>
              <a:ahLst/>
              <a:cxnLst/>
              <a:rect l="l" t="t" r="r" b="b"/>
              <a:pathLst>
                <a:path w="14869" h="4961" extrusionOk="0">
                  <a:moveTo>
                    <a:pt x="12597" y="0"/>
                  </a:moveTo>
                  <a:lnTo>
                    <a:pt x="12597" y="0"/>
                  </a:lnTo>
                  <a:cubicBezTo>
                    <a:pt x="10897" y="15"/>
                    <a:pt x="9198" y="32"/>
                    <a:pt x="7502" y="55"/>
                  </a:cubicBezTo>
                  <a:lnTo>
                    <a:pt x="3356" y="112"/>
                  </a:lnTo>
                  <a:cubicBezTo>
                    <a:pt x="3390" y="2169"/>
                    <a:pt x="1983" y="4316"/>
                    <a:pt x="0" y="4960"/>
                  </a:cubicBezTo>
                  <a:cubicBezTo>
                    <a:pt x="3837" y="4798"/>
                    <a:pt x="7711" y="4725"/>
                    <a:pt x="11566" y="4725"/>
                  </a:cubicBezTo>
                  <a:cubicBezTo>
                    <a:pt x="12669" y="4725"/>
                    <a:pt x="13770" y="4731"/>
                    <a:pt x="14869" y="4743"/>
                  </a:cubicBezTo>
                  <a:cubicBezTo>
                    <a:pt x="13342" y="3754"/>
                    <a:pt x="12293" y="1783"/>
                    <a:pt x="12597"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3" name="Google Shape;1073;p73"/>
            <p:cNvSpPr/>
            <p:nvPr/>
          </p:nvSpPr>
          <p:spPr>
            <a:xfrm rot="-648418">
              <a:off x="1157383" y="2247127"/>
              <a:ext cx="133688" cy="120686"/>
            </a:xfrm>
            <a:custGeom>
              <a:avLst/>
              <a:gdLst/>
              <a:ahLst/>
              <a:cxnLst/>
              <a:rect l="l" t="t" r="r" b="b"/>
              <a:pathLst>
                <a:path w="4915" h="4437" extrusionOk="0">
                  <a:moveTo>
                    <a:pt x="2455" y="613"/>
                  </a:moveTo>
                  <a:cubicBezTo>
                    <a:pt x="2753" y="613"/>
                    <a:pt x="3052" y="692"/>
                    <a:pt x="3356" y="889"/>
                  </a:cubicBezTo>
                  <a:cubicBezTo>
                    <a:pt x="4167" y="1416"/>
                    <a:pt x="4216" y="2474"/>
                    <a:pt x="3668" y="3216"/>
                  </a:cubicBezTo>
                  <a:lnTo>
                    <a:pt x="3668" y="3213"/>
                  </a:lnTo>
                  <a:cubicBezTo>
                    <a:pt x="3347" y="3649"/>
                    <a:pt x="2874" y="3873"/>
                    <a:pt x="2393" y="3873"/>
                  </a:cubicBezTo>
                  <a:cubicBezTo>
                    <a:pt x="2020" y="3873"/>
                    <a:pt x="1642" y="3739"/>
                    <a:pt x="1325" y="3465"/>
                  </a:cubicBezTo>
                  <a:cubicBezTo>
                    <a:pt x="474" y="2732"/>
                    <a:pt x="668" y="1373"/>
                    <a:pt x="1611" y="812"/>
                  </a:cubicBezTo>
                  <a:cubicBezTo>
                    <a:pt x="1625" y="803"/>
                    <a:pt x="1637" y="795"/>
                    <a:pt x="1648" y="780"/>
                  </a:cubicBezTo>
                  <a:cubicBezTo>
                    <a:pt x="1917" y="678"/>
                    <a:pt x="2185" y="613"/>
                    <a:pt x="2455" y="613"/>
                  </a:cubicBezTo>
                  <a:close/>
                  <a:moveTo>
                    <a:pt x="2264" y="0"/>
                  </a:moveTo>
                  <a:cubicBezTo>
                    <a:pt x="1758" y="0"/>
                    <a:pt x="1274" y="164"/>
                    <a:pt x="946" y="551"/>
                  </a:cubicBezTo>
                  <a:cubicBezTo>
                    <a:pt x="852" y="651"/>
                    <a:pt x="858" y="809"/>
                    <a:pt x="961" y="903"/>
                  </a:cubicBezTo>
                  <a:cubicBezTo>
                    <a:pt x="213" y="1577"/>
                    <a:pt x="1" y="2726"/>
                    <a:pt x="668" y="3585"/>
                  </a:cubicBezTo>
                  <a:cubicBezTo>
                    <a:pt x="1098" y="4141"/>
                    <a:pt x="1758" y="4436"/>
                    <a:pt x="2416" y="4436"/>
                  </a:cubicBezTo>
                  <a:cubicBezTo>
                    <a:pt x="2939" y="4436"/>
                    <a:pt x="3461" y="4250"/>
                    <a:pt x="3866" y="3861"/>
                  </a:cubicBezTo>
                  <a:cubicBezTo>
                    <a:pt x="4703" y="3058"/>
                    <a:pt x="4915" y="1643"/>
                    <a:pt x="4092" y="754"/>
                  </a:cubicBezTo>
                  <a:cubicBezTo>
                    <a:pt x="3672" y="301"/>
                    <a:pt x="2949" y="0"/>
                    <a:pt x="226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74" name="Google Shape;1074;p73"/>
          <p:cNvSpPr/>
          <p:nvPr/>
        </p:nvSpPr>
        <p:spPr>
          <a:xfrm>
            <a:off x="10506862" y="1359407"/>
            <a:ext cx="622441" cy="59839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5" name="Google Shape;1075;p73"/>
          <p:cNvSpPr/>
          <p:nvPr/>
        </p:nvSpPr>
        <p:spPr>
          <a:xfrm rot="2006754">
            <a:off x="722518" y="4358740"/>
            <a:ext cx="930001" cy="89411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074;p73">
            <a:extLst>
              <a:ext uri="{FF2B5EF4-FFF2-40B4-BE49-F238E27FC236}">
                <a16:creationId xmlns:a16="http://schemas.microsoft.com/office/drawing/2014/main" id="{EF56D959-43BF-7222-36F9-BD23B186DC7C}"/>
              </a:ext>
            </a:extLst>
          </p:cNvPr>
          <p:cNvSpPr/>
          <p:nvPr/>
        </p:nvSpPr>
        <p:spPr>
          <a:xfrm>
            <a:off x="4840263" y="5679442"/>
            <a:ext cx="453097" cy="382514"/>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074;p73">
            <a:extLst>
              <a:ext uri="{FF2B5EF4-FFF2-40B4-BE49-F238E27FC236}">
                <a16:creationId xmlns:a16="http://schemas.microsoft.com/office/drawing/2014/main" id="{E471AD7D-7100-BDB2-596D-792018A82985}"/>
              </a:ext>
            </a:extLst>
          </p:cNvPr>
          <p:cNvSpPr/>
          <p:nvPr/>
        </p:nvSpPr>
        <p:spPr>
          <a:xfrm>
            <a:off x="2614367" y="5679442"/>
            <a:ext cx="622441" cy="59839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TextBox 7">
            <a:extLst>
              <a:ext uri="{FF2B5EF4-FFF2-40B4-BE49-F238E27FC236}">
                <a16:creationId xmlns:a16="http://schemas.microsoft.com/office/drawing/2014/main" id="{21AF1036-8F57-172B-65AC-4AC5B84C51B0}"/>
              </a:ext>
            </a:extLst>
          </p:cNvPr>
          <p:cNvSpPr txBox="1"/>
          <p:nvPr/>
        </p:nvSpPr>
        <p:spPr>
          <a:xfrm>
            <a:off x="1727200" y="1239943"/>
            <a:ext cx="8737600" cy="2748253"/>
          </a:xfrm>
          <a:prstGeom prst="rect">
            <a:avLst/>
          </a:prstGeom>
          <a:noFill/>
        </p:spPr>
        <p:txBody>
          <a:bodyPr wrap="square" rtlCol="0">
            <a:spAutoFit/>
          </a:bodyPr>
          <a:lstStyle/>
          <a:p>
            <a:pPr algn="ctr">
              <a:lnSpc>
                <a:spcPct val="150000"/>
              </a:lnSpc>
            </a:pPr>
            <a:r>
              <a:rPr lang="en-US" sz="4000" b="1"/>
              <a:t>PHẦN 1.</a:t>
            </a:r>
          </a:p>
          <a:p>
            <a:pPr algn="ctr">
              <a:lnSpc>
                <a:spcPct val="150000"/>
              </a:lnSpc>
            </a:pPr>
            <a:r>
              <a:rPr lang="en-US" sz="4000" b="1"/>
              <a:t>PHẦN MỀM VÀ MỐI QUAN HỆ </a:t>
            </a:r>
          </a:p>
          <a:p>
            <a:pPr algn="ctr">
              <a:lnSpc>
                <a:spcPct val="150000"/>
              </a:lnSpc>
            </a:pPr>
            <a:r>
              <a:rPr lang="en-US" sz="4000" b="1"/>
              <a:t>VỚI PHẦN CỨNG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8E9E7"/>
        </a:solidFill>
        <a:effectLst/>
      </p:bgPr>
    </p:bg>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F12C5F75-1C46-DBE5-9B89-C840C5C5FBBE}"/>
              </a:ext>
            </a:extLst>
          </p:cNvPr>
          <p:cNvGrpSpPr/>
          <p:nvPr/>
        </p:nvGrpSpPr>
        <p:grpSpPr>
          <a:xfrm>
            <a:off x="419100" y="433685"/>
            <a:ext cx="11353800" cy="5990629"/>
            <a:chOff x="0" y="0"/>
            <a:chExt cx="23767578" cy="4308130"/>
          </a:xfrm>
          <a:solidFill>
            <a:schemeClr val="bg1"/>
          </a:solidFill>
        </p:grpSpPr>
        <p:sp>
          <p:nvSpPr>
            <p:cNvPr id="5" name="Freeform 9">
              <a:extLst>
                <a:ext uri="{FF2B5EF4-FFF2-40B4-BE49-F238E27FC236}">
                  <a16:creationId xmlns:a16="http://schemas.microsoft.com/office/drawing/2014/main" id="{134E01D0-3151-8429-2E9F-BD2518BDE52D}"/>
                </a:ext>
              </a:extLst>
            </p:cNvPr>
            <p:cNvSpPr/>
            <p:nvPr/>
          </p:nvSpPr>
          <p:spPr>
            <a:xfrm>
              <a:off x="0" y="-4262"/>
              <a:ext cx="23775324" cy="4314616"/>
            </a:xfrm>
            <a:custGeom>
              <a:avLst/>
              <a:gdLst/>
              <a:ahLst/>
              <a:cxnLst/>
              <a:rect l="l" t="t" r="r" b="b"/>
              <a:pathLst>
                <a:path w="23775324" h="4314616">
                  <a:moveTo>
                    <a:pt x="22836423" y="4303428"/>
                  </a:moveTo>
                  <a:cubicBezTo>
                    <a:pt x="22836423" y="4303428"/>
                    <a:pt x="22416670" y="4314616"/>
                    <a:pt x="21954086" y="4311994"/>
                  </a:cubicBezTo>
                  <a:cubicBezTo>
                    <a:pt x="7061014" y="4309832"/>
                    <a:pt x="1057073" y="4302007"/>
                    <a:pt x="1057073" y="4302007"/>
                  </a:cubicBezTo>
                  <a:cubicBezTo>
                    <a:pt x="812931" y="4293173"/>
                    <a:pt x="565145" y="4276192"/>
                    <a:pt x="398404" y="4218014"/>
                  </a:cubicBezTo>
                  <a:cubicBezTo>
                    <a:pt x="120505" y="4121053"/>
                    <a:pt x="0" y="3943524"/>
                    <a:pt x="0" y="1481750"/>
                  </a:cubicBezTo>
                  <a:lnTo>
                    <a:pt x="0" y="1481722"/>
                  </a:lnTo>
                  <a:cubicBezTo>
                    <a:pt x="8536" y="440430"/>
                    <a:pt x="34263" y="311302"/>
                    <a:pt x="140291" y="225758"/>
                  </a:cubicBezTo>
                  <a:cubicBezTo>
                    <a:pt x="342602" y="62530"/>
                    <a:pt x="736658" y="7673"/>
                    <a:pt x="1155311" y="7673"/>
                  </a:cubicBezTo>
                  <a:cubicBezTo>
                    <a:pt x="1155311" y="7673"/>
                    <a:pt x="1551711" y="15681"/>
                    <a:pt x="17447034" y="7673"/>
                  </a:cubicBezTo>
                  <a:cubicBezTo>
                    <a:pt x="22197744" y="0"/>
                    <a:pt x="22661671" y="7673"/>
                    <a:pt x="22661671" y="7673"/>
                  </a:cubicBezTo>
                  <a:cubicBezTo>
                    <a:pt x="23029979" y="15152"/>
                    <a:pt x="23393291" y="84484"/>
                    <a:pt x="23591033" y="207066"/>
                  </a:cubicBezTo>
                  <a:cubicBezTo>
                    <a:pt x="23742050" y="300683"/>
                    <a:pt x="23775324" y="425358"/>
                    <a:pt x="23766183" y="1481750"/>
                  </a:cubicBezTo>
                  <a:lnTo>
                    <a:pt x="23766183" y="1481777"/>
                  </a:lnTo>
                  <a:cubicBezTo>
                    <a:pt x="23766183" y="4061490"/>
                    <a:pt x="23483187" y="4275587"/>
                    <a:pt x="22836423" y="4303428"/>
                  </a:cubicBezTo>
                  <a:close/>
                </a:path>
              </a:pathLst>
            </a:custGeom>
            <a:grpFill/>
          </p:spPr>
          <p:txBody>
            <a:bodyPr/>
            <a:lstStyle/>
            <a:p>
              <a:endParaRPr lang="en-US"/>
            </a:p>
          </p:txBody>
        </p:sp>
      </p:grpSp>
      <p:sp>
        <p:nvSpPr>
          <p:cNvPr id="11" name="Rectangle: Rounded Corners 10">
            <a:extLst>
              <a:ext uri="{FF2B5EF4-FFF2-40B4-BE49-F238E27FC236}">
                <a16:creationId xmlns:a16="http://schemas.microsoft.com/office/drawing/2014/main" id="{A4F78C11-67B9-4245-5C2A-2EC880962FE2}"/>
              </a:ext>
            </a:extLst>
          </p:cNvPr>
          <p:cNvSpPr/>
          <p:nvPr/>
        </p:nvSpPr>
        <p:spPr>
          <a:xfrm>
            <a:off x="2216684" y="-345440"/>
            <a:ext cx="7758632" cy="1346104"/>
          </a:xfrm>
          <a:prstGeom prst="roundRect">
            <a:avLst/>
          </a:prstGeom>
          <a:solidFill>
            <a:schemeClr val="bg1"/>
          </a:solidFill>
          <a:ln w="381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DE34CFF-C22F-71A6-3D8D-7B75742E4CD9}"/>
              </a:ext>
            </a:extLst>
          </p:cNvPr>
          <p:cNvSpPr txBox="1"/>
          <p:nvPr/>
        </p:nvSpPr>
        <p:spPr>
          <a:xfrm>
            <a:off x="2267015" y="235073"/>
            <a:ext cx="7657969"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1. Kể tên phần mềm trình chiếu </a:t>
            </a:r>
          </a:p>
        </p:txBody>
      </p:sp>
      <p:grpSp>
        <p:nvGrpSpPr>
          <p:cNvPr id="50" name="Group 49">
            <a:extLst>
              <a:ext uri="{FF2B5EF4-FFF2-40B4-BE49-F238E27FC236}">
                <a16:creationId xmlns:a16="http://schemas.microsoft.com/office/drawing/2014/main" id="{05402105-09C8-DECB-7D88-A116A372C9F9}"/>
              </a:ext>
            </a:extLst>
          </p:cNvPr>
          <p:cNvGrpSpPr/>
          <p:nvPr/>
        </p:nvGrpSpPr>
        <p:grpSpPr>
          <a:xfrm>
            <a:off x="1252797" y="2173649"/>
            <a:ext cx="9979958" cy="1300286"/>
            <a:chOff x="-356233" y="1379745"/>
            <a:chExt cx="9979958" cy="1300286"/>
          </a:xfrm>
        </p:grpSpPr>
        <p:sp>
          <p:nvSpPr>
            <p:cNvPr id="48" name="TextBox 47">
              <a:extLst>
                <a:ext uri="{FF2B5EF4-FFF2-40B4-BE49-F238E27FC236}">
                  <a16:creationId xmlns:a16="http://schemas.microsoft.com/office/drawing/2014/main" id="{779CA54E-BE2F-8371-0A10-3632A98C81C4}"/>
                </a:ext>
              </a:extLst>
            </p:cNvPr>
            <p:cNvSpPr txBox="1"/>
            <p:nvPr/>
          </p:nvSpPr>
          <p:spPr>
            <a:xfrm>
              <a:off x="-356233" y="1379745"/>
              <a:ext cx="9155226" cy="1300286"/>
            </a:xfrm>
            <a:prstGeom prst="roundRect">
              <a:avLst/>
            </a:prstGeom>
            <a:solidFill>
              <a:schemeClr val="accent6">
                <a:lumMod val="20000"/>
                <a:lumOff val="80000"/>
              </a:schemeClr>
            </a:solidFill>
          </p:spPr>
          <p:txBody>
            <a:bodyPr wrap="square" rtlCol="0">
              <a:spAutoFit/>
            </a:bodyPr>
            <a:lstStyle/>
            <a:p>
              <a:pPr marL="342900" indent="-342900" algn="ctr">
                <a:lnSpc>
                  <a:spcPct val="150000"/>
                </a:lnSpc>
                <a:buFont typeface="Arial" panose="020B0604020202020204" pitchFamily="34" charset="0"/>
                <a:buChar char="•"/>
              </a:pPr>
              <a:r>
                <a:rPr lang="en-US" sz="2500">
                  <a:effectLst/>
                  <a:latin typeface="Arial" panose="020B0604020202020204" pitchFamily="34" charset="0"/>
                  <a:ea typeface="Calibri" panose="020F0502020204030204" pitchFamily="34" charset="0"/>
                  <a:cs typeface="Arial" panose="020B0604020202020204" pitchFamily="34" charset="0"/>
                </a:rPr>
                <a:t>Em hãy kể tên những phần mềm trong hình?</a:t>
              </a:r>
            </a:p>
            <a:p>
              <a:pPr marL="342900" indent="-342900" algn="ctr">
                <a:lnSpc>
                  <a:spcPct val="150000"/>
                </a:lnSpc>
                <a:buFont typeface="Arial" panose="020B0604020202020204" pitchFamily="34" charset="0"/>
                <a:buChar char="•"/>
              </a:pPr>
              <a:r>
                <a:rPr lang="en-US" sz="2500">
                  <a:latin typeface="Arial" panose="020B0604020202020204" pitchFamily="34" charset="0"/>
                  <a:ea typeface="Calibri" panose="020F0502020204030204" pitchFamily="34" charset="0"/>
                  <a:cs typeface="Arial" panose="020B0604020202020204" pitchFamily="34" charset="0"/>
                </a:rPr>
                <a:t>Cho biết ch</a:t>
              </a:r>
              <a:r>
                <a:rPr lang="en-US" sz="2500">
                  <a:effectLst/>
                  <a:latin typeface="Arial" panose="020B0604020202020204" pitchFamily="34" charset="0"/>
                  <a:ea typeface="Calibri" panose="020F0502020204030204" pitchFamily="34" charset="0"/>
                  <a:cs typeface="Arial" panose="020B0604020202020204" pitchFamily="34" charset="0"/>
                </a:rPr>
                <a:t>ức năng của những phần mềm đó là gì?</a:t>
              </a:r>
            </a:p>
          </p:txBody>
        </p:sp>
        <p:pic>
          <p:nvPicPr>
            <p:cNvPr id="49" name="Picture 6">
              <a:extLst>
                <a:ext uri="{FF2B5EF4-FFF2-40B4-BE49-F238E27FC236}">
                  <a16:creationId xmlns:a16="http://schemas.microsoft.com/office/drawing/2014/main" id="{5A1956B3-BCF7-F364-CEC4-D242739E8B6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460811" y="1462240"/>
              <a:ext cx="1162914" cy="1135296"/>
            </a:xfrm>
            <a:prstGeom prst="rect">
              <a:avLst/>
            </a:prstGeom>
          </p:spPr>
        </p:pic>
      </p:grpSp>
      <p:sp>
        <p:nvSpPr>
          <p:cNvPr id="9" name="TextBox 8">
            <a:extLst>
              <a:ext uri="{FF2B5EF4-FFF2-40B4-BE49-F238E27FC236}">
                <a16:creationId xmlns:a16="http://schemas.microsoft.com/office/drawing/2014/main" id="{3C5A5E50-EA00-8851-0DDC-D5193EA8AD9B}"/>
              </a:ext>
            </a:extLst>
          </p:cNvPr>
          <p:cNvSpPr txBox="1"/>
          <p:nvPr/>
        </p:nvSpPr>
        <p:spPr>
          <a:xfrm>
            <a:off x="1476915" y="1312918"/>
            <a:ext cx="9249175" cy="507831"/>
          </a:xfrm>
          <a:prstGeom prst="rect">
            <a:avLst/>
          </a:prstGeom>
          <a:noFill/>
        </p:spPr>
        <p:txBody>
          <a:bodyPr wrap="square" rtlCol="0">
            <a:spAutoFit/>
          </a:bodyPr>
          <a:lstStyle/>
          <a:p>
            <a:pPr algn="ctr"/>
            <a:r>
              <a:rPr lang="en-US" sz="2700">
                <a:solidFill>
                  <a:srgbClr val="C00000"/>
                </a:solidFill>
                <a:latin typeface="Arial" panose="020B0604020202020204" pitchFamily="34" charset="0"/>
                <a:cs typeface="Arial" panose="020B0604020202020204" pitchFamily="34" charset="0"/>
              </a:rPr>
              <a:t>Quan sát hình </a:t>
            </a:r>
            <a:r>
              <a:rPr lang="en-US" sz="2700" smtClean="0">
                <a:solidFill>
                  <a:srgbClr val="C00000"/>
                </a:solidFill>
                <a:latin typeface="Arial" panose="020B0604020202020204" pitchFamily="34" charset="0"/>
                <a:cs typeface="Arial" panose="020B0604020202020204" pitchFamily="34" charset="0"/>
              </a:rPr>
              <a:t>1 </a:t>
            </a:r>
            <a:r>
              <a:rPr lang="en-US" sz="2700">
                <a:solidFill>
                  <a:srgbClr val="C00000"/>
                </a:solidFill>
                <a:latin typeface="Arial" panose="020B0604020202020204" pitchFamily="34" charset="0"/>
                <a:cs typeface="Arial" panose="020B0604020202020204" pitchFamily="34" charset="0"/>
              </a:rPr>
              <a:t>trong </a:t>
            </a:r>
            <a:r>
              <a:rPr lang="en-US" sz="2700" smtClean="0">
                <a:solidFill>
                  <a:srgbClr val="C00000"/>
                </a:solidFill>
                <a:latin typeface="Arial" panose="020B0604020202020204" pitchFamily="34" charset="0"/>
                <a:cs typeface="Arial" panose="020B0604020202020204" pitchFamily="34" charset="0"/>
              </a:rPr>
              <a:t>SGK </a:t>
            </a:r>
            <a:r>
              <a:rPr lang="en-US" sz="2700">
                <a:solidFill>
                  <a:srgbClr val="C00000"/>
                </a:solidFill>
                <a:latin typeface="Arial" panose="020B0604020202020204" pitchFamily="34" charset="0"/>
                <a:cs typeface="Arial" panose="020B0604020202020204" pitchFamily="34" charset="0"/>
              </a:rPr>
              <a:t>tr.7 và trả lời câu hỏi: </a:t>
            </a:r>
          </a:p>
        </p:txBody>
      </p:sp>
      <p:pic>
        <p:nvPicPr>
          <p:cNvPr id="13" name="Picture 12">
            <a:extLst>
              <a:ext uri="{FF2B5EF4-FFF2-40B4-BE49-F238E27FC236}">
                <a16:creationId xmlns:a16="http://schemas.microsoft.com/office/drawing/2014/main" id="{F8CC90E7-BDDE-2006-A7B8-645DBA1646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3606" y="3735170"/>
            <a:ext cx="8673608" cy="2643001"/>
          </a:xfrm>
          <a:prstGeom prst="rect">
            <a:avLst/>
          </a:prstGeom>
        </p:spPr>
      </p:pic>
    </p:spTree>
    <p:extLst>
      <p:ext uri="{BB962C8B-B14F-4D97-AF65-F5344CB8AC3E}">
        <p14:creationId xmlns:p14="http://schemas.microsoft.com/office/powerpoint/2010/main" val="424547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barn(inVertical)">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8E9E7"/>
        </a:solidFill>
        <a:effectLst/>
      </p:bgPr>
    </p:bg>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F12C5F75-1C46-DBE5-9B89-C840C5C5FBBE}"/>
              </a:ext>
            </a:extLst>
          </p:cNvPr>
          <p:cNvGrpSpPr/>
          <p:nvPr/>
        </p:nvGrpSpPr>
        <p:grpSpPr>
          <a:xfrm>
            <a:off x="419100" y="433685"/>
            <a:ext cx="11353800" cy="5990629"/>
            <a:chOff x="0" y="0"/>
            <a:chExt cx="23767578" cy="4308130"/>
          </a:xfrm>
          <a:solidFill>
            <a:schemeClr val="bg1"/>
          </a:solidFill>
        </p:grpSpPr>
        <p:sp>
          <p:nvSpPr>
            <p:cNvPr id="5" name="Freeform 9">
              <a:extLst>
                <a:ext uri="{FF2B5EF4-FFF2-40B4-BE49-F238E27FC236}">
                  <a16:creationId xmlns:a16="http://schemas.microsoft.com/office/drawing/2014/main" id="{134E01D0-3151-8429-2E9F-BD2518BDE52D}"/>
                </a:ext>
              </a:extLst>
            </p:cNvPr>
            <p:cNvSpPr/>
            <p:nvPr/>
          </p:nvSpPr>
          <p:spPr>
            <a:xfrm>
              <a:off x="0" y="-4262"/>
              <a:ext cx="23775324" cy="4314616"/>
            </a:xfrm>
            <a:custGeom>
              <a:avLst/>
              <a:gdLst/>
              <a:ahLst/>
              <a:cxnLst/>
              <a:rect l="l" t="t" r="r" b="b"/>
              <a:pathLst>
                <a:path w="23775324" h="4314616">
                  <a:moveTo>
                    <a:pt x="22836423" y="4303428"/>
                  </a:moveTo>
                  <a:cubicBezTo>
                    <a:pt x="22836423" y="4303428"/>
                    <a:pt x="22416670" y="4314616"/>
                    <a:pt x="21954086" y="4311994"/>
                  </a:cubicBezTo>
                  <a:cubicBezTo>
                    <a:pt x="7061014" y="4309832"/>
                    <a:pt x="1057073" y="4302007"/>
                    <a:pt x="1057073" y="4302007"/>
                  </a:cubicBezTo>
                  <a:cubicBezTo>
                    <a:pt x="812931" y="4293173"/>
                    <a:pt x="565145" y="4276192"/>
                    <a:pt x="398404" y="4218014"/>
                  </a:cubicBezTo>
                  <a:cubicBezTo>
                    <a:pt x="120505" y="4121053"/>
                    <a:pt x="0" y="3943524"/>
                    <a:pt x="0" y="1481750"/>
                  </a:cubicBezTo>
                  <a:lnTo>
                    <a:pt x="0" y="1481722"/>
                  </a:lnTo>
                  <a:cubicBezTo>
                    <a:pt x="8536" y="440430"/>
                    <a:pt x="34263" y="311302"/>
                    <a:pt x="140291" y="225758"/>
                  </a:cubicBezTo>
                  <a:cubicBezTo>
                    <a:pt x="342602" y="62530"/>
                    <a:pt x="736658" y="7673"/>
                    <a:pt x="1155311" y="7673"/>
                  </a:cubicBezTo>
                  <a:cubicBezTo>
                    <a:pt x="1155311" y="7673"/>
                    <a:pt x="1551711" y="15681"/>
                    <a:pt x="17447034" y="7673"/>
                  </a:cubicBezTo>
                  <a:cubicBezTo>
                    <a:pt x="22197744" y="0"/>
                    <a:pt x="22661671" y="7673"/>
                    <a:pt x="22661671" y="7673"/>
                  </a:cubicBezTo>
                  <a:cubicBezTo>
                    <a:pt x="23029979" y="15152"/>
                    <a:pt x="23393291" y="84484"/>
                    <a:pt x="23591033" y="207066"/>
                  </a:cubicBezTo>
                  <a:cubicBezTo>
                    <a:pt x="23742050" y="300683"/>
                    <a:pt x="23775324" y="425358"/>
                    <a:pt x="23766183" y="1481750"/>
                  </a:cubicBezTo>
                  <a:lnTo>
                    <a:pt x="23766183" y="1481777"/>
                  </a:lnTo>
                  <a:cubicBezTo>
                    <a:pt x="23766183" y="4061490"/>
                    <a:pt x="23483187" y="4275587"/>
                    <a:pt x="22836423" y="4303428"/>
                  </a:cubicBezTo>
                  <a:close/>
                </a:path>
              </a:pathLst>
            </a:custGeom>
            <a:grpFill/>
          </p:spPr>
          <p:txBody>
            <a:bodyPr/>
            <a:lstStyle/>
            <a:p>
              <a:endParaRPr lang="en-US"/>
            </a:p>
          </p:txBody>
        </p:sp>
      </p:grpSp>
      <p:grpSp>
        <p:nvGrpSpPr>
          <p:cNvPr id="14" name="Group 13">
            <a:extLst>
              <a:ext uri="{FF2B5EF4-FFF2-40B4-BE49-F238E27FC236}">
                <a16:creationId xmlns:a16="http://schemas.microsoft.com/office/drawing/2014/main" id="{2D8F1C9D-7E9F-1C0E-57D9-5B045A3C4F46}"/>
              </a:ext>
            </a:extLst>
          </p:cNvPr>
          <p:cNvGrpSpPr/>
          <p:nvPr/>
        </p:nvGrpSpPr>
        <p:grpSpPr>
          <a:xfrm>
            <a:off x="503535" y="1161673"/>
            <a:ext cx="11184929" cy="2651393"/>
            <a:chOff x="609600" y="699246"/>
            <a:chExt cx="11184929" cy="2651393"/>
          </a:xfrm>
        </p:grpSpPr>
        <p:pic>
          <p:nvPicPr>
            <p:cNvPr id="13" name="Picture 12">
              <a:extLst>
                <a:ext uri="{FF2B5EF4-FFF2-40B4-BE49-F238E27FC236}">
                  <a16:creationId xmlns:a16="http://schemas.microsoft.com/office/drawing/2014/main" id="{F8CC90E7-BDDE-2006-A7B8-645DBA164630}"/>
                </a:ext>
              </a:extLst>
            </p:cNvPr>
            <p:cNvPicPr>
              <a:picLocks noChangeAspect="1"/>
            </p:cNvPicPr>
            <p:nvPr/>
          </p:nvPicPr>
          <p:blipFill rotWithShape="1">
            <a:blip r:embed="rId2">
              <a:extLst>
                <a:ext uri="{28A0092B-C50C-407E-A947-70E740481C1C}">
                  <a14:useLocalDpi xmlns:a14="http://schemas.microsoft.com/office/drawing/2010/main" val="0"/>
                </a:ext>
              </a:extLst>
            </a:blip>
            <a:srcRect l="1694" r="2325" b="36019"/>
            <a:stretch/>
          </p:blipFill>
          <p:spPr>
            <a:xfrm>
              <a:off x="609600" y="699246"/>
              <a:ext cx="10901082" cy="2214283"/>
            </a:xfrm>
            <a:prstGeom prst="rect">
              <a:avLst/>
            </a:prstGeom>
          </p:spPr>
        </p:pic>
        <p:sp>
          <p:nvSpPr>
            <p:cNvPr id="3" name="TextBox 2">
              <a:extLst>
                <a:ext uri="{FF2B5EF4-FFF2-40B4-BE49-F238E27FC236}">
                  <a16:creationId xmlns:a16="http://schemas.microsoft.com/office/drawing/2014/main" id="{79670E98-CC04-099D-6E72-2E9A0AADC53F}"/>
                </a:ext>
              </a:extLst>
            </p:cNvPr>
            <p:cNvSpPr txBox="1"/>
            <p:nvPr/>
          </p:nvSpPr>
          <p:spPr>
            <a:xfrm>
              <a:off x="1021976" y="2950529"/>
              <a:ext cx="1461247" cy="400110"/>
            </a:xfrm>
            <a:prstGeom prst="rect">
              <a:avLst/>
            </a:prstGeom>
            <a:noFill/>
          </p:spPr>
          <p:txBody>
            <a:bodyPr wrap="square">
              <a:spAutoFit/>
            </a:bodyPr>
            <a:lstStyle/>
            <a:p>
              <a:r>
                <a:rPr lang="en-US" sz="2000" b="1" i="1">
                  <a:solidFill>
                    <a:srgbClr val="002060"/>
                  </a:solidFill>
                  <a:effectLst/>
                  <a:latin typeface="Arial" panose="020B0604020202020204" pitchFamily="34" charset="0"/>
                  <a:ea typeface="Calibri" panose="020F0502020204030204" pitchFamily="34" charset="0"/>
                  <a:cs typeface="Arial" panose="020B0604020202020204" pitchFamily="34" charset="0"/>
                </a:rPr>
                <a:t>Scratch </a:t>
              </a:r>
              <a:endParaRPr lang="en-US" sz="2000" b="1" i="1">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7000F60-3156-4B89-EE6B-9F71AF748889}"/>
                </a:ext>
              </a:extLst>
            </p:cNvPr>
            <p:cNvSpPr txBox="1"/>
            <p:nvPr/>
          </p:nvSpPr>
          <p:spPr>
            <a:xfrm>
              <a:off x="2608729" y="2913529"/>
              <a:ext cx="2581836" cy="400110"/>
            </a:xfrm>
            <a:prstGeom prst="rect">
              <a:avLst/>
            </a:prstGeom>
            <a:noFill/>
          </p:spPr>
          <p:txBody>
            <a:bodyPr wrap="square">
              <a:spAutoFit/>
            </a:bodyPr>
            <a:lstStyle/>
            <a:p>
              <a:pPr algn="ctr"/>
              <a:r>
                <a:rPr lang="en-US" sz="2000" b="1" i="1">
                  <a:solidFill>
                    <a:srgbClr val="002060"/>
                  </a:solidFill>
                  <a:effectLst/>
                  <a:latin typeface="Arial" panose="020B0604020202020204" pitchFamily="34" charset="0"/>
                  <a:ea typeface="Calibri" panose="020F0502020204030204" pitchFamily="34" charset="0"/>
                  <a:cs typeface="Arial" panose="020B0604020202020204" pitchFamily="34" charset="0"/>
                </a:rPr>
                <a:t>MS Powerpoint</a:t>
              </a:r>
              <a:endParaRPr lang="en-US" sz="2000" b="1" i="1">
                <a:solidFill>
                  <a:srgbClr val="00206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7BBF1B3-5D7C-8270-0FB3-7BB8BB4E5D02}"/>
                </a:ext>
              </a:extLst>
            </p:cNvPr>
            <p:cNvSpPr txBox="1"/>
            <p:nvPr/>
          </p:nvSpPr>
          <p:spPr>
            <a:xfrm>
              <a:off x="4805082" y="2913529"/>
              <a:ext cx="2581836" cy="400110"/>
            </a:xfrm>
            <a:prstGeom prst="rect">
              <a:avLst/>
            </a:prstGeom>
            <a:noFill/>
          </p:spPr>
          <p:txBody>
            <a:bodyPr wrap="square">
              <a:spAutoFit/>
            </a:bodyPr>
            <a:lstStyle/>
            <a:p>
              <a:pPr algn="ctr"/>
              <a:r>
                <a:rPr lang="en-US" sz="2000" b="1" i="1">
                  <a:solidFill>
                    <a:srgbClr val="002060"/>
                  </a:solidFill>
                  <a:effectLst/>
                  <a:latin typeface="Arial" panose="020B0604020202020204" pitchFamily="34" charset="0"/>
                  <a:ea typeface="Calibri" panose="020F0502020204030204" pitchFamily="34" charset="0"/>
                  <a:cs typeface="Arial" panose="020B0604020202020204" pitchFamily="34" charset="0"/>
                </a:rPr>
                <a:t>MS Word</a:t>
              </a:r>
              <a:endParaRPr lang="en-US" sz="2000" b="1" i="1">
                <a:solidFill>
                  <a:srgbClr val="0020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A1F2D78-96CA-9B98-4BF8-8AD1771AF4DE}"/>
                </a:ext>
              </a:extLst>
            </p:cNvPr>
            <p:cNvSpPr txBox="1"/>
            <p:nvPr/>
          </p:nvSpPr>
          <p:spPr>
            <a:xfrm>
              <a:off x="7016340" y="2913529"/>
              <a:ext cx="2581836" cy="400110"/>
            </a:xfrm>
            <a:prstGeom prst="rect">
              <a:avLst/>
            </a:prstGeom>
            <a:noFill/>
          </p:spPr>
          <p:txBody>
            <a:bodyPr wrap="square">
              <a:spAutoFit/>
            </a:bodyPr>
            <a:lstStyle/>
            <a:p>
              <a:pPr algn="ctr"/>
              <a:r>
                <a:rPr lang="en-US" sz="2000" b="1" i="1">
                  <a:solidFill>
                    <a:srgbClr val="002060"/>
                  </a:solidFill>
                  <a:effectLst/>
                  <a:latin typeface="Arial" panose="020B0604020202020204" pitchFamily="34" charset="0"/>
                  <a:ea typeface="Calibri" panose="020F0502020204030204" pitchFamily="34" charset="0"/>
                  <a:cs typeface="Arial" panose="020B0604020202020204" pitchFamily="34" charset="0"/>
                </a:rPr>
                <a:t>Google Chrome</a:t>
              </a:r>
              <a:endParaRPr lang="en-US" sz="2000" b="1" i="1">
                <a:solidFill>
                  <a:srgbClr val="00206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BA8CDB5-D3B3-54B4-31B5-0D2143E7651F}"/>
                </a:ext>
              </a:extLst>
            </p:cNvPr>
            <p:cNvSpPr txBox="1"/>
            <p:nvPr/>
          </p:nvSpPr>
          <p:spPr>
            <a:xfrm>
              <a:off x="9212693" y="2913529"/>
              <a:ext cx="2581836" cy="400110"/>
            </a:xfrm>
            <a:prstGeom prst="rect">
              <a:avLst/>
            </a:prstGeom>
            <a:noFill/>
          </p:spPr>
          <p:txBody>
            <a:bodyPr wrap="square">
              <a:spAutoFit/>
            </a:bodyPr>
            <a:lstStyle/>
            <a:p>
              <a:pPr algn="ctr"/>
              <a:r>
                <a:rPr lang="en-US" sz="2000" b="1" i="1">
                  <a:solidFill>
                    <a:srgbClr val="002060"/>
                  </a:solidFill>
                  <a:effectLst/>
                  <a:latin typeface="Arial" panose="020B0604020202020204" pitchFamily="34" charset="0"/>
                  <a:ea typeface="Calibri" panose="020F0502020204030204" pitchFamily="34" charset="0"/>
                  <a:cs typeface="Arial" panose="020B0604020202020204" pitchFamily="34" charset="0"/>
                </a:rPr>
                <a:t>Unikey</a:t>
              </a:r>
              <a:endParaRPr lang="en-US" sz="2000" b="1" i="1">
                <a:solidFill>
                  <a:srgbClr val="002060"/>
                </a:solidFill>
                <a:latin typeface="Arial" panose="020B0604020202020204" pitchFamily="34" charset="0"/>
                <a:cs typeface="Arial" panose="020B0604020202020204" pitchFamily="34" charset="0"/>
              </a:endParaRPr>
            </a:p>
          </p:txBody>
        </p:sp>
      </p:grpSp>
      <p:sp>
        <p:nvSpPr>
          <p:cNvPr id="17" name="Rectangle: Rounded Corners 16">
            <a:extLst>
              <a:ext uri="{FF2B5EF4-FFF2-40B4-BE49-F238E27FC236}">
                <a16:creationId xmlns:a16="http://schemas.microsoft.com/office/drawing/2014/main" id="{48E24151-09FA-6CA6-44E2-91438C2A59C3}"/>
              </a:ext>
            </a:extLst>
          </p:cNvPr>
          <p:cNvSpPr/>
          <p:nvPr/>
        </p:nvSpPr>
        <p:spPr>
          <a:xfrm>
            <a:off x="646970" y="4254934"/>
            <a:ext cx="1990165" cy="609600"/>
          </a:xfrm>
          <a:prstGeom prst="roundRect">
            <a:avLst>
              <a:gd name="adj" fmla="val 50000"/>
            </a:avLst>
          </a:prstGeom>
          <a:solidFill>
            <a:srgbClr val="EAF3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a:solidFill>
                  <a:srgbClr val="002060"/>
                </a:solidFill>
                <a:latin typeface="Arial" panose="020B0604020202020204" pitchFamily="34" charset="0"/>
                <a:cs typeface="Arial" panose="020B0604020202020204" pitchFamily="34" charset="0"/>
              </a:rPr>
              <a:t>Lập trình </a:t>
            </a:r>
          </a:p>
        </p:txBody>
      </p:sp>
      <p:sp>
        <p:nvSpPr>
          <p:cNvPr id="18" name="Rectangle: Rounded Corners 17">
            <a:extLst>
              <a:ext uri="{FF2B5EF4-FFF2-40B4-BE49-F238E27FC236}">
                <a16:creationId xmlns:a16="http://schemas.microsoft.com/office/drawing/2014/main" id="{7AB5E9B5-E12F-3C30-458D-3516758262BC}"/>
              </a:ext>
            </a:extLst>
          </p:cNvPr>
          <p:cNvSpPr/>
          <p:nvPr/>
        </p:nvSpPr>
        <p:spPr>
          <a:xfrm>
            <a:off x="634631" y="4977583"/>
            <a:ext cx="1990164" cy="978883"/>
          </a:xfrm>
          <a:prstGeom prst="roundRect">
            <a:avLst>
              <a:gd name="adj" fmla="val 50000"/>
            </a:avLst>
          </a:prstGeom>
          <a:solidFill>
            <a:srgbClr val="EAF3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a:solidFill>
                  <a:srgbClr val="002060"/>
                </a:solidFill>
                <a:latin typeface="Arial" panose="020B0604020202020204" pitchFamily="34" charset="0"/>
                <a:cs typeface="Arial" panose="020B0604020202020204" pitchFamily="34" charset="0"/>
              </a:rPr>
              <a:t>Tạo </a:t>
            </a:r>
            <a:r>
              <a:rPr lang="en-US" sz="2500" smtClean="0">
                <a:solidFill>
                  <a:srgbClr val="002060"/>
                </a:solidFill>
                <a:latin typeface="Arial" panose="020B0604020202020204" pitchFamily="34" charset="0"/>
                <a:cs typeface="Arial" panose="020B0604020202020204" pitchFamily="34" charset="0"/>
              </a:rPr>
              <a:t>trò chơi, hoạt hình</a:t>
            </a:r>
            <a:endParaRPr lang="en-US" sz="2500">
              <a:solidFill>
                <a:srgbClr val="002060"/>
              </a:solidFill>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56D9D098-64DC-D1C4-54DF-F78ADD73A3FC}"/>
              </a:ext>
            </a:extLst>
          </p:cNvPr>
          <p:cNvSpPr/>
          <p:nvPr/>
        </p:nvSpPr>
        <p:spPr>
          <a:xfrm>
            <a:off x="2798500" y="4301293"/>
            <a:ext cx="1900518" cy="1600887"/>
          </a:xfrm>
          <a:prstGeom prst="roundRect">
            <a:avLst/>
          </a:prstGeom>
          <a:solidFill>
            <a:srgbClr val="EAF3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a:solidFill>
                  <a:srgbClr val="002060"/>
                </a:solidFill>
                <a:latin typeface="Arial" panose="020B0604020202020204" pitchFamily="34" charset="0"/>
                <a:cs typeface="Arial" panose="020B0604020202020204" pitchFamily="34" charset="0"/>
              </a:rPr>
              <a:t>Tạo bài trình chiếu </a:t>
            </a:r>
          </a:p>
        </p:txBody>
      </p:sp>
      <p:sp>
        <p:nvSpPr>
          <p:cNvPr id="21" name="Rectangle: Rounded Corners 20">
            <a:extLst>
              <a:ext uri="{FF2B5EF4-FFF2-40B4-BE49-F238E27FC236}">
                <a16:creationId xmlns:a16="http://schemas.microsoft.com/office/drawing/2014/main" id="{72B0005F-54E6-C3B2-1680-BFDA89282938}"/>
              </a:ext>
            </a:extLst>
          </p:cNvPr>
          <p:cNvSpPr/>
          <p:nvPr/>
        </p:nvSpPr>
        <p:spPr>
          <a:xfrm>
            <a:off x="5009757" y="4301293"/>
            <a:ext cx="1900518" cy="1600887"/>
          </a:xfrm>
          <a:prstGeom prst="roundRect">
            <a:avLst/>
          </a:prstGeom>
          <a:solidFill>
            <a:srgbClr val="EAF3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a:solidFill>
                  <a:srgbClr val="002060"/>
                </a:solidFill>
                <a:latin typeface="Arial" panose="020B0604020202020204" pitchFamily="34" charset="0"/>
                <a:cs typeface="Arial" panose="020B0604020202020204" pitchFamily="34" charset="0"/>
              </a:rPr>
              <a:t>Soạn thảo văn bản</a:t>
            </a:r>
          </a:p>
        </p:txBody>
      </p:sp>
      <p:sp>
        <p:nvSpPr>
          <p:cNvPr id="22" name="Rectangle: Rounded Corners 21">
            <a:extLst>
              <a:ext uri="{FF2B5EF4-FFF2-40B4-BE49-F238E27FC236}">
                <a16:creationId xmlns:a16="http://schemas.microsoft.com/office/drawing/2014/main" id="{ACDB7B35-D751-D2A0-4F29-8BA8F1076753}"/>
              </a:ext>
            </a:extLst>
          </p:cNvPr>
          <p:cNvSpPr/>
          <p:nvPr/>
        </p:nvSpPr>
        <p:spPr>
          <a:xfrm>
            <a:off x="7250934" y="4301292"/>
            <a:ext cx="1900518" cy="1600887"/>
          </a:xfrm>
          <a:prstGeom prst="roundRect">
            <a:avLst/>
          </a:prstGeom>
          <a:solidFill>
            <a:srgbClr val="EAF3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a:solidFill>
                  <a:srgbClr val="002060"/>
                </a:solidFill>
                <a:latin typeface="Arial" panose="020B0604020202020204" pitchFamily="34" charset="0"/>
                <a:cs typeface="Arial" panose="020B0604020202020204" pitchFamily="34" charset="0"/>
              </a:rPr>
              <a:t>Tìm kiếm thông tin </a:t>
            </a:r>
          </a:p>
        </p:txBody>
      </p:sp>
      <p:sp>
        <p:nvSpPr>
          <p:cNvPr id="23" name="Rectangle: Rounded Corners 22">
            <a:extLst>
              <a:ext uri="{FF2B5EF4-FFF2-40B4-BE49-F238E27FC236}">
                <a16:creationId xmlns:a16="http://schemas.microsoft.com/office/drawing/2014/main" id="{BFB1E030-9F4F-BD76-02EC-7C06D3C68F4E}"/>
              </a:ext>
            </a:extLst>
          </p:cNvPr>
          <p:cNvSpPr/>
          <p:nvPr/>
        </p:nvSpPr>
        <p:spPr>
          <a:xfrm>
            <a:off x="9468943" y="4301291"/>
            <a:ext cx="1990165" cy="1600887"/>
          </a:xfrm>
          <a:prstGeom prst="roundRect">
            <a:avLst/>
          </a:prstGeom>
          <a:solidFill>
            <a:srgbClr val="EAF3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a:solidFill>
                  <a:srgbClr val="002060"/>
                </a:solidFill>
                <a:latin typeface="Arial" panose="020B0604020202020204" pitchFamily="34" charset="0"/>
                <a:cs typeface="Arial" panose="020B0604020202020204" pitchFamily="34" charset="0"/>
              </a:rPr>
              <a:t>Hỗ trợ gõ tiếng Việt </a:t>
            </a:r>
          </a:p>
        </p:txBody>
      </p:sp>
    </p:spTree>
    <p:extLst>
      <p:ext uri="{BB962C8B-B14F-4D97-AF65-F5344CB8AC3E}">
        <p14:creationId xmlns:p14="http://schemas.microsoft.com/office/powerpoint/2010/main" val="22945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arn(inVertical)">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8E9E7"/>
        </a:solidFill>
        <a:effectLst/>
      </p:bgPr>
    </p:bg>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F12C5F75-1C46-DBE5-9B89-C840C5C5FBBE}"/>
              </a:ext>
            </a:extLst>
          </p:cNvPr>
          <p:cNvGrpSpPr/>
          <p:nvPr/>
        </p:nvGrpSpPr>
        <p:grpSpPr>
          <a:xfrm>
            <a:off x="419100" y="433685"/>
            <a:ext cx="11353800" cy="5990629"/>
            <a:chOff x="0" y="0"/>
            <a:chExt cx="23767578" cy="4308130"/>
          </a:xfrm>
          <a:solidFill>
            <a:schemeClr val="bg1"/>
          </a:solidFill>
        </p:grpSpPr>
        <p:sp>
          <p:nvSpPr>
            <p:cNvPr id="5" name="Freeform 9">
              <a:extLst>
                <a:ext uri="{FF2B5EF4-FFF2-40B4-BE49-F238E27FC236}">
                  <a16:creationId xmlns:a16="http://schemas.microsoft.com/office/drawing/2014/main" id="{134E01D0-3151-8429-2E9F-BD2518BDE52D}"/>
                </a:ext>
              </a:extLst>
            </p:cNvPr>
            <p:cNvSpPr/>
            <p:nvPr/>
          </p:nvSpPr>
          <p:spPr>
            <a:xfrm>
              <a:off x="0" y="-4262"/>
              <a:ext cx="23775324" cy="4314616"/>
            </a:xfrm>
            <a:custGeom>
              <a:avLst/>
              <a:gdLst/>
              <a:ahLst/>
              <a:cxnLst/>
              <a:rect l="l" t="t" r="r" b="b"/>
              <a:pathLst>
                <a:path w="23775324" h="4314616">
                  <a:moveTo>
                    <a:pt x="22836423" y="4303428"/>
                  </a:moveTo>
                  <a:cubicBezTo>
                    <a:pt x="22836423" y="4303428"/>
                    <a:pt x="22416670" y="4314616"/>
                    <a:pt x="21954086" y="4311994"/>
                  </a:cubicBezTo>
                  <a:cubicBezTo>
                    <a:pt x="7061014" y="4309832"/>
                    <a:pt x="1057073" y="4302007"/>
                    <a:pt x="1057073" y="4302007"/>
                  </a:cubicBezTo>
                  <a:cubicBezTo>
                    <a:pt x="812931" y="4293173"/>
                    <a:pt x="565145" y="4276192"/>
                    <a:pt x="398404" y="4218014"/>
                  </a:cubicBezTo>
                  <a:cubicBezTo>
                    <a:pt x="120505" y="4121053"/>
                    <a:pt x="0" y="3943524"/>
                    <a:pt x="0" y="1481750"/>
                  </a:cubicBezTo>
                  <a:lnTo>
                    <a:pt x="0" y="1481722"/>
                  </a:lnTo>
                  <a:cubicBezTo>
                    <a:pt x="8536" y="440430"/>
                    <a:pt x="34263" y="311302"/>
                    <a:pt x="140291" y="225758"/>
                  </a:cubicBezTo>
                  <a:cubicBezTo>
                    <a:pt x="342602" y="62530"/>
                    <a:pt x="736658" y="7673"/>
                    <a:pt x="1155311" y="7673"/>
                  </a:cubicBezTo>
                  <a:cubicBezTo>
                    <a:pt x="1155311" y="7673"/>
                    <a:pt x="1551711" y="15681"/>
                    <a:pt x="17447034" y="7673"/>
                  </a:cubicBezTo>
                  <a:cubicBezTo>
                    <a:pt x="22197744" y="0"/>
                    <a:pt x="22661671" y="7673"/>
                    <a:pt x="22661671" y="7673"/>
                  </a:cubicBezTo>
                  <a:cubicBezTo>
                    <a:pt x="23029979" y="15152"/>
                    <a:pt x="23393291" y="84484"/>
                    <a:pt x="23591033" y="207066"/>
                  </a:cubicBezTo>
                  <a:cubicBezTo>
                    <a:pt x="23742050" y="300683"/>
                    <a:pt x="23775324" y="425358"/>
                    <a:pt x="23766183" y="1481750"/>
                  </a:cubicBezTo>
                  <a:lnTo>
                    <a:pt x="23766183" y="1481777"/>
                  </a:lnTo>
                  <a:cubicBezTo>
                    <a:pt x="23766183" y="4061490"/>
                    <a:pt x="23483187" y="4275587"/>
                    <a:pt x="22836423" y="4303428"/>
                  </a:cubicBezTo>
                  <a:close/>
                </a:path>
              </a:pathLst>
            </a:custGeom>
            <a:grpFill/>
          </p:spPr>
          <p:txBody>
            <a:bodyPr/>
            <a:lstStyle/>
            <a:p>
              <a:endParaRPr lang="en-US"/>
            </a:p>
          </p:txBody>
        </p:sp>
      </p:grpSp>
      <p:sp>
        <p:nvSpPr>
          <p:cNvPr id="2" name="Rectangle: Rounded Corners 1">
            <a:extLst>
              <a:ext uri="{FF2B5EF4-FFF2-40B4-BE49-F238E27FC236}">
                <a16:creationId xmlns:a16="http://schemas.microsoft.com/office/drawing/2014/main" id="{3D0EFB99-3160-0CBD-0EAF-61230FBCC444}"/>
              </a:ext>
            </a:extLst>
          </p:cNvPr>
          <p:cNvSpPr/>
          <p:nvPr/>
        </p:nvSpPr>
        <p:spPr>
          <a:xfrm>
            <a:off x="246529" y="-245293"/>
            <a:ext cx="11698941" cy="1346104"/>
          </a:xfrm>
          <a:prstGeom prst="roundRect">
            <a:avLst/>
          </a:prstGeom>
          <a:solidFill>
            <a:schemeClr val="bg1"/>
          </a:solidFill>
          <a:ln w="381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F8A93B4-420D-F245-A442-D170B74DCB11}"/>
              </a:ext>
            </a:extLst>
          </p:cNvPr>
          <p:cNvSpPr txBox="1"/>
          <p:nvPr/>
        </p:nvSpPr>
        <p:spPr>
          <a:xfrm>
            <a:off x="376516" y="264688"/>
            <a:ext cx="11438965"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2. Quan hệ giữa phần cứng và phần mềm trình chiếu</a:t>
            </a:r>
          </a:p>
        </p:txBody>
      </p:sp>
      <p:sp>
        <p:nvSpPr>
          <p:cNvPr id="10" name="TextBox 9">
            <a:extLst>
              <a:ext uri="{FF2B5EF4-FFF2-40B4-BE49-F238E27FC236}">
                <a16:creationId xmlns:a16="http://schemas.microsoft.com/office/drawing/2014/main" id="{4E10D4B3-E44A-13FD-137D-F926F423E052}"/>
              </a:ext>
            </a:extLst>
          </p:cNvPr>
          <p:cNvSpPr txBox="1"/>
          <p:nvPr/>
        </p:nvSpPr>
        <p:spPr>
          <a:xfrm>
            <a:off x="3025586" y="1405611"/>
            <a:ext cx="6140824" cy="553998"/>
          </a:xfrm>
          <a:prstGeom prst="rect">
            <a:avLst/>
          </a:prstGeom>
          <a:noFill/>
        </p:spPr>
        <p:txBody>
          <a:bodyPr wrap="square" rtlCol="0">
            <a:spAutoFit/>
          </a:bodyPr>
          <a:lstStyle/>
          <a:p>
            <a:pPr algn="ctr"/>
            <a:r>
              <a:rPr lang="en-US" sz="3000" b="1">
                <a:solidFill>
                  <a:schemeClr val="accent2">
                    <a:lumMod val="75000"/>
                  </a:schemeClr>
                </a:solidFill>
                <a:latin typeface="Arial" panose="020B0604020202020204" pitchFamily="34" charset="0"/>
                <a:cs typeface="Arial" panose="020B0604020202020204" pitchFamily="34" charset="0"/>
              </a:rPr>
              <a:t>THẢO LUẬN CẶP ĐÔI </a:t>
            </a:r>
          </a:p>
        </p:txBody>
      </p:sp>
      <p:sp>
        <p:nvSpPr>
          <p:cNvPr id="11" name="Freeform 2">
            <a:extLst>
              <a:ext uri="{FF2B5EF4-FFF2-40B4-BE49-F238E27FC236}">
                <a16:creationId xmlns:a16="http://schemas.microsoft.com/office/drawing/2014/main" id="{DE6FD6F0-07CC-252D-D2C9-32FF0AC19A4C}"/>
              </a:ext>
            </a:extLst>
          </p:cNvPr>
          <p:cNvSpPr/>
          <p:nvPr/>
        </p:nvSpPr>
        <p:spPr>
          <a:xfrm>
            <a:off x="8236763" y="3548345"/>
            <a:ext cx="3462179" cy="3085668"/>
          </a:xfrm>
          <a:custGeom>
            <a:avLst/>
            <a:gdLst/>
            <a:ahLst/>
            <a:cxnLst/>
            <a:rect l="l" t="t" r="r" b="b"/>
            <a:pathLst>
              <a:path w="4616886" h="4114800">
                <a:moveTo>
                  <a:pt x="0" y="0"/>
                </a:moveTo>
                <a:lnTo>
                  <a:pt x="4616887" y="0"/>
                </a:lnTo>
                <a:lnTo>
                  <a:pt x="4616887"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pSp>
        <p:nvGrpSpPr>
          <p:cNvPr id="15" name="Group 14">
            <a:extLst>
              <a:ext uri="{FF2B5EF4-FFF2-40B4-BE49-F238E27FC236}">
                <a16:creationId xmlns:a16="http://schemas.microsoft.com/office/drawing/2014/main" id="{B4453FCE-8DCD-48B1-916C-1F55E1B2FCA6}"/>
              </a:ext>
            </a:extLst>
          </p:cNvPr>
          <p:cNvGrpSpPr/>
          <p:nvPr/>
        </p:nvGrpSpPr>
        <p:grpSpPr>
          <a:xfrm>
            <a:off x="1166495" y="2815387"/>
            <a:ext cx="6345928" cy="2738695"/>
            <a:chOff x="1337806" y="3000320"/>
            <a:chExt cx="6345928" cy="2738695"/>
          </a:xfrm>
        </p:grpSpPr>
        <p:sp>
          <p:nvSpPr>
            <p:cNvPr id="16" name="Rectangle: Rounded Corners 15">
              <a:extLst>
                <a:ext uri="{FF2B5EF4-FFF2-40B4-BE49-F238E27FC236}">
                  <a16:creationId xmlns:a16="http://schemas.microsoft.com/office/drawing/2014/main" id="{63E0E861-9B99-4ADB-4D0D-DAB395A6BC78}"/>
                </a:ext>
              </a:extLst>
            </p:cNvPr>
            <p:cNvSpPr/>
            <p:nvPr/>
          </p:nvSpPr>
          <p:spPr>
            <a:xfrm>
              <a:off x="1609163" y="3488986"/>
              <a:ext cx="6074571" cy="2250029"/>
            </a:xfrm>
            <a:custGeom>
              <a:avLst/>
              <a:gdLst>
                <a:gd name="connsiteX0" fmla="*/ 0 w 6074571"/>
                <a:gd name="connsiteY0" fmla="*/ 375012 h 2250029"/>
                <a:gd name="connsiteX1" fmla="*/ 375012 w 6074571"/>
                <a:gd name="connsiteY1" fmla="*/ 0 h 2250029"/>
                <a:gd name="connsiteX2" fmla="*/ 5699559 w 6074571"/>
                <a:gd name="connsiteY2" fmla="*/ 0 h 2250029"/>
                <a:gd name="connsiteX3" fmla="*/ 6074571 w 6074571"/>
                <a:gd name="connsiteY3" fmla="*/ 375012 h 2250029"/>
                <a:gd name="connsiteX4" fmla="*/ 6074571 w 6074571"/>
                <a:gd name="connsiteY4" fmla="*/ 1875017 h 2250029"/>
                <a:gd name="connsiteX5" fmla="*/ 5699559 w 6074571"/>
                <a:gd name="connsiteY5" fmla="*/ 2250029 h 2250029"/>
                <a:gd name="connsiteX6" fmla="*/ 375012 w 6074571"/>
                <a:gd name="connsiteY6" fmla="*/ 2250029 h 2250029"/>
                <a:gd name="connsiteX7" fmla="*/ 0 w 6074571"/>
                <a:gd name="connsiteY7" fmla="*/ 1875017 h 2250029"/>
                <a:gd name="connsiteX8" fmla="*/ 0 w 6074571"/>
                <a:gd name="connsiteY8" fmla="*/ 375012 h 225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74571" h="2250029" fill="none" extrusionOk="0">
                  <a:moveTo>
                    <a:pt x="0" y="375012"/>
                  </a:moveTo>
                  <a:cubicBezTo>
                    <a:pt x="-33260" y="153989"/>
                    <a:pt x="172685" y="5448"/>
                    <a:pt x="375012" y="0"/>
                  </a:cubicBezTo>
                  <a:cubicBezTo>
                    <a:pt x="3005112" y="-61902"/>
                    <a:pt x="3295963" y="-101778"/>
                    <a:pt x="5699559" y="0"/>
                  </a:cubicBezTo>
                  <a:cubicBezTo>
                    <a:pt x="5877896" y="-9022"/>
                    <a:pt x="6095954" y="139404"/>
                    <a:pt x="6074571" y="375012"/>
                  </a:cubicBezTo>
                  <a:cubicBezTo>
                    <a:pt x="6162309" y="903314"/>
                    <a:pt x="6026636" y="1481357"/>
                    <a:pt x="6074571" y="1875017"/>
                  </a:cubicBezTo>
                  <a:cubicBezTo>
                    <a:pt x="6056230" y="2073151"/>
                    <a:pt x="5899515" y="2216951"/>
                    <a:pt x="5699559" y="2250029"/>
                  </a:cubicBezTo>
                  <a:cubicBezTo>
                    <a:pt x="3635139" y="2107637"/>
                    <a:pt x="2863620" y="2361130"/>
                    <a:pt x="375012" y="2250029"/>
                  </a:cubicBezTo>
                  <a:cubicBezTo>
                    <a:pt x="143350" y="2262312"/>
                    <a:pt x="-702" y="2085332"/>
                    <a:pt x="0" y="1875017"/>
                  </a:cubicBezTo>
                  <a:cubicBezTo>
                    <a:pt x="61918" y="1331911"/>
                    <a:pt x="12634" y="1121269"/>
                    <a:pt x="0" y="375012"/>
                  </a:cubicBezTo>
                  <a:close/>
                </a:path>
                <a:path w="6074571" h="2250029" stroke="0" extrusionOk="0">
                  <a:moveTo>
                    <a:pt x="0" y="375012"/>
                  </a:moveTo>
                  <a:cubicBezTo>
                    <a:pt x="-2769" y="164239"/>
                    <a:pt x="163347" y="-7614"/>
                    <a:pt x="375012" y="0"/>
                  </a:cubicBezTo>
                  <a:cubicBezTo>
                    <a:pt x="1619081" y="-164947"/>
                    <a:pt x="4864939" y="-52288"/>
                    <a:pt x="5699559" y="0"/>
                  </a:cubicBezTo>
                  <a:cubicBezTo>
                    <a:pt x="5905371" y="-20380"/>
                    <a:pt x="6040034" y="173428"/>
                    <a:pt x="6074571" y="375012"/>
                  </a:cubicBezTo>
                  <a:cubicBezTo>
                    <a:pt x="6147021" y="930474"/>
                    <a:pt x="6051630" y="1258741"/>
                    <a:pt x="6074571" y="1875017"/>
                  </a:cubicBezTo>
                  <a:cubicBezTo>
                    <a:pt x="6091432" y="2103900"/>
                    <a:pt x="5898852" y="2235799"/>
                    <a:pt x="5699559" y="2250029"/>
                  </a:cubicBezTo>
                  <a:cubicBezTo>
                    <a:pt x="3892163" y="2408570"/>
                    <a:pt x="2333200" y="2108193"/>
                    <a:pt x="375012" y="2250029"/>
                  </a:cubicBezTo>
                  <a:cubicBezTo>
                    <a:pt x="166052" y="2282476"/>
                    <a:pt x="27406" y="2072601"/>
                    <a:pt x="0" y="1875017"/>
                  </a:cubicBezTo>
                  <a:cubicBezTo>
                    <a:pt x="42648" y="1431815"/>
                    <a:pt x="-61537" y="643899"/>
                    <a:pt x="0" y="375012"/>
                  </a:cubicBezTo>
                  <a:close/>
                </a:path>
              </a:pathLst>
            </a:custGeom>
            <a:solidFill>
              <a:schemeClr val="bg1"/>
            </a:solidFill>
            <a:ln w="28575">
              <a:solidFill>
                <a:srgbClr val="FFBC53"/>
              </a:solidFill>
              <a:extLst>
                <a:ext uri="{C807C97D-BFC1-408E-A445-0C87EB9F89A2}">
                  <ask:lineSketchStyleProps xmlns="" xmlns:ask="http://schemas.microsoft.com/office/drawing/2018/sketchyshapes" sd="983016561">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C272B79-18EF-7F29-246D-46DC7CD4262A}"/>
                </a:ext>
              </a:extLst>
            </p:cNvPr>
            <p:cNvSpPr txBox="1"/>
            <p:nvPr/>
          </p:nvSpPr>
          <p:spPr>
            <a:xfrm>
              <a:off x="2023463" y="3733278"/>
              <a:ext cx="5283253" cy="1761444"/>
            </a:xfrm>
            <a:prstGeom prst="rect">
              <a:avLst/>
            </a:prstGeom>
            <a:noFill/>
          </p:spPr>
          <p:txBody>
            <a:bodyPr wrap="square">
              <a:spAutoFit/>
            </a:bodyPr>
            <a:lstStyle/>
            <a:p>
              <a:pPr algn="just">
                <a:lnSpc>
                  <a:spcPct val="150000"/>
                </a:lnSpc>
              </a:pPr>
              <a:r>
                <a:rPr lang="vi-VN" sz="2500"/>
                <a:t>Theo em để tạo bài trình chiếu ta cần có máy tính hay phần mềm trình chiếu.</a:t>
              </a:r>
              <a:endParaRPr lang="en-US" sz="2500"/>
            </a:p>
          </p:txBody>
        </p:sp>
        <p:pic>
          <p:nvPicPr>
            <p:cNvPr id="24" name="Picture 2" descr="Conversation ">
              <a:extLst>
                <a:ext uri="{FF2B5EF4-FFF2-40B4-BE49-F238E27FC236}">
                  <a16:creationId xmlns:a16="http://schemas.microsoft.com/office/drawing/2014/main" id="{ABD56DF6-928B-1D9A-32C8-36B0B50914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7806" y="3000320"/>
              <a:ext cx="1002338" cy="1002338"/>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TextBox 24">
            <a:extLst>
              <a:ext uri="{FF2B5EF4-FFF2-40B4-BE49-F238E27FC236}">
                <a16:creationId xmlns:a16="http://schemas.microsoft.com/office/drawing/2014/main" id="{E640B40D-B32C-5261-6F9D-9556902836AE}"/>
              </a:ext>
            </a:extLst>
          </p:cNvPr>
          <p:cNvSpPr txBox="1"/>
          <p:nvPr/>
        </p:nvSpPr>
        <p:spPr>
          <a:xfrm>
            <a:off x="2559421" y="2129096"/>
            <a:ext cx="7073153" cy="523220"/>
          </a:xfrm>
          <a:prstGeom prst="rect">
            <a:avLst/>
          </a:prstGeom>
          <a:noFill/>
        </p:spPr>
        <p:txBody>
          <a:bodyPr wrap="square" rtlCol="0">
            <a:spAutoFit/>
          </a:bodyPr>
          <a:lstStyle/>
          <a:p>
            <a:pPr algn="ctr"/>
            <a:r>
              <a:rPr lang="en-US" sz="2800">
                <a:solidFill>
                  <a:srgbClr val="C00000"/>
                </a:solidFill>
                <a:latin typeface="Arial" panose="020B0604020202020204" pitchFamily="34" charset="0"/>
                <a:cs typeface="Arial" panose="020B0604020202020204" pitchFamily="34" charset="0"/>
              </a:rPr>
              <a:t>Đọc thông tin trong </a:t>
            </a:r>
            <a:r>
              <a:rPr lang="en-US" sz="2800" smtClean="0">
                <a:solidFill>
                  <a:srgbClr val="C00000"/>
                </a:solidFill>
                <a:latin typeface="Arial" panose="020B0604020202020204" pitchFamily="34" charset="0"/>
                <a:cs typeface="Arial" panose="020B0604020202020204" pitchFamily="34" charset="0"/>
              </a:rPr>
              <a:t>SGK </a:t>
            </a:r>
            <a:r>
              <a:rPr lang="en-US" sz="2800">
                <a:solidFill>
                  <a:srgbClr val="C00000"/>
                </a:solidFill>
                <a:latin typeface="Arial" panose="020B0604020202020204" pitchFamily="34" charset="0"/>
                <a:cs typeface="Arial" panose="020B0604020202020204" pitchFamily="34" charset="0"/>
              </a:rPr>
              <a:t>và trả lời câu hỏi </a:t>
            </a:r>
          </a:p>
        </p:txBody>
      </p:sp>
    </p:spTree>
    <p:extLst>
      <p:ext uri="{BB962C8B-B14F-4D97-AF65-F5344CB8AC3E}">
        <p14:creationId xmlns:p14="http://schemas.microsoft.com/office/powerpoint/2010/main" val="241720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par>
                                <p:cTn id="21" presetID="2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8E9E7"/>
        </a:solidFill>
        <a:effectLst/>
      </p:bgPr>
    </p:bg>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F12C5F75-1C46-DBE5-9B89-C840C5C5FBBE}"/>
              </a:ext>
            </a:extLst>
          </p:cNvPr>
          <p:cNvGrpSpPr/>
          <p:nvPr/>
        </p:nvGrpSpPr>
        <p:grpSpPr>
          <a:xfrm>
            <a:off x="419100" y="433685"/>
            <a:ext cx="11353800" cy="5990629"/>
            <a:chOff x="0" y="0"/>
            <a:chExt cx="23767578" cy="4308130"/>
          </a:xfrm>
          <a:solidFill>
            <a:schemeClr val="bg1"/>
          </a:solidFill>
        </p:grpSpPr>
        <p:sp>
          <p:nvSpPr>
            <p:cNvPr id="5" name="Freeform 9">
              <a:extLst>
                <a:ext uri="{FF2B5EF4-FFF2-40B4-BE49-F238E27FC236}">
                  <a16:creationId xmlns:a16="http://schemas.microsoft.com/office/drawing/2014/main" id="{134E01D0-3151-8429-2E9F-BD2518BDE52D}"/>
                </a:ext>
              </a:extLst>
            </p:cNvPr>
            <p:cNvSpPr/>
            <p:nvPr/>
          </p:nvSpPr>
          <p:spPr>
            <a:xfrm>
              <a:off x="0" y="-4262"/>
              <a:ext cx="23775324" cy="4314616"/>
            </a:xfrm>
            <a:custGeom>
              <a:avLst/>
              <a:gdLst/>
              <a:ahLst/>
              <a:cxnLst/>
              <a:rect l="l" t="t" r="r" b="b"/>
              <a:pathLst>
                <a:path w="23775324" h="4314616">
                  <a:moveTo>
                    <a:pt x="22836423" y="4303428"/>
                  </a:moveTo>
                  <a:cubicBezTo>
                    <a:pt x="22836423" y="4303428"/>
                    <a:pt x="22416670" y="4314616"/>
                    <a:pt x="21954086" y="4311994"/>
                  </a:cubicBezTo>
                  <a:cubicBezTo>
                    <a:pt x="7061014" y="4309832"/>
                    <a:pt x="1057073" y="4302007"/>
                    <a:pt x="1057073" y="4302007"/>
                  </a:cubicBezTo>
                  <a:cubicBezTo>
                    <a:pt x="812931" y="4293173"/>
                    <a:pt x="565145" y="4276192"/>
                    <a:pt x="398404" y="4218014"/>
                  </a:cubicBezTo>
                  <a:cubicBezTo>
                    <a:pt x="120505" y="4121053"/>
                    <a:pt x="0" y="3943524"/>
                    <a:pt x="0" y="1481750"/>
                  </a:cubicBezTo>
                  <a:lnTo>
                    <a:pt x="0" y="1481722"/>
                  </a:lnTo>
                  <a:cubicBezTo>
                    <a:pt x="8536" y="440430"/>
                    <a:pt x="34263" y="311302"/>
                    <a:pt x="140291" y="225758"/>
                  </a:cubicBezTo>
                  <a:cubicBezTo>
                    <a:pt x="342602" y="62530"/>
                    <a:pt x="736658" y="7673"/>
                    <a:pt x="1155311" y="7673"/>
                  </a:cubicBezTo>
                  <a:cubicBezTo>
                    <a:pt x="1155311" y="7673"/>
                    <a:pt x="1551711" y="15681"/>
                    <a:pt x="17447034" y="7673"/>
                  </a:cubicBezTo>
                  <a:cubicBezTo>
                    <a:pt x="22197744" y="0"/>
                    <a:pt x="22661671" y="7673"/>
                    <a:pt x="22661671" y="7673"/>
                  </a:cubicBezTo>
                  <a:cubicBezTo>
                    <a:pt x="23029979" y="15152"/>
                    <a:pt x="23393291" y="84484"/>
                    <a:pt x="23591033" y="207066"/>
                  </a:cubicBezTo>
                  <a:cubicBezTo>
                    <a:pt x="23742050" y="300683"/>
                    <a:pt x="23775324" y="425358"/>
                    <a:pt x="23766183" y="1481750"/>
                  </a:cubicBezTo>
                  <a:lnTo>
                    <a:pt x="23766183" y="1481777"/>
                  </a:lnTo>
                  <a:cubicBezTo>
                    <a:pt x="23766183" y="4061490"/>
                    <a:pt x="23483187" y="4275587"/>
                    <a:pt x="22836423" y="4303428"/>
                  </a:cubicBezTo>
                  <a:close/>
                </a:path>
              </a:pathLst>
            </a:custGeom>
            <a:grpFill/>
          </p:spPr>
          <p:txBody>
            <a:bodyPr/>
            <a:lstStyle/>
            <a:p>
              <a:endParaRPr lang="en-US"/>
            </a:p>
          </p:txBody>
        </p:sp>
      </p:grpSp>
      <p:sp>
        <p:nvSpPr>
          <p:cNvPr id="3" name="TextBox 2">
            <a:extLst>
              <a:ext uri="{FF2B5EF4-FFF2-40B4-BE49-F238E27FC236}">
                <a16:creationId xmlns:a16="http://schemas.microsoft.com/office/drawing/2014/main" id="{1CC178D3-6077-E3B3-653A-666907081AE2}"/>
              </a:ext>
            </a:extLst>
          </p:cNvPr>
          <p:cNvSpPr txBox="1"/>
          <p:nvPr/>
        </p:nvSpPr>
        <p:spPr>
          <a:xfrm>
            <a:off x="2779059" y="753035"/>
            <a:ext cx="6633882" cy="630942"/>
          </a:xfrm>
          <a:prstGeom prst="rect">
            <a:avLst/>
          </a:prstGeom>
          <a:noFill/>
        </p:spPr>
        <p:txBody>
          <a:bodyPr wrap="square" rtlCol="0">
            <a:spAutoFit/>
          </a:bodyPr>
          <a:lstStyle/>
          <a:p>
            <a:pPr algn="ctr"/>
            <a:r>
              <a:rPr lang="en-US" sz="3500" b="1">
                <a:solidFill>
                  <a:srgbClr val="C00000"/>
                </a:solidFill>
                <a:latin typeface="Arial" panose="020B0604020202020204" pitchFamily="34" charset="0"/>
                <a:cs typeface="Arial" panose="020B0604020202020204" pitchFamily="34" charset="0"/>
              </a:rPr>
              <a:t>Để tạo được bài trình chiếu </a:t>
            </a:r>
          </a:p>
        </p:txBody>
      </p:sp>
      <p:sp>
        <p:nvSpPr>
          <p:cNvPr id="7" name="Plus Sign 6">
            <a:extLst>
              <a:ext uri="{FF2B5EF4-FFF2-40B4-BE49-F238E27FC236}">
                <a16:creationId xmlns:a16="http://schemas.microsoft.com/office/drawing/2014/main" id="{F4E3AF87-4688-978C-41B6-C8BF83A0096C}"/>
              </a:ext>
            </a:extLst>
          </p:cNvPr>
          <p:cNvSpPr/>
          <p:nvPr/>
        </p:nvSpPr>
        <p:spPr>
          <a:xfrm>
            <a:off x="5331693" y="2649756"/>
            <a:ext cx="1192306" cy="1129553"/>
          </a:xfrm>
          <a:prstGeom prst="mathPlus">
            <a:avLst>
              <a:gd name="adj1" fmla="val 11755"/>
            </a:avLst>
          </a:prstGeom>
          <a:solidFill>
            <a:srgbClr val="645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DCEF3779-AF4E-0C1B-D14A-EA4EA6281C1E}"/>
              </a:ext>
            </a:extLst>
          </p:cNvPr>
          <p:cNvGrpSpPr/>
          <p:nvPr/>
        </p:nvGrpSpPr>
        <p:grpSpPr>
          <a:xfrm>
            <a:off x="1467390" y="1900389"/>
            <a:ext cx="3104996" cy="3000489"/>
            <a:chOff x="1467390" y="1900389"/>
            <a:chExt cx="3104996" cy="3000489"/>
          </a:xfrm>
        </p:grpSpPr>
        <p:sp>
          <p:nvSpPr>
            <p:cNvPr id="6" name="Freeform 3">
              <a:extLst>
                <a:ext uri="{FF2B5EF4-FFF2-40B4-BE49-F238E27FC236}">
                  <a16:creationId xmlns:a16="http://schemas.microsoft.com/office/drawing/2014/main" id="{6BFA9E9B-3857-94C1-0652-A374317465ED}"/>
                </a:ext>
              </a:extLst>
            </p:cNvPr>
            <p:cNvSpPr/>
            <p:nvPr/>
          </p:nvSpPr>
          <p:spPr>
            <a:xfrm>
              <a:off x="1467390" y="1900389"/>
              <a:ext cx="3104996" cy="2479014"/>
            </a:xfrm>
            <a:custGeom>
              <a:avLst/>
              <a:gdLst/>
              <a:ahLst/>
              <a:cxnLst/>
              <a:rect l="l" t="t" r="r" b="b"/>
              <a:pathLst>
                <a:path w="4616886" h="4114800">
                  <a:moveTo>
                    <a:pt x="0" y="0"/>
                  </a:moveTo>
                  <a:lnTo>
                    <a:pt x="4616886" y="0"/>
                  </a:lnTo>
                  <a:lnTo>
                    <a:pt x="4616886"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8" name="TextBox 7">
              <a:extLst>
                <a:ext uri="{FF2B5EF4-FFF2-40B4-BE49-F238E27FC236}">
                  <a16:creationId xmlns:a16="http://schemas.microsoft.com/office/drawing/2014/main" id="{B3E27401-D465-08C9-000D-17A62214AF16}"/>
                </a:ext>
              </a:extLst>
            </p:cNvPr>
            <p:cNvSpPr txBox="1"/>
            <p:nvPr/>
          </p:nvSpPr>
          <p:spPr>
            <a:xfrm>
              <a:off x="1667434" y="4423824"/>
              <a:ext cx="2402541" cy="477054"/>
            </a:xfrm>
            <a:prstGeom prst="rect">
              <a:avLst/>
            </a:prstGeom>
            <a:noFill/>
          </p:spPr>
          <p:txBody>
            <a:bodyPr wrap="square" rtlCol="0">
              <a:spAutoFit/>
            </a:bodyPr>
            <a:lstStyle/>
            <a:p>
              <a:pPr algn="ctr"/>
              <a:r>
                <a:rPr lang="en-US" sz="2500" b="1">
                  <a:solidFill>
                    <a:srgbClr val="002060"/>
                  </a:solidFill>
                  <a:latin typeface="Arial" panose="020B0604020202020204" pitchFamily="34" charset="0"/>
                  <a:cs typeface="Arial" panose="020B0604020202020204" pitchFamily="34" charset="0"/>
                </a:rPr>
                <a:t>Máy tính </a:t>
              </a:r>
            </a:p>
          </p:txBody>
        </p:sp>
      </p:grpSp>
      <p:grpSp>
        <p:nvGrpSpPr>
          <p:cNvPr id="9" name="Group 8">
            <a:extLst>
              <a:ext uri="{FF2B5EF4-FFF2-40B4-BE49-F238E27FC236}">
                <a16:creationId xmlns:a16="http://schemas.microsoft.com/office/drawing/2014/main" id="{A83F8083-C165-F17B-81EF-792C467D3510}"/>
              </a:ext>
            </a:extLst>
          </p:cNvPr>
          <p:cNvGrpSpPr/>
          <p:nvPr/>
        </p:nvGrpSpPr>
        <p:grpSpPr>
          <a:xfrm>
            <a:off x="6726352" y="1835397"/>
            <a:ext cx="3998258" cy="3034978"/>
            <a:chOff x="6726352" y="1835397"/>
            <a:chExt cx="3998258" cy="3034978"/>
          </a:xfrm>
        </p:grpSpPr>
        <p:pic>
          <p:nvPicPr>
            <p:cNvPr id="2050" name="Picture 2" descr="Microsoft PowerPoint – Wikipedia tiếng Việt">
              <a:extLst>
                <a:ext uri="{FF2B5EF4-FFF2-40B4-BE49-F238E27FC236}">
                  <a16:creationId xmlns:a16="http://schemas.microsoft.com/office/drawing/2014/main" id="{EDF049F2-F29C-BE6C-FC29-037C41ED33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0042" y="1835397"/>
              <a:ext cx="2651609" cy="246608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F9A0954-F8A5-4B8C-2E68-052E4E032344}"/>
                </a:ext>
              </a:extLst>
            </p:cNvPr>
            <p:cNvSpPr txBox="1"/>
            <p:nvPr/>
          </p:nvSpPr>
          <p:spPr>
            <a:xfrm>
              <a:off x="6726352" y="4393321"/>
              <a:ext cx="3998258" cy="477054"/>
            </a:xfrm>
            <a:prstGeom prst="rect">
              <a:avLst/>
            </a:prstGeom>
            <a:noFill/>
          </p:spPr>
          <p:txBody>
            <a:bodyPr wrap="square" rtlCol="0">
              <a:spAutoFit/>
            </a:bodyPr>
            <a:lstStyle/>
            <a:p>
              <a:pPr algn="ctr"/>
              <a:r>
                <a:rPr lang="en-US" sz="2500" b="1">
                  <a:solidFill>
                    <a:srgbClr val="002060"/>
                  </a:solidFill>
                  <a:latin typeface="Arial" panose="020B0604020202020204" pitchFamily="34" charset="0"/>
                  <a:cs typeface="Arial" panose="020B0604020202020204" pitchFamily="34" charset="0"/>
                </a:rPr>
                <a:t>Phần mềm trình chiếu </a:t>
              </a:r>
            </a:p>
          </p:txBody>
        </p:sp>
      </p:grpSp>
      <p:sp>
        <p:nvSpPr>
          <p:cNvPr id="13" name="TextBox 12">
            <a:extLst>
              <a:ext uri="{FF2B5EF4-FFF2-40B4-BE49-F238E27FC236}">
                <a16:creationId xmlns:a16="http://schemas.microsoft.com/office/drawing/2014/main" id="{3C71A5B7-8559-6C55-A46E-E5A035193067}"/>
              </a:ext>
            </a:extLst>
          </p:cNvPr>
          <p:cNvSpPr txBox="1"/>
          <p:nvPr/>
        </p:nvSpPr>
        <p:spPr>
          <a:xfrm>
            <a:off x="6966157" y="4988079"/>
            <a:ext cx="3518648" cy="1420325"/>
          </a:xfrm>
          <a:prstGeom prst="rect">
            <a:avLst/>
          </a:prstGeom>
          <a:noFill/>
        </p:spPr>
        <p:txBody>
          <a:bodyPr wrap="square" rtlCol="0">
            <a:spAutoFit/>
          </a:bodyPr>
          <a:lstStyle/>
          <a:p>
            <a:pPr algn="just">
              <a:lnSpc>
                <a:spcPct val="150000"/>
              </a:lnSpc>
            </a:pPr>
            <a:r>
              <a:rPr lang="en-US" sz="2000">
                <a:latin typeface="Arial" panose="020B0604020202020204" pitchFamily="34" charset="0"/>
                <a:cs typeface="Arial" panose="020B0604020202020204" pitchFamily="34" charset="0"/>
              </a:rPr>
              <a:t>Thực hiện được các chức năng tạo một bài thuyết trình nhờ có phần cứng</a:t>
            </a:r>
          </a:p>
        </p:txBody>
      </p:sp>
      <p:sp>
        <p:nvSpPr>
          <p:cNvPr id="14" name="TextBox 13">
            <a:extLst>
              <a:ext uri="{FF2B5EF4-FFF2-40B4-BE49-F238E27FC236}">
                <a16:creationId xmlns:a16="http://schemas.microsoft.com/office/drawing/2014/main" id="{CE97911E-CF26-61B1-472C-2417ABE7954A}"/>
              </a:ext>
            </a:extLst>
          </p:cNvPr>
          <p:cNvSpPr txBox="1"/>
          <p:nvPr/>
        </p:nvSpPr>
        <p:spPr>
          <a:xfrm>
            <a:off x="1109380" y="4953980"/>
            <a:ext cx="3518648" cy="1420325"/>
          </a:xfrm>
          <a:prstGeom prst="rect">
            <a:avLst/>
          </a:prstGeom>
          <a:noFill/>
        </p:spPr>
        <p:txBody>
          <a:bodyPr wrap="square" rtlCol="0">
            <a:spAutoFit/>
          </a:bodyPr>
          <a:lstStyle/>
          <a:p>
            <a:pPr algn="just">
              <a:lnSpc>
                <a:spcPct val="150000"/>
              </a:lnSpc>
            </a:pPr>
            <a:r>
              <a:rPr lang="en-US" sz="2000">
                <a:latin typeface="Arial" panose="020B0604020202020204" pitchFamily="34" charset="0"/>
                <a:cs typeface="Arial" panose="020B0604020202020204" pitchFamily="34" charset="0"/>
              </a:rPr>
              <a:t>Trợ giúp tạo ra được bài trình chiếu dựa vào các lệnh, các hướng dẫn của phần mềm</a:t>
            </a:r>
          </a:p>
        </p:txBody>
      </p:sp>
    </p:spTree>
    <p:extLst>
      <p:ext uri="{BB962C8B-B14F-4D97-AF65-F5344CB8AC3E}">
        <p14:creationId xmlns:p14="http://schemas.microsoft.com/office/powerpoint/2010/main" val="377307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glish Vocabulary Workshop XL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816</TotalTime>
  <Words>1007</Words>
  <Application>Microsoft Office PowerPoint</Application>
  <PresentationFormat>Widescreen</PresentationFormat>
  <Paragraphs>108</Paragraphs>
  <Slides>22</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Baloo 2</vt:lpstr>
      <vt:lpstr>Calibri</vt:lpstr>
      <vt:lpstr>Calibri Light</vt:lpstr>
      <vt:lpstr>Pangolin</vt:lpstr>
      <vt:lpstr>Roboto Condensed Light</vt:lpstr>
      <vt:lpstr>Wingdings</vt:lpstr>
      <vt:lpstr>Office Theme</vt:lpstr>
      <vt:lpstr>English Vocabulary Workshop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Thảo Đào</dc:creator>
  <cp:lastModifiedBy>Administrator</cp:lastModifiedBy>
  <cp:revision>15</cp:revision>
  <dcterms:created xsi:type="dcterms:W3CDTF">2023-02-08T07:45:12Z</dcterms:created>
  <dcterms:modified xsi:type="dcterms:W3CDTF">2024-09-17T00:56:35Z</dcterms:modified>
</cp:coreProperties>
</file>