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4"/>
  </p:notesMasterIdLst>
  <p:sldIdLst>
    <p:sldId id="321" r:id="rId5"/>
    <p:sldId id="322" r:id="rId6"/>
    <p:sldId id="284" r:id="rId7"/>
    <p:sldId id="285" r:id="rId8"/>
    <p:sldId id="323" r:id="rId9"/>
    <p:sldId id="324" r:id="rId10"/>
    <p:sldId id="325" r:id="rId11"/>
    <p:sldId id="327" r:id="rId12"/>
    <p:sldId id="295" r:id="rId13"/>
    <p:sldId id="328" r:id="rId14"/>
    <p:sldId id="330" r:id="rId15"/>
    <p:sldId id="331" r:id="rId16"/>
    <p:sldId id="332" r:id="rId17"/>
    <p:sldId id="333" r:id="rId18"/>
    <p:sldId id="299" r:id="rId19"/>
    <p:sldId id="334" r:id="rId20"/>
    <p:sldId id="300" r:id="rId21"/>
    <p:sldId id="335" r:id="rId22"/>
    <p:sldId id="337" r:id="rId23"/>
    <p:sldId id="340" r:id="rId24"/>
    <p:sldId id="338" r:id="rId25"/>
    <p:sldId id="339" r:id="rId26"/>
    <p:sldId id="274" r:id="rId27"/>
    <p:sldId id="275" r:id="rId28"/>
    <p:sldId id="309" r:id="rId29"/>
    <p:sldId id="276" r:id="rId30"/>
    <p:sldId id="305" r:id="rId31"/>
    <p:sldId id="342" r:id="rId32"/>
    <p:sldId id="341" r:id="rId3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-93"/>
      <p:regular r:id="rId44"/>
      <p:bold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DFPOP1-W9" panose="020B0604020202020204" charset="-128"/>
      <p:regular r:id="rId48"/>
    </p:embeddedFont>
    <p:embeddedFont>
      <p:font typeface="Arial-Rounded" panose="020B0500000000000000" pitchFamily="34" charset="-93"/>
      <p:regular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5FB"/>
    <a:srgbClr val="C34CE4"/>
    <a:srgbClr val="679C31"/>
    <a:srgbClr val="4CA420"/>
    <a:srgbClr val="F14420"/>
    <a:srgbClr val="C4D836"/>
    <a:srgbClr val="92000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5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mảnh ghép để mở câu hỏi &gt; sau khi HS trả lời bấm tiếp vào mảnh ghép màu đen để lật mảnh ghépp</a:t>
            </a:r>
          </a:p>
          <a:p>
            <a:r>
              <a:rPr lang="en-US"/>
              <a:t>- HS lật được mảnh ghép mời HS xem 1 đoạn clip về hoạt động rất vui nhộn trong ngày Tết Trung thu (bấm vào dấu mũi tên để chuyển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7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23" Type="http://schemas.openxmlformats.org/officeDocument/2006/relationships/slide" Target="slide7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775568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140149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C434-2D9A-4938-AB34-DFF28DDB4617}"/>
              </a:ext>
            </a:extLst>
          </p:cNvPr>
          <p:cNvSpPr txBox="1"/>
          <p:nvPr/>
        </p:nvSpPr>
        <p:spPr>
          <a:xfrm>
            <a:off x="5247555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6508-F3EC-4857-A88B-A1DE9233EA78}"/>
              </a:ext>
            </a:extLst>
          </p:cNvPr>
          <p:cNvSpPr txBox="1"/>
          <p:nvPr/>
        </p:nvSpPr>
        <p:spPr>
          <a:xfrm>
            <a:off x="7190655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893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558540" y="161721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C434-2D9A-4938-AB34-DFF28DDB4617}"/>
              </a:ext>
            </a:extLst>
          </p:cNvPr>
          <p:cNvSpPr txBox="1"/>
          <p:nvPr/>
        </p:nvSpPr>
        <p:spPr>
          <a:xfrm>
            <a:off x="4472247" y="1620309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6508-F3EC-4857-A88B-A1DE9233EA78}"/>
              </a:ext>
            </a:extLst>
          </p:cNvPr>
          <p:cNvSpPr txBox="1"/>
          <p:nvPr/>
        </p:nvSpPr>
        <p:spPr>
          <a:xfrm>
            <a:off x="4621880" y="137614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3134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558540" y="161721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C434-2D9A-4938-AB34-DFF28DDB4617}"/>
              </a:ext>
            </a:extLst>
          </p:cNvPr>
          <p:cNvSpPr txBox="1"/>
          <p:nvPr/>
        </p:nvSpPr>
        <p:spPr>
          <a:xfrm>
            <a:off x="4380807" y="1628622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6508-F3EC-4857-A88B-A1DE9233EA78}"/>
              </a:ext>
            </a:extLst>
          </p:cNvPr>
          <p:cNvSpPr txBox="1"/>
          <p:nvPr/>
        </p:nvSpPr>
        <p:spPr>
          <a:xfrm rot="6253304">
            <a:off x="4406809" y="1243143"/>
            <a:ext cx="723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6128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842071" y="71943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206652" y="71943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C434-2D9A-4938-AB34-DFF28DDB4617}"/>
              </a:ext>
            </a:extLst>
          </p:cNvPr>
          <p:cNvSpPr txBox="1"/>
          <p:nvPr/>
        </p:nvSpPr>
        <p:spPr>
          <a:xfrm>
            <a:off x="5314058" y="71943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6508-F3EC-4857-A88B-A1DE9233EA78}"/>
              </a:ext>
            </a:extLst>
          </p:cNvPr>
          <p:cNvSpPr txBox="1"/>
          <p:nvPr/>
        </p:nvSpPr>
        <p:spPr>
          <a:xfrm>
            <a:off x="7257158" y="71943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F9212-0159-4AC0-BE47-28DA697AA91F}"/>
              </a:ext>
            </a:extLst>
          </p:cNvPr>
          <p:cNvSpPr txBox="1"/>
          <p:nvPr/>
        </p:nvSpPr>
        <p:spPr>
          <a:xfrm>
            <a:off x="2394757" y="2394827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6AE2D-A3A5-4E8A-A9EF-4D0E678F7EFB}"/>
              </a:ext>
            </a:extLst>
          </p:cNvPr>
          <p:cNvSpPr txBox="1"/>
          <p:nvPr/>
        </p:nvSpPr>
        <p:spPr>
          <a:xfrm>
            <a:off x="2980841" y="2388244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13E64-094A-4C58-9C76-822D389B0E38}"/>
              </a:ext>
            </a:extLst>
          </p:cNvPr>
          <p:cNvSpPr txBox="1"/>
          <p:nvPr/>
        </p:nvSpPr>
        <p:spPr>
          <a:xfrm>
            <a:off x="3088909" y="2193960"/>
            <a:ext cx="1013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7DBCE-64D9-40EA-A94D-7E58C4688E94}"/>
              </a:ext>
            </a:extLst>
          </p:cNvPr>
          <p:cNvSpPr txBox="1"/>
          <p:nvPr/>
        </p:nvSpPr>
        <p:spPr>
          <a:xfrm>
            <a:off x="5395653" y="2390294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FEC9C-FBE6-4B7E-8F05-47A681D573EA}"/>
              </a:ext>
            </a:extLst>
          </p:cNvPr>
          <p:cNvSpPr txBox="1"/>
          <p:nvPr/>
        </p:nvSpPr>
        <p:spPr>
          <a:xfrm>
            <a:off x="5985164" y="2388244"/>
            <a:ext cx="1013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68CC1-72FC-4149-9322-2D697F7C9ACB}"/>
              </a:ext>
            </a:extLst>
          </p:cNvPr>
          <p:cNvSpPr txBox="1"/>
          <p:nvPr/>
        </p:nvSpPr>
        <p:spPr>
          <a:xfrm rot="6253304">
            <a:off x="6011166" y="2172041"/>
            <a:ext cx="723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2651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ơ">
            <a:hlinkClick r:id="" action="ppaction://media"/>
            <a:extLst>
              <a:ext uri="{FF2B5EF4-FFF2-40B4-BE49-F238E27FC236}">
                <a16:creationId xmlns:a16="http://schemas.microsoft.com/office/drawing/2014/main" id="{8683F1C4-A8A2-499B-9980-A5635AD833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460" y="327313"/>
            <a:ext cx="6471690" cy="4016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743"/>
    </mc:Choice>
    <mc:Fallback xmlns="">
      <p:transition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d">
            <a:hlinkClick r:id="" action="ppaction://media"/>
            <a:extLst>
              <a:ext uri="{FF2B5EF4-FFF2-40B4-BE49-F238E27FC236}">
                <a16:creationId xmlns:a16="http://schemas.microsoft.com/office/drawing/2014/main" id="{E3F1BF4F-481D-4781-9904-EB23753FB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277" y="356409"/>
            <a:ext cx="6229291" cy="38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đ">
            <a:hlinkClick r:id="" action="ppaction://media"/>
            <a:extLst>
              <a:ext uri="{FF2B5EF4-FFF2-40B4-BE49-F238E27FC236}">
                <a16:creationId xmlns:a16="http://schemas.microsoft.com/office/drawing/2014/main" id="{19737247-61D4-4513-9000-72DE77712A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459" y="555912"/>
            <a:ext cx="6197369" cy="38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9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809"/>
    </mc:Choice>
    <mc:Fallback xmlns="">
      <p:transition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719051" y="0"/>
            <a:ext cx="7705898" cy="5156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3C19E-1ECE-4046-853E-2225ADE5736E}"/>
              </a:ext>
            </a:extLst>
          </p:cNvPr>
          <p:cNvSpPr txBox="1"/>
          <p:nvPr/>
        </p:nvSpPr>
        <p:spPr>
          <a:xfrm>
            <a:off x="1721645" y="1594694"/>
            <a:ext cx="6072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0130F-5105-427B-813E-2571785F1493}"/>
              </a:ext>
            </a:extLst>
          </p:cNvPr>
          <p:cNvSpPr txBox="1"/>
          <p:nvPr/>
        </p:nvSpPr>
        <p:spPr>
          <a:xfrm>
            <a:off x="3743238" y="1613969"/>
            <a:ext cx="6072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6241259" y="1623270"/>
            <a:ext cx="60721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791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1-09-22_012618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8" end="1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515" y="197353"/>
            <a:ext cx="4826630" cy="47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CHƠI: “MẢNH GHÉP”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719051" y="0"/>
            <a:ext cx="7705898" cy="5156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0130F-5105-427B-813E-2571785F1493}"/>
              </a:ext>
            </a:extLst>
          </p:cNvPr>
          <p:cNvSpPr txBox="1"/>
          <p:nvPr/>
        </p:nvSpPr>
        <p:spPr>
          <a:xfrm>
            <a:off x="3271750" y="1623270"/>
            <a:ext cx="450779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đỡ</a:t>
            </a:r>
            <a:endParaRPr lang="en-US" sz="199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203D13B9-1AD6-4681-BB3A-CFE5678AE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095" y="314324"/>
            <a:ext cx="6121004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719051" y="0"/>
            <a:ext cx="7705898" cy="5156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0130F-5105-427B-813E-2571785F1493}"/>
              </a:ext>
            </a:extLst>
          </p:cNvPr>
          <p:cNvSpPr txBox="1"/>
          <p:nvPr/>
        </p:nvSpPr>
        <p:spPr>
          <a:xfrm>
            <a:off x="3314614" y="1623270"/>
            <a:ext cx="450779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Ύı</a:t>
            </a:r>
            <a:endParaRPr lang="en-US" sz="199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33700" y="3958937"/>
            <a:ext cx="3456326" cy="11185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34679">
            <a:off x="3425887" y="-220123"/>
            <a:ext cx="1585460" cy="980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4100" y="1885950"/>
            <a:ext cx="5676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vi-VN" sz="7500" b="1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_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72D71917-868F-4FBE-A7AD-280AEE631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9B8422-AA08-4DF4-9839-8F112C80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4376"/>
            <a:ext cx="7212806" cy="5139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184B3-8351-432D-A764-774EFB8B4647}"/>
              </a:ext>
            </a:extLst>
          </p:cNvPr>
          <p:cNvSpPr txBox="1"/>
          <p:nvPr/>
        </p:nvSpPr>
        <p:spPr>
          <a:xfrm>
            <a:off x="1293017" y="445678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2F450-DBBD-4A30-9A54-A213CE5B2609}"/>
              </a:ext>
            </a:extLst>
          </p:cNvPr>
          <p:cNvSpPr txBox="1"/>
          <p:nvPr/>
        </p:nvSpPr>
        <p:spPr>
          <a:xfrm>
            <a:off x="1285872" y="1383891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CB028-D410-4FD4-9521-AFBC6868A2A1}"/>
              </a:ext>
            </a:extLst>
          </p:cNvPr>
          <p:cNvSpPr txBox="1"/>
          <p:nvPr/>
        </p:nvSpPr>
        <p:spPr>
          <a:xfrm>
            <a:off x="1300159" y="2314960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đỡ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17431-5832-4612-B122-DB9211E1A6EF}"/>
              </a:ext>
            </a:extLst>
          </p:cNvPr>
          <p:cNvSpPr txBox="1"/>
          <p:nvPr/>
        </p:nvSpPr>
        <p:spPr>
          <a:xfrm>
            <a:off x="1285871" y="3231741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343A5-1777-43AA-824C-992B99F90B75}"/>
              </a:ext>
            </a:extLst>
          </p:cNvPr>
          <p:cNvSpPr txBox="1"/>
          <p:nvPr/>
        </p:nvSpPr>
        <p:spPr>
          <a:xfrm>
            <a:off x="1314446" y="4184242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Ύı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67"/>
    </mc:Choice>
    <mc:Fallback xmlns="">
      <p:transition advTm="1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9B8422-AA08-4DF4-9839-8F112C80F2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4376"/>
            <a:ext cx="7212806" cy="5139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184B3-8351-432D-A764-774EFB8B4647}"/>
              </a:ext>
            </a:extLst>
          </p:cNvPr>
          <p:cNvSpPr txBox="1"/>
          <p:nvPr/>
        </p:nvSpPr>
        <p:spPr>
          <a:xfrm>
            <a:off x="1293017" y="445678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2F450-DBBD-4A30-9A54-A213CE5B2609}"/>
              </a:ext>
            </a:extLst>
          </p:cNvPr>
          <p:cNvSpPr txBox="1"/>
          <p:nvPr/>
        </p:nvSpPr>
        <p:spPr>
          <a:xfrm>
            <a:off x="1285872" y="1383891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CB028-D410-4FD4-9521-AFBC6868A2A1}"/>
              </a:ext>
            </a:extLst>
          </p:cNvPr>
          <p:cNvSpPr txBox="1"/>
          <p:nvPr/>
        </p:nvSpPr>
        <p:spPr>
          <a:xfrm>
            <a:off x="1300159" y="2314960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đỡ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017431-5832-4612-B122-DB9211E1A6EF}"/>
              </a:ext>
            </a:extLst>
          </p:cNvPr>
          <p:cNvSpPr txBox="1"/>
          <p:nvPr/>
        </p:nvSpPr>
        <p:spPr>
          <a:xfrm>
            <a:off x="1285871" y="3231741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343A5-1777-43AA-824C-992B99F90B75}"/>
              </a:ext>
            </a:extLst>
          </p:cNvPr>
          <p:cNvSpPr txBox="1"/>
          <p:nvPr/>
        </p:nvSpPr>
        <p:spPr>
          <a:xfrm>
            <a:off x="1314446" y="4184242"/>
            <a:ext cx="671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Ύı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94595" y="3588932"/>
            <a:ext cx="4069431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 rot="161662">
            <a:off x="2226836" y="237008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>
                <a:gd name="adj" fmla="val 10282606"/>
              </a:avLst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9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8D890-F798-4BCB-8373-A0D1C0BB9F06}"/>
              </a:ext>
            </a:extLst>
          </p:cNvPr>
          <p:cNvGrpSpPr/>
          <p:nvPr/>
        </p:nvGrpSpPr>
        <p:grpSpPr>
          <a:xfrm>
            <a:off x="4029516" y="449580"/>
            <a:ext cx="5170925" cy="4133778"/>
            <a:chOff x="4029516" y="449580"/>
            <a:chExt cx="5371413" cy="43281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1B94D9-DB10-4297-A1D4-AC3378D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516" y="449580"/>
              <a:ext cx="5371413" cy="4328160"/>
            </a:xfrm>
            <a:prstGeom prst="rect">
              <a:avLst/>
            </a:prstGeom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A31588C-25B4-4C42-B5F6-F6B4A06F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725" y="1951940"/>
              <a:ext cx="4428993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đǌ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d, đ, ơ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và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dấu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~</a:t>
              </a:r>
              <a:endParaRPr lang="en-US" altLang="en-US" sz="3200" b="1" dirty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  <p:sp>
          <p:nvSpPr>
            <p:cNvPr id="28" name="WordArt 5">
              <a:extLst>
                <a:ext uri="{FF2B5EF4-FFF2-40B4-BE49-F238E27FC236}">
                  <a16:creationId xmlns:a16="http://schemas.microsoft.com/office/drawing/2014/main" id="{A14343D5-03D3-4C94-8FC4-A550E73F9E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3" y="1291195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VIỆT</a:t>
              </a: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45" y="547241"/>
            <a:ext cx="2465902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5" y="826090"/>
            <a:ext cx="2465902" cy="197985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66" y="4153165"/>
            <a:ext cx="1235870" cy="1044757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19" y="560142"/>
            <a:ext cx="2496596" cy="1988993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45" y="834916"/>
            <a:ext cx="2482222" cy="1979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805F1-76F3-47BC-A028-F29DF1AF64BF}"/>
              </a:ext>
            </a:extLst>
          </p:cNvPr>
          <p:cNvGrpSpPr/>
          <p:nvPr/>
        </p:nvGrpSpPr>
        <p:grpSpPr>
          <a:xfrm>
            <a:off x="4037125" y="2270958"/>
            <a:ext cx="2440563" cy="1988993"/>
            <a:chOff x="4037125" y="2270958"/>
            <a:chExt cx="2440563" cy="1988993"/>
          </a:xfrm>
        </p:grpSpPr>
        <p:pic>
          <p:nvPicPr>
            <p:cNvPr id="127" name="den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25" y="2270958"/>
              <a:ext cx="2440563" cy="198899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8A9AFF-4E1B-4806-A2D9-A127C9A23C72}"/>
                </a:ext>
              </a:extLst>
            </p:cNvPr>
            <p:cNvSpPr/>
            <p:nvPr/>
          </p:nvSpPr>
          <p:spPr>
            <a:xfrm>
              <a:off x="5034328" y="2874398"/>
              <a:ext cx="914400" cy="99906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FACFA-F125-46C0-89D3-2E9E900DA936}"/>
              </a:ext>
            </a:extLst>
          </p:cNvPr>
          <p:cNvGrpSpPr/>
          <p:nvPr/>
        </p:nvGrpSpPr>
        <p:grpSpPr>
          <a:xfrm>
            <a:off x="4011483" y="2260306"/>
            <a:ext cx="2482222" cy="1988993"/>
            <a:chOff x="4023720" y="2278578"/>
            <a:chExt cx="2482222" cy="1988993"/>
          </a:xfrm>
        </p:grpSpPr>
        <p:pic>
          <p:nvPicPr>
            <p:cNvPr id="142" name="mau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20" y="2278578"/>
              <a:ext cx="2482222" cy="19889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0024B4-8B6E-47DF-888B-964CB91F617D}"/>
                </a:ext>
              </a:extLst>
            </p:cNvPr>
            <p:cNvSpPr/>
            <p:nvPr/>
          </p:nvSpPr>
          <p:spPr>
            <a:xfrm>
              <a:off x="5071079" y="2814774"/>
              <a:ext cx="914400" cy="999063"/>
            </a:xfrm>
            <a:prstGeom prst="rect">
              <a:avLst/>
            </a:prstGeom>
            <a:solidFill>
              <a:srgbClr val="C73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B4152-50A4-4F1B-AFAF-B5E3C4D49E79}"/>
              </a:ext>
            </a:extLst>
          </p:cNvPr>
          <p:cNvGrpSpPr/>
          <p:nvPr/>
        </p:nvGrpSpPr>
        <p:grpSpPr>
          <a:xfrm>
            <a:off x="6151503" y="2520256"/>
            <a:ext cx="2465901" cy="1979858"/>
            <a:chOff x="6151503" y="2520256"/>
            <a:chExt cx="2465901" cy="1979858"/>
          </a:xfrm>
        </p:grpSpPr>
        <p:pic>
          <p:nvPicPr>
            <p:cNvPr id="128" name="den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03" y="2520256"/>
              <a:ext cx="2465901" cy="197985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DF4F5C-13C6-41D6-9BB1-05F70AAB6074}"/>
                </a:ext>
              </a:extLst>
            </p:cNvPr>
            <p:cNvSpPr/>
            <p:nvPr/>
          </p:nvSpPr>
          <p:spPr>
            <a:xfrm>
              <a:off x="7192467" y="2814474"/>
              <a:ext cx="914400" cy="99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B6C28-A1EB-458E-AC8B-5998C99ADFC1}"/>
              </a:ext>
            </a:extLst>
          </p:cNvPr>
          <p:cNvGrpSpPr/>
          <p:nvPr/>
        </p:nvGrpSpPr>
        <p:grpSpPr>
          <a:xfrm>
            <a:off x="6166504" y="2534379"/>
            <a:ext cx="2465901" cy="1979858"/>
            <a:chOff x="6168060" y="2534290"/>
            <a:chExt cx="2465901" cy="1979858"/>
          </a:xfrm>
        </p:grpSpPr>
        <p:pic>
          <p:nvPicPr>
            <p:cNvPr id="143" name="mau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060" y="2534290"/>
              <a:ext cx="2465901" cy="19798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0E8B2-03B0-4C1F-890C-A41E0461C800}"/>
                </a:ext>
              </a:extLst>
            </p:cNvPr>
            <p:cNvSpPr/>
            <p:nvPr/>
          </p:nvSpPr>
          <p:spPr>
            <a:xfrm>
              <a:off x="7145301" y="2845254"/>
              <a:ext cx="914400" cy="9990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630719" y="-573383"/>
            <a:ext cx="6427643" cy="4838090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8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5354714" y="1125332"/>
            <a:ext cx="1013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CD1F367B-2918-4987-981E-84B4FF17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630719" y="-573383"/>
            <a:ext cx="6427643" cy="4838090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8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5354714" y="1125332"/>
            <a:ext cx="1013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74E9FFB-FB42-4E96-B85E-078916AB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630719" y="-573383"/>
            <a:ext cx="6427643" cy="4838090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8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cái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5354714" y="1125332"/>
            <a:ext cx="1013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A0D029A-06CD-4EB4-98B0-47CE6DE4E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630719" y="-573383"/>
            <a:ext cx="6427643" cy="4838090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773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dấu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thanh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5354714" y="1125332"/>
            <a:ext cx="10134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05A9C0E-9043-4313-A0D9-3D8CCDC6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775568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140149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C434-2D9A-4938-AB34-DFF28DDB4617}"/>
              </a:ext>
            </a:extLst>
          </p:cNvPr>
          <p:cNvSpPr txBox="1"/>
          <p:nvPr/>
        </p:nvSpPr>
        <p:spPr>
          <a:xfrm>
            <a:off x="5247555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6508-F3EC-4857-A88B-A1DE9233EA78}"/>
              </a:ext>
            </a:extLst>
          </p:cNvPr>
          <p:cNvSpPr txBox="1"/>
          <p:nvPr/>
        </p:nvSpPr>
        <p:spPr>
          <a:xfrm>
            <a:off x="7190655" y="1218201"/>
            <a:ext cx="101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954521b-b4ab-4ce3-8aa8-8bfa99a4c36e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209</Words>
  <Application>Microsoft Office PowerPoint</Application>
  <PresentationFormat>On-screen Show (16:9)</PresentationFormat>
  <Paragraphs>77</Paragraphs>
  <Slides>29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宋体</vt:lpstr>
      <vt:lpstr>方正少儿简体</vt:lpstr>
      <vt:lpstr>黑体</vt:lpstr>
      <vt:lpstr>.VnAvant</vt:lpstr>
      <vt:lpstr>Times New Roman</vt:lpstr>
      <vt:lpstr>华康少女文字W5</vt:lpstr>
      <vt:lpstr>UTM Avo</vt:lpstr>
      <vt:lpstr>Calibri</vt:lpstr>
      <vt:lpstr>HP001 4 hàng</vt:lpstr>
      <vt:lpstr>微软雅黑</vt:lpstr>
      <vt:lpstr>DFPOP1-W9</vt:lpstr>
      <vt:lpstr>Arial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110</cp:revision>
  <dcterms:created xsi:type="dcterms:W3CDTF">2020-08-13T09:19:08Z</dcterms:created>
  <dcterms:modified xsi:type="dcterms:W3CDTF">2021-09-22T06:07:35Z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