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7" r:id="rId2"/>
    <p:sldId id="268" r:id="rId3"/>
    <p:sldId id="269" r:id="rId4"/>
    <p:sldId id="270" r:id="rId5"/>
    <p:sldId id="284" r:id="rId6"/>
    <p:sldId id="283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56" r:id="rId16"/>
    <p:sldId id="259" r:id="rId17"/>
    <p:sldId id="263" r:id="rId18"/>
    <p:sldId id="264" r:id="rId19"/>
    <p:sldId id="265" r:id="rId20"/>
    <p:sldId id="28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00"/>
    <a:srgbClr val="00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19E81-88FD-408C-BFA4-14BEBC1E408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5FAE-B2A6-4C7E-AC35-3D20C3407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9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3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63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17" Type="http://schemas.openxmlformats.org/officeDocument/2006/relationships/slide" Target="slide15.xml"/><Relationship Id="rId2" Type="http://schemas.openxmlformats.org/officeDocument/2006/relationships/audio" Target="../media/media4.MP3"/><Relationship Id="rId16" Type="http://schemas.microsoft.com/office/2007/relationships/hdphoto" Target="../media/hdphoto6.wdp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19" Type="http://schemas.openxmlformats.org/officeDocument/2006/relationships/image" Target="../media/image35.png"/><Relationship Id="rId4" Type="http://schemas.openxmlformats.org/officeDocument/2006/relationships/image" Target="../media/image27.jpg"/><Relationship Id="rId9" Type="http://schemas.openxmlformats.org/officeDocument/2006/relationships/image" Target="../media/image30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26" Type="http://schemas.microsoft.com/office/2007/relationships/hdphoto" Target="../media/hdphoto13.wdp"/><Relationship Id="rId3" Type="http://schemas.openxmlformats.org/officeDocument/2006/relationships/image" Target="../media/image37.png"/><Relationship Id="rId21" Type="http://schemas.openxmlformats.org/officeDocument/2006/relationships/image" Target="../media/image46.png"/><Relationship Id="rId7" Type="http://schemas.openxmlformats.org/officeDocument/2006/relationships/image" Target="../media/image39.png"/><Relationship Id="rId12" Type="http://schemas.openxmlformats.org/officeDocument/2006/relationships/slide" Target="slide17.xml"/><Relationship Id="rId17" Type="http://schemas.openxmlformats.org/officeDocument/2006/relationships/slide" Target="slide16.xml"/><Relationship Id="rId25" Type="http://schemas.openxmlformats.org/officeDocument/2006/relationships/image" Target="../media/image49.png"/><Relationship Id="rId2" Type="http://schemas.openxmlformats.org/officeDocument/2006/relationships/image" Target="../media/image36.jpg"/><Relationship Id="rId16" Type="http://schemas.openxmlformats.org/officeDocument/2006/relationships/slide" Target="slide19.xml"/><Relationship Id="rId20" Type="http://schemas.microsoft.com/office/2007/relationships/hdphoto" Target="../media/hdphoto11.wdp"/><Relationship Id="rId29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48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microsoft.com/office/2007/relationships/hdphoto" Target="../media/hdphoto14.wdp"/><Relationship Id="rId10" Type="http://schemas.openxmlformats.org/officeDocument/2006/relationships/image" Target="../media/image41.png"/><Relationship Id="rId19" Type="http://schemas.openxmlformats.org/officeDocument/2006/relationships/image" Target="../media/image45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18.xml"/><Relationship Id="rId22" Type="http://schemas.microsoft.com/office/2007/relationships/hdphoto" Target="../media/hdphoto12.wdp"/><Relationship Id="rId27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7.wdp"/><Relationship Id="rId3" Type="http://schemas.openxmlformats.org/officeDocument/2006/relationships/slide" Target="slide15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32.png"/><Relationship Id="rId4" Type="http://schemas.openxmlformats.org/officeDocument/2006/relationships/image" Target="../media/image51.png"/><Relationship Id="rId9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7.wdp"/><Relationship Id="rId3" Type="http://schemas.openxmlformats.org/officeDocument/2006/relationships/slide" Target="slide15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32.png"/><Relationship Id="rId4" Type="http://schemas.openxmlformats.org/officeDocument/2006/relationships/image" Target="../media/image51.png"/><Relationship Id="rId9" Type="http://schemas.microsoft.com/office/2007/relationships/hdphoto" Target="../media/hdphoto16.wdp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7.wdp"/><Relationship Id="rId3" Type="http://schemas.openxmlformats.org/officeDocument/2006/relationships/slide" Target="slide15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32.png"/><Relationship Id="rId4" Type="http://schemas.openxmlformats.org/officeDocument/2006/relationships/image" Target="../media/image51.png"/><Relationship Id="rId9" Type="http://schemas.microsoft.com/office/2007/relationships/hdphoto" Target="../media/hdphoto16.wdp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7.wdp"/><Relationship Id="rId3" Type="http://schemas.openxmlformats.org/officeDocument/2006/relationships/slide" Target="slide15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32.png"/><Relationship Id="rId4" Type="http://schemas.openxmlformats.org/officeDocument/2006/relationships/image" Target="../media/image51.pn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9D967-524B-4C5B-B640-43FFD1FE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E196E-2E5D-4A05-9497-C7E75F3AC070}"/>
              </a:ext>
            </a:extLst>
          </p:cNvPr>
          <p:cNvSpPr txBox="1"/>
          <p:nvPr/>
        </p:nvSpPr>
        <p:spPr>
          <a:xfrm>
            <a:off x="3743908" y="570725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BF914-B241-40F7-8B31-63CD30DC8C0B}"/>
              </a:ext>
            </a:extLst>
          </p:cNvPr>
          <p:cNvSpPr/>
          <p:nvPr/>
        </p:nvSpPr>
        <p:spPr>
          <a:xfrm>
            <a:off x="2483768" y="2787774"/>
            <a:ext cx="439248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 DẤU =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6900EBE-DF4B-4C3B-8FF7-60FD53AE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41962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  <p:extLst mod="1">
    <p:ext uri="{E180D4A7-C9FB-4DFB-919C-405C955672EB}">
      <p14:showEvtLst xmlns:p14="http://schemas.microsoft.com/office/powerpoint/2010/main">
        <p14:playEvt time="13927" objId="2"/>
        <p14:stopEvt time="1662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4C3059-ADAC-43AC-A5FD-F2D6EB2F0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7464" r="20627" b="6239"/>
          <a:stretch/>
        </p:blipFill>
        <p:spPr>
          <a:xfrm>
            <a:off x="2555776" y="195486"/>
            <a:ext cx="3942006" cy="331782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203848" y="3822944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88024" y="3822944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95936" y="3822944"/>
            <a:ext cx="504056" cy="4769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95936" y="373827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3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067944" y="4196335"/>
            <a:ext cx="504056" cy="4769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D81F5-5AB9-4303-A2EC-0CEBD6BA39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9344" r="20884" b="4461"/>
          <a:stretch/>
        </p:blipFill>
        <p:spPr>
          <a:xfrm>
            <a:off x="2267744" y="51470"/>
            <a:ext cx="4763618" cy="39456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03848" y="4213176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88024" y="4213176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7944" y="4070901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8710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152350" y="4082177"/>
            <a:ext cx="504056" cy="4769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AC5B3-6C07-4A9E-944D-351DC2085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7195" r="17438" b="5727"/>
          <a:stretch/>
        </p:blipFill>
        <p:spPr>
          <a:xfrm>
            <a:off x="2267744" y="-92546"/>
            <a:ext cx="4752528" cy="36724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60262" y="4082177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44438" y="4082177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8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2350" y="399751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5738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137818" y="4358816"/>
            <a:ext cx="504056" cy="4769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B4A25-5690-46F1-883A-71C201552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4078" r="15572" b="16441"/>
          <a:stretch/>
        </p:blipFill>
        <p:spPr>
          <a:xfrm>
            <a:off x="971600" y="-92546"/>
            <a:ext cx="7340549" cy="410445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60262" y="4378284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44438" y="4378284"/>
            <a:ext cx="50405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2350" y="423600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87" y="-790574"/>
            <a:ext cx="3780613" cy="27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75482" y="386792"/>
            <a:ext cx="27142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29" action="ppaction://hlinksldjump"/>
          </p:cNvPr>
          <p:cNvSpPr/>
          <p:nvPr/>
        </p:nvSpPr>
        <p:spPr>
          <a:xfrm>
            <a:off x="7239000" y="204357"/>
            <a:ext cx="1219200" cy="5333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Dặn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dò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3100" y="867245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</a:p>
          <a:p>
            <a:pPr algn="ctr"/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1" y="3530629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43000" y="-120474"/>
            <a:ext cx="6629401" cy="3312231"/>
            <a:chOff x="1143000" y="-120474"/>
            <a:chExt cx="6629401" cy="3312231"/>
          </a:xfrm>
        </p:grpSpPr>
        <p:pic>
          <p:nvPicPr>
            <p:cNvPr id="19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120474"/>
              <a:ext cx="6248400" cy="33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9550"/>
              <a:ext cx="6629401" cy="234698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295375" y="3278064"/>
            <a:ext cx="3630468" cy="1126434"/>
            <a:chOff x="3295375" y="3278064"/>
            <a:chExt cx="3630468" cy="112643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2" t="32467" r="36782" b="31819"/>
            <a:stretch/>
          </p:blipFill>
          <p:spPr>
            <a:xfrm>
              <a:off x="3295375" y="3278064"/>
              <a:ext cx="2831613" cy="11264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65559" y="3379616"/>
              <a:ext cx="32602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</a:rPr>
                <a:t>7   &gt;   6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4" y="-14001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39874"/>
            <a:ext cx="2438400" cy="1555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105581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57159" r="40626" b="-1259"/>
          <a:stretch/>
        </p:blipFill>
        <p:spPr>
          <a:xfrm>
            <a:off x="3790327" y="3279851"/>
            <a:ext cx="1676400" cy="11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501" y="1570138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 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4027" y="3446782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333127" y="611082"/>
            <a:ext cx="2590800" cy="83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8 = 8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182061" y="1651818"/>
            <a:ext cx="15727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Bèn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bèn</a:t>
            </a:r>
            <a:r>
              <a:rPr lang="en-US" sz="2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837436" y="3490624"/>
            <a:ext cx="990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2623" y="4316804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N¨m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n¨m</a:t>
            </a:r>
            <a:r>
              <a:rPr lang="en-US" sz="24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0DFCA-CCE6-4539-B31A-31D65B540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803" r="7476" b="31493"/>
          <a:stretch/>
        </p:blipFill>
        <p:spPr>
          <a:xfrm>
            <a:off x="971600" y="924667"/>
            <a:ext cx="7344816" cy="906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E9FE4-B44D-4247-8B41-CC578EAB2F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4910" r="6890" b="64148"/>
          <a:stretch/>
        </p:blipFill>
        <p:spPr>
          <a:xfrm>
            <a:off x="1007604" y="2906042"/>
            <a:ext cx="7128792" cy="584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A1382-9C04-46F9-AE0F-7B694C4EF350}"/>
              </a:ext>
            </a:extLst>
          </p:cNvPr>
          <p:cNvSpPr txBox="1"/>
          <p:nvPr/>
        </p:nvSpPr>
        <p:spPr>
          <a:xfrm>
            <a:off x="4404638" y="165825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813ED-20AA-44AF-BCF4-B650B297E563}"/>
              </a:ext>
            </a:extLst>
          </p:cNvPr>
          <p:cNvSpPr txBox="1"/>
          <p:nvPr/>
        </p:nvSpPr>
        <p:spPr>
          <a:xfrm>
            <a:off x="3044428" y="17174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6EEBF-FA94-4308-9533-D6C2B63332A5}"/>
              </a:ext>
            </a:extLst>
          </p:cNvPr>
          <p:cNvSpPr txBox="1"/>
          <p:nvPr/>
        </p:nvSpPr>
        <p:spPr>
          <a:xfrm>
            <a:off x="4396483" y="341651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C4BE2-BCEB-4137-BC49-AEEE0E4FDC78}"/>
              </a:ext>
            </a:extLst>
          </p:cNvPr>
          <p:cNvSpPr txBox="1"/>
          <p:nvPr/>
        </p:nvSpPr>
        <p:spPr>
          <a:xfrm>
            <a:off x="5861076" y="345239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A1382-9C04-46F9-AE0F-7B694C4EF350}"/>
              </a:ext>
            </a:extLst>
          </p:cNvPr>
          <p:cNvSpPr txBox="1"/>
          <p:nvPr/>
        </p:nvSpPr>
        <p:spPr>
          <a:xfrm>
            <a:off x="4404638" y="166604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FA1382-9C04-46F9-AE0F-7B694C4EF350}"/>
              </a:ext>
            </a:extLst>
          </p:cNvPr>
          <p:cNvSpPr txBox="1"/>
          <p:nvPr/>
        </p:nvSpPr>
        <p:spPr>
          <a:xfrm>
            <a:off x="4381110" y="338627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8" grpId="0"/>
      <p:bldP spid="19" grpId="0"/>
      <p:bldP spid="2" grpId="0"/>
      <p:bldP spid="4" grpId="0"/>
      <p:bldP spid="5" grpId="0"/>
      <p:bldP spid="7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518" r="2333" b="11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80657" y="514350"/>
            <a:ext cx="7449941" cy="2437757"/>
            <a:chOff x="1152037" y="-78474"/>
            <a:chExt cx="7449941" cy="2437757"/>
          </a:xfrm>
        </p:grpSpPr>
        <p:sp>
          <p:nvSpPr>
            <p:cNvPr id="5" name="文本框 10248"/>
            <p:cNvSpPr txBox="1"/>
            <p:nvPr/>
          </p:nvSpPr>
          <p:spPr>
            <a:xfrm>
              <a:off x="1152037" y="420291"/>
              <a:ext cx="7449941" cy="19389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1. </a:t>
              </a:r>
              <a:r>
                <a:rPr lang="en-US" altLang="zh-CN" sz="2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Toán</a:t>
              </a:r>
              <a:endParaRPr lang="en-US" altLang="zh-C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Xem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trước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5: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Mấy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và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mấy</a:t>
              </a:r>
              <a:endParaRPr lang="en-US" altLang="zh-CN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2. </a:t>
              </a:r>
              <a:r>
                <a:rPr lang="en-US" altLang="zh-CN" sz="2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Tiếng</a:t>
              </a:r>
              <a:r>
                <a:rPr lang="en-US" altLang="zh-CN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việt</a:t>
              </a:r>
              <a:r>
                <a:rPr lang="en-US" altLang="zh-CN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</a:t>
              </a: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Đọc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lại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15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trong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SGK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Tiếng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iệt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và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sách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Luyện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đọc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tăng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cường</a:t>
              </a:r>
              <a:endPara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-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Xem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trước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16: M, m – N, 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8780" y="-78474"/>
              <a:ext cx="5117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 NGÀY 8/10/2021</a:t>
              </a:r>
              <a:endParaRPr lang="en-US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472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BẰNG NHAU, DẤU =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=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id="{E5D0849B-8BB1-4E6F-BDCF-147513B2ACF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7564" t="7045" r="6509" b="27033"/>
          <a:stretch/>
        </p:blipFill>
        <p:spPr>
          <a:xfrm>
            <a:off x="2360534" y="1102518"/>
            <a:ext cx="4724400" cy="3793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1311" y="3218425"/>
            <a:ext cx="2114156" cy="1836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1513539" y="130628"/>
            <a:ext cx="6106885" cy="3624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7988" y="2113536"/>
            <a:ext cx="7867189" cy="994172"/>
          </a:xfrm>
        </p:spPr>
        <p:txBody>
          <a:bodyPr>
            <a:no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204829" y="3329081"/>
            <a:ext cx="1927860" cy="18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2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"/>
    </mc:Choice>
    <mc:Fallback xmlns="">
      <p:transition spd="slow" advTm="51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" y="5954"/>
            <a:ext cx="9121379" cy="51304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1189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23"/>
    </mc:Choice>
    <mc:Fallback xmlns="">
      <p:transition spd="slow" advTm="12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95" objId="3"/>
        <p14:stopEvt time="11924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DD340A-6E08-4E08-A9AC-3A43B20833FC}"/>
              </a:ext>
            </a:extLst>
          </p:cNvPr>
          <p:cNvGrpSpPr/>
          <p:nvPr/>
        </p:nvGrpSpPr>
        <p:grpSpPr>
          <a:xfrm>
            <a:off x="13126" y="0"/>
            <a:ext cx="6719114" cy="605681"/>
            <a:chOff x="827584" y="1606028"/>
            <a:chExt cx="6719114" cy="6056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6E385E-A169-42AE-AE9C-9EE21DFA525B}"/>
                </a:ext>
              </a:extLst>
            </p:cNvPr>
            <p:cNvSpPr/>
            <p:nvPr/>
          </p:nvSpPr>
          <p:spPr>
            <a:xfrm>
              <a:off x="827584" y="1606028"/>
              <a:ext cx="592108" cy="605681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A16504-81E6-4830-AF00-8FC8DD208A82}"/>
                </a:ext>
              </a:extLst>
            </p:cNvPr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354614-B7A0-419A-903A-BF3508E7A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27501" r="23475" b="27501"/>
          <a:stretch/>
        </p:blipFill>
        <p:spPr>
          <a:xfrm>
            <a:off x="310380" y="392052"/>
            <a:ext cx="2345271" cy="130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BCA87-04F1-4CD3-A3CD-F9A8495C69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27136" r="13527" b="29900"/>
          <a:stretch/>
        </p:blipFill>
        <p:spPr>
          <a:xfrm>
            <a:off x="-56969" y="1692651"/>
            <a:ext cx="2766138" cy="1222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D8241-25E3-4306-A837-C5FBF41727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30119" r="26790" b="29750"/>
          <a:stretch/>
        </p:blipFill>
        <p:spPr>
          <a:xfrm>
            <a:off x="576214" y="3050690"/>
            <a:ext cx="2176284" cy="965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AA5A5-D1BA-4C41-A06E-997752AEA2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30119" r="18500" b="29750"/>
          <a:stretch/>
        </p:blipFill>
        <p:spPr>
          <a:xfrm>
            <a:off x="77605" y="3903996"/>
            <a:ext cx="2592288" cy="1284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CEF5D-CD89-43F4-B5A3-570714AFD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7501" b="25251"/>
          <a:stretch/>
        </p:blipFill>
        <p:spPr>
          <a:xfrm>
            <a:off x="5220072" y="392052"/>
            <a:ext cx="3521466" cy="134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8EEEAE-8700-4CCF-9C1B-388DA4A79D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8510"/>
          <a:stretch/>
        </p:blipFill>
        <p:spPr>
          <a:xfrm>
            <a:off x="4860032" y="1474643"/>
            <a:ext cx="3881506" cy="1258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857A82-0277-4C27-AB48-D30BA37FD8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8" b="29340"/>
          <a:stretch/>
        </p:blipFill>
        <p:spPr>
          <a:xfrm>
            <a:off x="4775706" y="2616135"/>
            <a:ext cx="3988802" cy="1258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9CCBCD-A13B-4554-BDF4-A8E4FEB436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9196" r="-2677" b="26815"/>
          <a:stretch/>
        </p:blipFill>
        <p:spPr>
          <a:xfrm>
            <a:off x="4814592" y="3822107"/>
            <a:ext cx="4076664" cy="132139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75E9BED-2498-4FB8-BECA-1316715746AB}"/>
              </a:ext>
            </a:extLst>
          </p:cNvPr>
          <p:cNvCxnSpPr/>
          <p:nvPr/>
        </p:nvCxnSpPr>
        <p:spPr>
          <a:xfrm>
            <a:off x="2938916" y="1150742"/>
            <a:ext cx="1721766" cy="18864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249EB0-A43D-4F40-A420-B7BE14087EA6}"/>
              </a:ext>
            </a:extLst>
          </p:cNvPr>
          <p:cNvCxnSpPr>
            <a:cxnSpLocks/>
          </p:cNvCxnSpPr>
          <p:nvPr/>
        </p:nvCxnSpPr>
        <p:spPr>
          <a:xfrm flipV="1">
            <a:off x="2569553" y="2470570"/>
            <a:ext cx="2206153" cy="19501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E06E70-6473-47FA-8F9E-8ED1D89E6BA2}"/>
              </a:ext>
            </a:extLst>
          </p:cNvPr>
          <p:cNvCxnSpPr>
            <a:cxnSpLocks/>
          </p:cNvCxnSpPr>
          <p:nvPr/>
        </p:nvCxnSpPr>
        <p:spPr>
          <a:xfrm>
            <a:off x="2917066" y="2568734"/>
            <a:ext cx="1722096" cy="17492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C4A91-D6C4-47AF-946E-08BF74854180}"/>
              </a:ext>
            </a:extLst>
          </p:cNvPr>
          <p:cNvCxnSpPr>
            <a:cxnSpLocks/>
          </p:cNvCxnSpPr>
          <p:nvPr/>
        </p:nvCxnSpPr>
        <p:spPr>
          <a:xfrm flipV="1">
            <a:off x="2994533" y="1217717"/>
            <a:ext cx="1980023" cy="1955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19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012" y="-59372"/>
            <a:ext cx="6611101" cy="576064"/>
            <a:chOff x="827584" y="1491630"/>
            <a:chExt cx="66111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548495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.VnAvant" panose="020B7200000000000000" pitchFamily="34" charset="0"/>
                  <a:cs typeface="Times New Roman" pitchFamily="18" charset="0"/>
                </a:rPr>
                <a:t>C©u</a:t>
              </a:r>
              <a:r>
                <a:rPr lang="en-US" sz="2400" b="1" dirty="0">
                  <a:latin typeface=".VnAvant" panose="020B72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.VnAvant" panose="020B7200000000000000" pitchFamily="34" charset="0"/>
                  <a:cs typeface="Times New Roman" pitchFamily="18" charset="0"/>
                </a:rPr>
                <a:t>nµo</a:t>
              </a:r>
              <a:r>
                <a:rPr lang="en-US" sz="2400" b="1" dirty="0">
                  <a:latin typeface=".VnAvant" panose="020B7200000000000000" pitchFamily="34" charset="0"/>
                  <a:cs typeface="Times New Roman" pitchFamily="18" charset="0"/>
                </a:rPr>
                <a:t> ®</a:t>
              </a:r>
              <a:r>
                <a:rPr lang="en-US" sz="2400" b="1" dirty="0" err="1">
                  <a:latin typeface=".VnAvant" panose="020B7200000000000000" pitchFamily="34" charset="0"/>
                  <a:cs typeface="Times New Roman" pitchFamily="18" charset="0"/>
                </a:rPr>
                <a:t>óng</a:t>
              </a:r>
              <a:r>
                <a:rPr lang="en-US" sz="2400" b="1" dirty="0">
                  <a:latin typeface=".VnAvant" panose="020B7200000000000000" pitchFamily="34" charset="0"/>
                  <a:cs typeface="Times New Roman" pitchFamily="18" charset="0"/>
                </a:rPr>
                <a:t>?</a:t>
              </a:r>
              <a:endParaRPr lang="en-US" dirty="0">
                <a:latin typeface=".VnAvant" panose="020B72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60BF6F-7C49-453C-B88A-CD222FA10AE0}"/>
              </a:ext>
            </a:extLst>
          </p:cNvPr>
          <p:cNvSpPr txBox="1"/>
          <p:nvPr/>
        </p:nvSpPr>
        <p:spPr>
          <a:xfrm>
            <a:off x="1475656" y="913913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vµng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1A155-0742-45E0-9A61-764E9F750374}"/>
              </a:ext>
            </a:extLst>
          </p:cNvPr>
          <p:cNvSpPr txBox="1"/>
          <p:nvPr/>
        </p:nvSpPr>
        <p:spPr>
          <a:xfrm>
            <a:off x="1403648" y="491196"/>
            <a:ext cx="75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anose="020B7200000000000000" pitchFamily="34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vµng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nhiÒu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352411" y="928141"/>
            <a:ext cx="627301" cy="546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1619767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2305899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8024" y="3911937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538" y="3329714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9628" y="2322671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1031" y="1639727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47523" y="3302337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6515" y="3915400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348" y="2498717"/>
            <a:ext cx="189862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4 </a:t>
            </a:r>
            <a:r>
              <a:rPr lang="en-US" sz="4800" b="1" dirty="0" smtClean="0">
                <a:solidFill>
                  <a:srgbClr val="FF0000"/>
                </a:solidFill>
              </a:rPr>
              <a:t>=</a:t>
            </a:r>
            <a:r>
              <a:rPr lang="en-US" sz="4800" b="1" dirty="0" smtClean="0"/>
              <a:t> 4</a:t>
            </a:r>
            <a:endParaRPr lang="en-US" sz="48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6B29F8-AF64-4E41-B7F1-AFC852327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7" y="1417973"/>
            <a:ext cx="6439178" cy="3643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5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3453"/>
            <a:ext cx="9379475" cy="584775"/>
            <a:chOff x="827584" y="1456451"/>
            <a:chExt cx="9088639" cy="584775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456451"/>
              <a:ext cx="851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&gt;; &lt;; = ?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id="{1DAB4E38-2C74-46F6-8B1B-965616BA29BC}"/>
              </a:ext>
            </a:extLst>
          </p:cNvPr>
          <p:cNvSpPr/>
          <p:nvPr/>
        </p:nvSpPr>
        <p:spPr>
          <a:xfrm>
            <a:off x="521606" y="246376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517064" y="243226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1" name="Rounded Rectangle 43">
            <a:extLst>
              <a:ext uri="{FF2B5EF4-FFF2-40B4-BE49-F238E27FC236}">
                <a16:creationId xmlns:a16="http://schemas.microsoft.com/office/drawing/2014/main" id="{57DE1DC1-CFBD-4FBD-9385-EBC5AF89D999}"/>
              </a:ext>
            </a:extLst>
          </p:cNvPr>
          <p:cNvSpPr/>
          <p:nvPr/>
        </p:nvSpPr>
        <p:spPr>
          <a:xfrm>
            <a:off x="1861182" y="2495127"/>
            <a:ext cx="503269" cy="4097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0A88F-8978-42D9-9ACD-829615746EA1}"/>
              </a:ext>
            </a:extLst>
          </p:cNvPr>
          <p:cNvSpPr txBox="1"/>
          <p:nvPr/>
        </p:nvSpPr>
        <p:spPr>
          <a:xfrm>
            <a:off x="1939644" y="2446335"/>
            <a:ext cx="70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F7AB51-58BD-427E-8520-FC1BFF986F7D}"/>
              </a:ext>
            </a:extLst>
          </p:cNvPr>
          <p:cNvSpPr/>
          <p:nvPr/>
        </p:nvSpPr>
        <p:spPr>
          <a:xfrm>
            <a:off x="1109866" y="245385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=&gt;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4C3059-ADAC-43AC-A5FD-F2D6EB2F0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7464" r="20627" b="6239"/>
          <a:stretch/>
        </p:blipFill>
        <p:spPr>
          <a:xfrm>
            <a:off x="629994" y="543952"/>
            <a:ext cx="2245670" cy="18900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5D81F5-5AB9-4303-A2EC-0CEBD6BA39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9344" r="20884" b="4461"/>
          <a:stretch/>
        </p:blipFill>
        <p:spPr>
          <a:xfrm>
            <a:off x="5436096" y="174630"/>
            <a:ext cx="2459362" cy="2037080"/>
          </a:xfrm>
          <a:prstGeom prst="rect">
            <a:avLst/>
          </a:prstGeom>
        </p:spPr>
      </p:pic>
      <p:sp>
        <p:nvSpPr>
          <p:cNvPr id="32" name="Rounded Rectangle 50">
            <a:extLst>
              <a:ext uri="{FF2B5EF4-FFF2-40B4-BE49-F238E27FC236}">
                <a16:creationId xmlns:a16="http://schemas.microsoft.com/office/drawing/2014/main" id="{F9C65CFC-1036-4184-8CB4-5D1D4AD80EC3}"/>
              </a:ext>
            </a:extLst>
          </p:cNvPr>
          <p:cNvSpPr/>
          <p:nvPr/>
        </p:nvSpPr>
        <p:spPr>
          <a:xfrm>
            <a:off x="5506719" y="2285938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5CD93-9279-486C-A17A-6A1C6B25CD0A}"/>
              </a:ext>
            </a:extLst>
          </p:cNvPr>
          <p:cNvSpPr txBox="1"/>
          <p:nvPr/>
        </p:nvSpPr>
        <p:spPr>
          <a:xfrm>
            <a:off x="6394962" y="2229990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73FC89-8430-48D5-A844-8287FFE8FE43}"/>
              </a:ext>
            </a:extLst>
          </p:cNvPr>
          <p:cNvSpPr/>
          <p:nvPr/>
        </p:nvSpPr>
        <p:spPr>
          <a:xfrm>
            <a:off x="6294074" y="2285690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36B9949-ED2A-4480-95D0-AB2AEFE887A5}"/>
              </a:ext>
            </a:extLst>
          </p:cNvPr>
          <p:cNvSpPr/>
          <p:nvPr/>
        </p:nvSpPr>
        <p:spPr>
          <a:xfrm>
            <a:off x="7087449" y="2307073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9091CD-91EA-41B4-9559-A9A5D1555961}"/>
              </a:ext>
            </a:extLst>
          </p:cNvPr>
          <p:cNvSpPr txBox="1"/>
          <p:nvPr/>
        </p:nvSpPr>
        <p:spPr>
          <a:xfrm>
            <a:off x="5539500" y="22189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FD172-58AE-4D23-BDEB-54501D3DB191}"/>
              </a:ext>
            </a:extLst>
          </p:cNvPr>
          <p:cNvSpPr txBox="1"/>
          <p:nvPr/>
        </p:nvSpPr>
        <p:spPr>
          <a:xfrm>
            <a:off x="7072777" y="2245984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5AAC5B3-6C07-4A9E-944D-351DC20850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7195" r="17438" b="5727"/>
          <a:stretch/>
        </p:blipFill>
        <p:spPr>
          <a:xfrm>
            <a:off x="251520" y="2861737"/>
            <a:ext cx="2376265" cy="1737811"/>
          </a:xfrm>
          <a:prstGeom prst="rect">
            <a:avLst/>
          </a:prstGeom>
        </p:spPr>
      </p:pic>
      <p:sp>
        <p:nvSpPr>
          <p:cNvPr id="42" name="Rounded Rectangle 50">
            <a:extLst>
              <a:ext uri="{FF2B5EF4-FFF2-40B4-BE49-F238E27FC236}">
                <a16:creationId xmlns:a16="http://schemas.microsoft.com/office/drawing/2014/main" id="{1FF474FB-484B-43E2-88D0-8A0AF620740E}"/>
              </a:ext>
            </a:extLst>
          </p:cNvPr>
          <p:cNvSpPr/>
          <p:nvPr/>
        </p:nvSpPr>
        <p:spPr>
          <a:xfrm>
            <a:off x="485230" y="43049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05EAB79-B113-4CF9-8C8B-93C042D24FAF}"/>
              </a:ext>
            </a:extLst>
          </p:cNvPr>
          <p:cNvSpPr/>
          <p:nvPr/>
        </p:nvSpPr>
        <p:spPr>
          <a:xfrm>
            <a:off x="1293360" y="4341717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6" name="Rounded Rectangle 34">
            <a:extLst>
              <a:ext uri="{FF2B5EF4-FFF2-40B4-BE49-F238E27FC236}">
                <a16:creationId xmlns:a16="http://schemas.microsoft.com/office/drawing/2014/main" id="{421A8797-4519-46C6-8DA7-77C3EEBDC188}"/>
              </a:ext>
            </a:extLst>
          </p:cNvPr>
          <p:cNvSpPr/>
          <p:nvPr/>
        </p:nvSpPr>
        <p:spPr>
          <a:xfrm>
            <a:off x="2065960" y="43260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0244CA-E865-4B2C-A3C9-5250D8B60E17}"/>
              </a:ext>
            </a:extLst>
          </p:cNvPr>
          <p:cNvSpPr txBox="1"/>
          <p:nvPr/>
        </p:nvSpPr>
        <p:spPr>
          <a:xfrm>
            <a:off x="2051288" y="426497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6759A9-1E89-47B9-9994-7D243FABBA50}"/>
              </a:ext>
            </a:extLst>
          </p:cNvPr>
          <p:cNvSpPr txBox="1"/>
          <p:nvPr/>
        </p:nvSpPr>
        <p:spPr>
          <a:xfrm>
            <a:off x="517064" y="4257493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750454-12D3-4310-BF23-F8A45EE1EA4E}"/>
              </a:ext>
            </a:extLst>
          </p:cNvPr>
          <p:cNvSpPr txBox="1"/>
          <p:nvPr/>
        </p:nvSpPr>
        <p:spPr>
          <a:xfrm>
            <a:off x="1362414" y="427119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F4B4A25-5690-46F1-883A-71C201552E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4078" r="15572" b="16441"/>
          <a:stretch/>
        </p:blipFill>
        <p:spPr>
          <a:xfrm>
            <a:off x="5120710" y="2861737"/>
            <a:ext cx="2721988" cy="1521995"/>
          </a:xfrm>
          <a:prstGeom prst="rect">
            <a:avLst/>
          </a:prstGeom>
        </p:spPr>
      </p:pic>
      <p:sp>
        <p:nvSpPr>
          <p:cNvPr id="58" name="Rounded Rectangle 50">
            <a:extLst>
              <a:ext uri="{FF2B5EF4-FFF2-40B4-BE49-F238E27FC236}">
                <a16:creationId xmlns:a16="http://schemas.microsoft.com/office/drawing/2014/main" id="{0A8498D6-BCBF-4C75-8D5E-C22919C0DF6B}"/>
              </a:ext>
            </a:extLst>
          </p:cNvPr>
          <p:cNvSpPr/>
          <p:nvPr/>
        </p:nvSpPr>
        <p:spPr>
          <a:xfrm>
            <a:off x="5535438" y="43635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ED94DB-A08E-4A03-83A1-2ECCC827E840}"/>
              </a:ext>
            </a:extLst>
          </p:cNvPr>
          <p:cNvSpPr/>
          <p:nvPr/>
        </p:nvSpPr>
        <p:spPr>
          <a:xfrm>
            <a:off x="6322793" y="4363283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2" name="Rounded Rectangle 34">
            <a:extLst>
              <a:ext uri="{FF2B5EF4-FFF2-40B4-BE49-F238E27FC236}">
                <a16:creationId xmlns:a16="http://schemas.microsoft.com/office/drawing/2014/main" id="{33D0B266-A53E-4892-B519-3ED514F167B8}"/>
              </a:ext>
            </a:extLst>
          </p:cNvPr>
          <p:cNvSpPr/>
          <p:nvPr/>
        </p:nvSpPr>
        <p:spPr>
          <a:xfrm>
            <a:off x="7116168" y="43846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022267-4890-4222-B458-BCDFA6530E68}"/>
              </a:ext>
            </a:extLst>
          </p:cNvPr>
          <p:cNvSpPr txBox="1"/>
          <p:nvPr/>
        </p:nvSpPr>
        <p:spPr>
          <a:xfrm>
            <a:off x="5581457" y="42931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7762C2-2453-4B67-A64E-9B60C2EDF706}"/>
              </a:ext>
            </a:extLst>
          </p:cNvPr>
          <p:cNvSpPr txBox="1"/>
          <p:nvPr/>
        </p:nvSpPr>
        <p:spPr>
          <a:xfrm>
            <a:off x="7155966" y="433844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2F0770-3D15-47FE-B5DA-AAF992CFD564}"/>
              </a:ext>
            </a:extLst>
          </p:cNvPr>
          <p:cNvSpPr txBox="1"/>
          <p:nvPr/>
        </p:nvSpPr>
        <p:spPr>
          <a:xfrm>
            <a:off x="6386045" y="4285316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69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8.6|8|6.5|6.9|1.7|16.3|5.4|9|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|30.8|44.7|14.9|2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.7|4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4|6.2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221</Words>
  <Application>Microsoft Office PowerPoint</Application>
  <PresentationFormat>On-screen Show (16:9)</PresentationFormat>
  <Paragraphs>86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맑은 고딕</vt:lpstr>
      <vt:lpstr>宋体</vt:lpstr>
      <vt:lpstr>.VnAvant</vt:lpstr>
      <vt:lpstr>Aharoni</vt:lpstr>
      <vt:lpstr>Arial</vt:lpstr>
      <vt:lpstr>Calibri</vt:lpstr>
      <vt:lpstr>Comic Sans MS</vt:lpstr>
      <vt:lpstr>DomCasual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60</cp:revision>
  <dcterms:created xsi:type="dcterms:W3CDTF">2018-01-20T06:19:24Z</dcterms:created>
  <dcterms:modified xsi:type="dcterms:W3CDTF">2024-10-03T03:55:38Z</dcterms:modified>
</cp:coreProperties>
</file>