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58" r:id="rId4"/>
    <p:sldId id="259" r:id="rId5"/>
    <p:sldId id="262" r:id="rId6"/>
    <p:sldId id="263" r:id="rId7"/>
    <p:sldId id="277" r:id="rId8"/>
    <p:sldId id="278" r:id="rId9"/>
    <p:sldId id="275" r:id="rId10"/>
    <p:sldId id="276" r:id="rId11"/>
    <p:sldId id="264" r:id="rId12"/>
    <p:sldId id="28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92" y="2438400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YÊU THƯƠNG CON NGƯỜI</a:t>
            </a:r>
          </a:p>
        </p:txBody>
      </p:sp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7906" y="3124200"/>
            <a:ext cx="86106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– ĐÁNH GIÁ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842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2"/>
            <a:ext cx="5219700" cy="22778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796473"/>
            <a:ext cx="1371105" cy="57945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áu Yêu Bà - Nhạc Cho Trẻ Mầm N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17.49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101" y="1434200"/>
            <a:ext cx="8797637" cy="4948671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7241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9093" b="13725"/>
          <a:stretch/>
        </p:blipFill>
        <p:spPr bwMode="auto">
          <a:xfrm>
            <a:off x="457200" y="718462"/>
            <a:ext cx="8382000" cy="6058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2133600" y="-1912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304800" y="1004046"/>
            <a:ext cx="8460556" cy="5320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457201" y="777271"/>
            <a:ext cx="8308156" cy="5879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736227" y="777271"/>
            <a:ext cx="7753349" cy="5960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0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Nguyệt Hằng – Chú Ế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4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8431" r="57060" b="74256"/>
          <a:stretch/>
        </p:blipFill>
        <p:spPr bwMode="auto">
          <a:xfrm>
            <a:off x="342901" y="692715"/>
            <a:ext cx="914400" cy="7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9" t="40057" r="10874" b="35499"/>
          <a:stretch/>
        </p:blipFill>
        <p:spPr bwMode="auto">
          <a:xfrm>
            <a:off x="2890564" y="1318420"/>
            <a:ext cx="3783660" cy="305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4495800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0" y="5401235"/>
            <a:ext cx="6477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777271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306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32811" r="60147" b="59607"/>
          <a:stretch/>
        </p:blipFill>
        <p:spPr bwMode="auto">
          <a:xfrm>
            <a:off x="0" y="685800"/>
            <a:ext cx="13489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 t="36036" r="8479" b="37908"/>
          <a:stretch/>
        </p:blipFill>
        <p:spPr bwMode="auto">
          <a:xfrm>
            <a:off x="2359958" y="1725706"/>
            <a:ext cx="3993777" cy="268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4580965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486400"/>
            <a:ext cx="68580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762882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106</Words>
  <Application>Microsoft Office PowerPoint</Application>
  <PresentationFormat>On-screen Show (4:3)</PresentationFormat>
  <Paragraphs>17</Paragraphs>
  <Slides>11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Admin</cp:lastModifiedBy>
  <cp:revision>27</cp:revision>
  <dcterms:created xsi:type="dcterms:W3CDTF">2020-08-19T02:20:57Z</dcterms:created>
  <dcterms:modified xsi:type="dcterms:W3CDTF">2020-08-26T06:09:24Z</dcterms:modified>
</cp:coreProperties>
</file>