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78" r:id="rId4"/>
    <p:sldId id="264" r:id="rId5"/>
    <p:sldId id="260" r:id="rId6"/>
    <p:sldId id="269" r:id="rId7"/>
    <p:sldId id="270" r:id="rId8"/>
    <p:sldId id="271" r:id="rId9"/>
    <p:sldId id="274" r:id="rId10"/>
    <p:sldId id="272" r:id="rId11"/>
    <p:sldId id="265" r:id="rId12"/>
    <p:sldId id="261" r:id="rId13"/>
    <p:sldId id="276" r:id="rId14"/>
    <p:sldId id="275" r:id="rId15"/>
    <p:sldId id="277" r:id="rId16"/>
    <p:sldId id="266" r:id="rId17"/>
    <p:sldId id="262" r:id="rId18"/>
    <p:sldId id="267" r:id="rId19"/>
    <p:sldId id="263" r:id="rId20"/>
    <p:sldId id="268" r:id="rId21"/>
  </p:sldIdLst>
  <p:sldSz cx="12192000" cy="6858000"/>
  <p:notesSz cx="6858000" cy="9144000"/>
  <p:embeddedFontLs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375"/>
    <a:srgbClr val="5DBF86"/>
    <a:srgbClr val="D6E9CD"/>
    <a:srgbClr val="FF7543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A654C-5BDB-B860-F24B-C375C1C5F9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23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CFC46-E22A-44B1-9358-7E0F73BB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57" y="1249536"/>
            <a:ext cx="698662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5F48C-A018-4ED0-B198-0CD6A05A9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6" y="738350"/>
            <a:ext cx="4666990" cy="277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132B2-E7E3-440C-8519-774D4A433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146" y="1061049"/>
            <a:ext cx="5740167" cy="1292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EBFEC-99E6-46E8-A2A3-C0DB618F4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245" y="2517945"/>
            <a:ext cx="5756068" cy="1288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EF74D-D085-4AB4-941A-14831E18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17" y="3905608"/>
            <a:ext cx="2356521" cy="2545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F93E87-A5DC-4DAB-B682-27FD20AA4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40" y="3917033"/>
            <a:ext cx="2356521" cy="2533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87E7CF-2FD4-4B52-9DB6-55CA2F82C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2563" y="3905608"/>
            <a:ext cx="2356521" cy="254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7922E5-FE5C-4B13-BA07-DFFDE9CAD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585" y="3911321"/>
            <a:ext cx="2356521" cy="25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10" name="B23_th_KN">
            <a:hlinkClick r:id="" action="ppaction://media"/>
            <a:extLst>
              <a:ext uri="{FF2B5EF4-FFF2-40B4-BE49-F238E27FC236}">
                <a16:creationId xmlns:a16="http://schemas.microsoft.com/office/drawing/2014/main" id="{CC44CE7B-3F22-4657-B0FE-38A89E856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6965" y="943498"/>
            <a:ext cx="6078070" cy="52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11" name="B23_ia_KN">
            <a:hlinkClick r:id="" action="ppaction://media"/>
            <a:extLst>
              <a:ext uri="{FF2B5EF4-FFF2-40B4-BE49-F238E27FC236}">
                <a16:creationId xmlns:a16="http://schemas.microsoft.com/office/drawing/2014/main" id="{518857CA-F008-4492-9F19-F5EA2623B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7318" y="943498"/>
            <a:ext cx="6257364" cy="52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241598-B2B6-421E-AA20-08982F1489BA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6217A7-9A2E-4A6D-998E-41C7D560BB8E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EF142E-3E79-45C2-8057-4AF65860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8126" y="1411277"/>
              <a:ext cx="8391516" cy="4051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E227B0-9B14-45FD-92BB-266953B97BC7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06162-D78C-45F0-AE7A-7FE265A0FBF7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BA4E19-F61C-4748-840A-EC470DEF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4524" y="1668542"/>
              <a:ext cx="5442952" cy="381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3DEB12-220C-4AE2-8E7D-B65E68F27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29" y="295819"/>
            <a:ext cx="9145662" cy="484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74551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38114-59BF-45D6-A85C-6112BE82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478" y="4977556"/>
            <a:ext cx="566977" cy="40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1436A-FF7F-4BF4-A26D-E908C8F35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475" y="4977556"/>
            <a:ext cx="566977" cy="408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019289-924F-4199-8214-2D3258816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90" y="4977509"/>
            <a:ext cx="566977" cy="408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45AE51-38B0-4EEA-A745-275C7ED4E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35" y="4977509"/>
            <a:ext cx="566977" cy="408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A2D8C1-9EFD-42B7-85FD-C8873DD5C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4423" y="4975089"/>
            <a:ext cx="566977" cy="408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5665E-E6EA-4BB0-9A1B-56030F6C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69" y="5736179"/>
            <a:ext cx="566977" cy="4084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870B10-03E2-4369-BAE4-01716E37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892" y="5738598"/>
            <a:ext cx="566977" cy="4084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9AC33B-C370-4D68-ACAC-4CAE453E7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19" y="5736179"/>
            <a:ext cx="566977" cy="40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B6AC3-CC08-4B99-9882-6360A8F4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78" y="4512741"/>
            <a:ext cx="1261981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FCAF7C-064E-4C2E-9BC2-ECA32572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961" y="4512741"/>
            <a:ext cx="1377815" cy="13412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AB3CE4-BDF6-444E-B50A-CEBB0F790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405" y="5272991"/>
            <a:ext cx="1377815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5118598" y="457289"/>
            <a:ext cx="221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FD5FC-7CF0-451C-A897-6AC1D36C1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5" y="1570816"/>
            <a:ext cx="3823877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127503-B2E9-43EC-BAC1-7935DA6CE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16" y="1570816"/>
            <a:ext cx="3823878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702801" y="3038837"/>
            <a:ext cx="3047629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10930" y="1611320"/>
            <a:ext cx="573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Củng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cố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</a:p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bài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học</a:t>
            </a:r>
            <a:endParaRPr lang="zh-CN" altLang="en-US" sz="8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28A79A-9593-48B3-BA6F-B98E1111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13548" y="945757"/>
            <a:ext cx="11364904" cy="443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460333" y="5160781"/>
            <a:ext cx="9333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8318855" y="51613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3448326" y="5159999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5" grpId="0" animBg="1"/>
      <p:bldP spid="16" grpId="0"/>
      <p:bldP spid="18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F6D2-89D8-4E40-83FC-22C6FBB81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8" y="1408444"/>
            <a:ext cx="5072262" cy="4931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DA559-D508-42A0-AF82-DA72BB912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90" y="1408444"/>
            <a:ext cx="4790771" cy="49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632790" y="672801"/>
            <a:ext cx="13789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282260" y="674400"/>
            <a:ext cx="1354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D8FF7CB1-ADB3-4989-B2EB-D3FEE416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06872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255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635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665818" y="1199188"/>
            <a:ext cx="2739202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ẻ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741864" y="1199188"/>
            <a:ext cx="2739202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727720" y="1199188"/>
            <a:ext cx="2739202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449B0F-DBB5-4724-9217-A5CFEADB13F2}"/>
              </a:ext>
            </a:extLst>
          </p:cNvPr>
          <p:cNvGrpSpPr/>
          <p:nvPr/>
        </p:nvGrpSpPr>
        <p:grpSpPr>
          <a:xfrm>
            <a:off x="1665818" y="3891578"/>
            <a:ext cx="2739202" cy="1949822"/>
            <a:chOff x="1665818" y="3891578"/>
            <a:chExt cx="2739202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66581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F577FF-D08C-4A69-8583-65368E242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5985" y="4509354"/>
              <a:ext cx="670618" cy="55478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F9706-E141-4C84-AD89-2A9891C4A922}"/>
              </a:ext>
            </a:extLst>
          </p:cNvPr>
          <p:cNvGrpSpPr/>
          <p:nvPr/>
        </p:nvGrpSpPr>
        <p:grpSpPr>
          <a:xfrm>
            <a:off x="4741864" y="3891578"/>
            <a:ext cx="2739202" cy="1949822"/>
            <a:chOff x="4741864" y="3891578"/>
            <a:chExt cx="2739202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741864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mía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DE0F8B-1EA3-4BC0-B55F-21AAE9BD7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612" y="4509683"/>
              <a:ext cx="670618" cy="55478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23D9C-B26A-4736-AC65-D3C13435E1AE}"/>
              </a:ext>
            </a:extLst>
          </p:cNvPr>
          <p:cNvGrpSpPr/>
          <p:nvPr/>
        </p:nvGrpSpPr>
        <p:grpSpPr>
          <a:xfrm>
            <a:off x="7753358" y="3891578"/>
            <a:ext cx="2739202" cy="1949822"/>
            <a:chOff x="7753358" y="3891578"/>
            <a:chExt cx="2739202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75335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thìa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239F312-BB5B-4F97-B2BD-1A8851DD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2486" y="4509354"/>
              <a:ext cx="670618" cy="55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4648" y="5468686"/>
              <a:ext cx="23939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A0A091-F592-47CD-B732-AC524159A55E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4FFDEF-1DFE-47A9-9216-D7BCFC88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46" y="1910075"/>
              <a:ext cx="2446702" cy="19856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A3555A-4D5E-45DE-8D69-FCEC149B9ECB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E85D76-6DCB-471B-8AF5-5FA7F87F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t="7191" r="7902" b="4559"/>
            <a:stretch/>
          </p:blipFill>
          <p:spPr>
            <a:xfrm>
              <a:off x="7458410" y="1795347"/>
              <a:ext cx="2408117" cy="20183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1DD15E-D593-46CD-812A-9BEB79F5F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153" y="4665065"/>
            <a:ext cx="1505843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DF0C46-9D07-4C36-A923-1B0F986F2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321" y="4639263"/>
            <a:ext cx="150584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251719" y="5468686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dĩa</a:t>
              </a:r>
              <a:endPara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31490"/>
            <a:ext cx="2861548" cy="1015663"/>
            <a:chOff x="2103337" y="5451252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51252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DC8AF1-5E1D-4075-8197-08F3EBBB08E6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93ACAF-4137-45E5-831A-72A9C977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4" t="14658" b="8642"/>
            <a:stretch/>
          </p:blipFill>
          <p:spPr>
            <a:xfrm>
              <a:off x="7390356" y="1856428"/>
              <a:ext cx="2598938" cy="1901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199350-3D68-4A86-BEE2-6AAFE0655A26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53E190-5718-409F-96A9-1CC4888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494" y="1946569"/>
              <a:ext cx="2419760" cy="1811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0567F4-7062-427F-BA2D-0EEF2003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19" y="5203901"/>
            <a:ext cx="621846" cy="5121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946D94-21A1-48AE-87E9-B22BD02E2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318" y="5201184"/>
            <a:ext cx="621846" cy="5121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658FBC-67BC-42E1-B432-311F55B7C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259" y="5182193"/>
            <a:ext cx="621846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231</TotalTime>
  <Words>77</Words>
  <Application>Microsoft Office PowerPoint</Application>
  <PresentationFormat>Widescreen</PresentationFormat>
  <Paragraphs>36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124</cp:revision>
  <dcterms:created xsi:type="dcterms:W3CDTF">2021-07-02T02:07:32Z</dcterms:created>
  <dcterms:modified xsi:type="dcterms:W3CDTF">2022-07-25T10:35:31Z</dcterms:modified>
  <cp:category>9Slide.vn</cp:category>
</cp:coreProperties>
</file>