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11666" r:id="rId3"/>
    <p:sldId id="11665" r:id="rId4"/>
    <p:sldId id="11663" r:id="rId5"/>
    <p:sldId id="11669" r:id="rId6"/>
    <p:sldId id="359" r:id="rId7"/>
    <p:sldId id="11671" r:id="rId8"/>
    <p:sldId id="11670" r:id="rId9"/>
    <p:sldId id="1557" r:id="rId10"/>
    <p:sldId id="11675" r:id="rId11"/>
    <p:sldId id="11678" r:id="rId12"/>
    <p:sldId id="11645" r:id="rId13"/>
    <p:sldId id="11687" r:id="rId14"/>
    <p:sldId id="11686" r:id="rId15"/>
    <p:sldId id="11685" r:id="rId16"/>
    <p:sldId id="11691" r:id="rId17"/>
    <p:sldId id="11692" r:id="rId18"/>
    <p:sldId id="11695" r:id="rId19"/>
    <p:sldId id="11693" r:id="rId20"/>
    <p:sldId id="11694" r:id="rId21"/>
    <p:sldId id="264" r:id="rId22"/>
    <p:sldId id="116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93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8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0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81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2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1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0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02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1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0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1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1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4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430B4F-BCE9-410F-BB3F-63D2B4BA53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50" y="365125"/>
            <a:ext cx="1571327" cy="1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5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hãy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khuôn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để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nướng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trang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trí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kem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đẹp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nướng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trang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trí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kem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 là chúng mình đã hoàn thành những chiếc bánh thật là ngon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Giờ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lang="en-US" sz="3700" dirty="0">
                <a:solidFill>
                  <a:srgbClr val="015892"/>
                </a:solidFill>
                <a:latin typeface="Coiny" panose="02000903060500060000" pitchFamily="2" charset="0"/>
              </a:rPr>
              <a:t>c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4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giao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đến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bữa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tiệc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sinh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nhật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700" b="0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700" b="0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110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Cảm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bạn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rất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nhiều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47001D-6DB4-4E1D-A3AF-3D2534531FDB}"/>
              </a:ext>
            </a:extLst>
          </p:cNvPr>
          <p:cNvSpPr txBox="1"/>
          <p:nvPr/>
        </p:nvSpPr>
        <p:spPr>
          <a:xfrm>
            <a:off x="3139732" y="1194771"/>
            <a:ext cx="602716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889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…</a:t>
            </a: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D444B-7A91-4D2B-99B7-40BBC916F107}"/>
              </a:ext>
            </a:extLst>
          </p:cNvPr>
          <p:cNvSpPr txBox="1"/>
          <p:nvPr/>
        </p:nvSpPr>
        <p:spPr>
          <a:xfrm>
            <a:off x="1871178" y="6400800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hoàn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thành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hỗn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hợp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bánh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Woahhh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…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nhân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tuyệt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trộn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đều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hỗn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này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612</Words>
  <Application>Microsoft Office PowerPoint</Application>
  <PresentationFormat>Widescreen</PresentationFormat>
  <Paragraphs>105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等线</vt:lpstr>
      <vt:lpstr>Arial</vt:lpstr>
      <vt:lpstr>Calibri</vt:lpstr>
      <vt:lpstr>Coiny</vt:lpstr>
      <vt:lpstr>SVN-Dessert Menu Script</vt:lpstr>
      <vt:lpstr>Times New Roman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Trung Nguyen</cp:lastModifiedBy>
  <cp:revision>28</cp:revision>
  <dcterms:created xsi:type="dcterms:W3CDTF">2022-05-02T09:09:20Z</dcterms:created>
  <dcterms:modified xsi:type="dcterms:W3CDTF">2024-10-21T08:48:37Z</dcterms:modified>
</cp:coreProperties>
</file>