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8"/>
  </p:notesMasterIdLst>
  <p:sldIdLst>
    <p:sldId id="256" r:id="rId2"/>
    <p:sldId id="267" r:id="rId3"/>
    <p:sldId id="257" r:id="rId4"/>
    <p:sldId id="258" r:id="rId5"/>
    <p:sldId id="320" r:id="rId6"/>
    <p:sldId id="318" r:id="rId7"/>
    <p:sldId id="263" r:id="rId8"/>
    <p:sldId id="292" r:id="rId9"/>
    <p:sldId id="293" r:id="rId10"/>
    <p:sldId id="308" r:id="rId11"/>
    <p:sldId id="309" r:id="rId12"/>
    <p:sldId id="294" r:id="rId13"/>
    <p:sldId id="313" r:id="rId14"/>
    <p:sldId id="288" r:id="rId15"/>
    <p:sldId id="281" r:id="rId16"/>
    <p:sldId id="289" r:id="rId17"/>
    <p:sldId id="296" r:id="rId18"/>
    <p:sldId id="314" r:id="rId19"/>
    <p:sldId id="299" r:id="rId20"/>
    <p:sldId id="269" r:id="rId21"/>
    <p:sldId id="321" r:id="rId22"/>
    <p:sldId id="327" r:id="rId23"/>
    <p:sldId id="328" r:id="rId24"/>
    <p:sldId id="329" r:id="rId25"/>
    <p:sldId id="319" r:id="rId26"/>
    <p:sldId id="275" r:id="rId27"/>
  </p:sldIdLst>
  <p:sldSz cx="12192000" cy="6858000"/>
  <p:notesSz cx="6858000" cy="9144000"/>
  <p:embeddedFontLst>
    <p:embeddedFont>
      <p:font typeface="字魂59号-创粗黑" panose="00000500000000000000" charset="-122"/>
      <p:regular r:id="rId29"/>
    </p:embeddedFont>
    <p:embeddedFont>
      <p:font typeface="#9Slide04 Playfair Display Blac" panose="00000A00000000000000" pitchFamily="2" charset="0"/>
      <p:bold r:id="rId30"/>
    </p:embeddedFont>
    <p:embeddedFont>
      <p:font typeface="#9Slide03 Nokia" panose="02040603050506020204" pitchFamily="18" charset="0"/>
      <p:regular r:id="rId31"/>
    </p:embeddedFont>
    <p:embeddedFont>
      <p:font typeface="#9Slide03 Arima Madurai Bold" panose="00000800000000000000" pitchFamily="2" charset="0"/>
      <p:bold r:id="rId32"/>
    </p:embeddedFont>
    <p:embeddedFont>
      <p:font typeface="#9Slide03 BoosterNextFYBlack" panose="02000A03000000020004" pitchFamily="2" charset="0"/>
      <p:regular r:id="rId33"/>
    </p:embeddedFont>
    <p:embeddedFont>
      <p:font typeface="#9Slide03 Arima Madurai Black" panose="00000A00000000000000" pitchFamily="2" charset="0"/>
      <p:bold r:id="rId34"/>
    </p:embeddedFont>
    <p:embeddedFont>
      <p:font typeface="#9Slide04 Tinos Bold" panose="02020803070505020304" pitchFamily="18" charset="0"/>
      <p:bold r:id="rId35"/>
    </p:embeddedFont>
    <p:embeddedFont>
      <p:font typeface="#9Slide03 Roboto Mono Bold" pitchFamily="2" charset="0"/>
      <p:bold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320" userDrawn="1">
          <p15:clr>
            <a:srgbClr val="A4A3A4"/>
          </p15:clr>
        </p15:guide>
        <p15:guide id="4" userDrawn="1">
          <p15:clr>
            <a:srgbClr val="A4A3A4"/>
          </p15:clr>
        </p15:guide>
        <p15:guide id="5" orient="horz" userDrawn="1">
          <p15:clr>
            <a:srgbClr val="A4A3A4"/>
          </p15:clr>
        </p15:guide>
        <p15:guide id="6"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700"/>
    <a:srgbClr val="457BBF"/>
    <a:srgbClr val="467BBF"/>
    <a:srgbClr val="FBFBFB"/>
    <a:srgbClr val="4EC799"/>
    <a:srgbClr val="B9B9B9"/>
    <a:srgbClr val="FF8E00"/>
    <a:srgbClr val="06FF00"/>
    <a:srgbClr val="FFE4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32" autoAdjust="0"/>
    <p:restoredTop sz="94625"/>
  </p:normalViewPr>
  <p:slideViewPr>
    <p:cSldViewPr snapToGrid="0" snapToObjects="1">
      <p:cViewPr>
        <p:scale>
          <a:sx n="46" d="100"/>
          <a:sy n="46" d="100"/>
        </p:scale>
        <p:origin x="1646" y="811"/>
      </p:cViewPr>
      <p:guideLst>
        <p:guide orient="horz" pos="4320"/>
        <p:guide/>
        <p:guide orient="horz"/>
        <p:guide pos="76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C43AE0FA-70FD-4304-801B-BA0D1D098A7E}" type="datetimeFigureOut">
              <a:rPr lang="zh-CN" altLang="en-US" smtClean="0"/>
              <a:pPr/>
              <a:t>2022/1/5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33DA493E-E171-4878-A61C-C6DB72222FCD}" type="slidenum">
              <a:rPr lang="zh-CN" altLang="en-US" smtClean="0"/>
              <a:pPr/>
              <a:t>‹#›</a:t>
            </a:fld>
            <a:endParaRPr lang="zh-CN" altLang="en-US" dirty="0"/>
          </a:p>
        </p:txBody>
      </p:sp>
    </p:spTree>
    <p:extLst>
      <p:ext uri="{BB962C8B-B14F-4D97-AF65-F5344CB8AC3E}">
        <p14:creationId xmlns:p14="http://schemas.microsoft.com/office/powerpoint/2010/main" val="302921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1</a:t>
            </a:fld>
            <a:endParaRPr lang="zh-CN" altLang="en-US"/>
          </a:p>
        </p:txBody>
      </p:sp>
    </p:spTree>
    <p:extLst>
      <p:ext uri="{BB962C8B-B14F-4D97-AF65-F5344CB8AC3E}">
        <p14:creationId xmlns:p14="http://schemas.microsoft.com/office/powerpoint/2010/main" val="1195523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10</a:t>
            </a:fld>
            <a:endParaRPr lang="zh-CN" altLang="en-US"/>
          </a:p>
        </p:txBody>
      </p:sp>
    </p:spTree>
    <p:extLst>
      <p:ext uri="{BB962C8B-B14F-4D97-AF65-F5344CB8AC3E}">
        <p14:creationId xmlns:p14="http://schemas.microsoft.com/office/powerpoint/2010/main" val="499625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11</a:t>
            </a:fld>
            <a:endParaRPr lang="zh-CN" altLang="en-US"/>
          </a:p>
        </p:txBody>
      </p:sp>
    </p:spTree>
    <p:extLst>
      <p:ext uri="{BB962C8B-B14F-4D97-AF65-F5344CB8AC3E}">
        <p14:creationId xmlns:p14="http://schemas.microsoft.com/office/powerpoint/2010/main" val="3996928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12</a:t>
            </a:fld>
            <a:endParaRPr lang="zh-CN" altLang="en-US"/>
          </a:p>
        </p:txBody>
      </p:sp>
    </p:spTree>
    <p:extLst>
      <p:ext uri="{BB962C8B-B14F-4D97-AF65-F5344CB8AC3E}">
        <p14:creationId xmlns:p14="http://schemas.microsoft.com/office/powerpoint/2010/main" val="1459570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13</a:t>
            </a:fld>
            <a:endParaRPr lang="zh-CN" altLang="en-US"/>
          </a:p>
        </p:txBody>
      </p:sp>
    </p:spTree>
    <p:extLst>
      <p:ext uri="{BB962C8B-B14F-4D97-AF65-F5344CB8AC3E}">
        <p14:creationId xmlns:p14="http://schemas.microsoft.com/office/powerpoint/2010/main" val="943792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14</a:t>
            </a:fld>
            <a:endParaRPr lang="zh-CN" altLang="en-US"/>
          </a:p>
        </p:txBody>
      </p:sp>
    </p:spTree>
    <p:extLst>
      <p:ext uri="{BB962C8B-B14F-4D97-AF65-F5344CB8AC3E}">
        <p14:creationId xmlns:p14="http://schemas.microsoft.com/office/powerpoint/2010/main" val="1975087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15</a:t>
            </a:fld>
            <a:endParaRPr lang="zh-CN" altLang="en-US"/>
          </a:p>
        </p:txBody>
      </p:sp>
    </p:spTree>
    <p:extLst>
      <p:ext uri="{BB962C8B-B14F-4D97-AF65-F5344CB8AC3E}">
        <p14:creationId xmlns:p14="http://schemas.microsoft.com/office/powerpoint/2010/main" val="68201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16</a:t>
            </a:fld>
            <a:endParaRPr lang="zh-CN" altLang="en-US"/>
          </a:p>
        </p:txBody>
      </p:sp>
    </p:spTree>
    <p:extLst>
      <p:ext uri="{BB962C8B-B14F-4D97-AF65-F5344CB8AC3E}">
        <p14:creationId xmlns:p14="http://schemas.microsoft.com/office/powerpoint/2010/main" val="2817595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17</a:t>
            </a:fld>
            <a:endParaRPr lang="zh-CN" altLang="en-US"/>
          </a:p>
        </p:txBody>
      </p:sp>
    </p:spTree>
    <p:extLst>
      <p:ext uri="{BB962C8B-B14F-4D97-AF65-F5344CB8AC3E}">
        <p14:creationId xmlns:p14="http://schemas.microsoft.com/office/powerpoint/2010/main" val="4176658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18</a:t>
            </a:fld>
            <a:endParaRPr lang="zh-CN" altLang="en-US"/>
          </a:p>
        </p:txBody>
      </p:sp>
    </p:spTree>
    <p:extLst>
      <p:ext uri="{BB962C8B-B14F-4D97-AF65-F5344CB8AC3E}">
        <p14:creationId xmlns:p14="http://schemas.microsoft.com/office/powerpoint/2010/main" val="2513081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19</a:t>
            </a:fld>
            <a:endParaRPr lang="zh-CN" altLang="en-US"/>
          </a:p>
        </p:txBody>
      </p:sp>
    </p:spTree>
    <p:extLst>
      <p:ext uri="{BB962C8B-B14F-4D97-AF65-F5344CB8AC3E}">
        <p14:creationId xmlns:p14="http://schemas.microsoft.com/office/powerpoint/2010/main" val="231603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a:t>
            </a:fld>
            <a:endParaRPr lang="zh-CN" altLang="en-US"/>
          </a:p>
        </p:txBody>
      </p:sp>
    </p:spTree>
    <p:extLst>
      <p:ext uri="{BB962C8B-B14F-4D97-AF65-F5344CB8AC3E}">
        <p14:creationId xmlns:p14="http://schemas.microsoft.com/office/powerpoint/2010/main" val="1131686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20</a:t>
            </a:fld>
            <a:endParaRPr lang="zh-CN" altLang="en-US"/>
          </a:p>
        </p:txBody>
      </p:sp>
    </p:spTree>
    <p:extLst>
      <p:ext uri="{BB962C8B-B14F-4D97-AF65-F5344CB8AC3E}">
        <p14:creationId xmlns:p14="http://schemas.microsoft.com/office/powerpoint/2010/main" val="1915989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GV</a:t>
            </a:r>
            <a:r>
              <a:rPr lang="en-US" altLang="zh-CN" dirty="0" smtClean="0"/>
              <a:t> click </a:t>
            </a:r>
            <a:r>
              <a:rPr lang="en-US" altLang="zh-CN" dirty="0" err="1" smtClean="0"/>
              <a:t>chuột</a:t>
            </a:r>
            <a:r>
              <a:rPr lang="en-US" altLang="zh-CN" baseline="0" dirty="0" smtClean="0"/>
              <a:t> </a:t>
            </a:r>
            <a:r>
              <a:rPr lang="en-US" altLang="zh-CN" baseline="0" dirty="0" err="1" smtClean="0"/>
              <a:t>vào</a:t>
            </a:r>
            <a:r>
              <a:rPr lang="en-US" altLang="zh-CN" baseline="0" dirty="0" smtClean="0"/>
              <a:t> </a:t>
            </a:r>
            <a:r>
              <a:rPr lang="en-US" altLang="zh-CN" baseline="0" dirty="0" err="1" smtClean="0"/>
              <a:t>từng</a:t>
            </a:r>
            <a:r>
              <a:rPr lang="en-US" altLang="zh-CN" baseline="0" dirty="0" smtClean="0"/>
              <a:t> </a:t>
            </a:r>
            <a:r>
              <a:rPr lang="en-US" altLang="zh-CN" baseline="0" dirty="0" err="1" smtClean="0"/>
              <a:t>đáp</a:t>
            </a:r>
            <a:r>
              <a:rPr lang="en-US" altLang="zh-CN" baseline="0" dirty="0" smtClean="0"/>
              <a:t> </a:t>
            </a:r>
            <a:r>
              <a:rPr lang="en-US" altLang="zh-CN" baseline="0" dirty="0" err="1" smtClean="0"/>
              <a:t>án</a:t>
            </a:r>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21</a:t>
            </a:fld>
            <a:endParaRPr lang="zh-CN" altLang="en-US"/>
          </a:p>
        </p:txBody>
      </p:sp>
    </p:spTree>
    <p:extLst>
      <p:ext uri="{BB962C8B-B14F-4D97-AF65-F5344CB8AC3E}">
        <p14:creationId xmlns:p14="http://schemas.microsoft.com/office/powerpoint/2010/main" val="822376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22</a:t>
            </a:fld>
            <a:endParaRPr lang="zh-CN" altLang="en-US"/>
          </a:p>
        </p:txBody>
      </p:sp>
    </p:spTree>
    <p:extLst>
      <p:ext uri="{BB962C8B-B14F-4D97-AF65-F5344CB8AC3E}">
        <p14:creationId xmlns:p14="http://schemas.microsoft.com/office/powerpoint/2010/main" val="413847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23</a:t>
            </a:fld>
            <a:endParaRPr lang="zh-CN" altLang="en-US"/>
          </a:p>
        </p:txBody>
      </p:sp>
    </p:spTree>
    <p:extLst>
      <p:ext uri="{BB962C8B-B14F-4D97-AF65-F5344CB8AC3E}">
        <p14:creationId xmlns:p14="http://schemas.microsoft.com/office/powerpoint/2010/main" val="1910110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24</a:t>
            </a:fld>
            <a:endParaRPr lang="zh-CN" altLang="en-US"/>
          </a:p>
        </p:txBody>
      </p:sp>
    </p:spTree>
    <p:extLst>
      <p:ext uri="{BB962C8B-B14F-4D97-AF65-F5344CB8AC3E}">
        <p14:creationId xmlns:p14="http://schemas.microsoft.com/office/powerpoint/2010/main" val="2447143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26</a:t>
            </a:fld>
            <a:endParaRPr lang="zh-CN" altLang="en-US"/>
          </a:p>
        </p:txBody>
      </p:sp>
    </p:spTree>
    <p:extLst>
      <p:ext uri="{BB962C8B-B14F-4D97-AF65-F5344CB8AC3E}">
        <p14:creationId xmlns:p14="http://schemas.microsoft.com/office/powerpoint/2010/main" val="1215810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3</a:t>
            </a:fld>
            <a:endParaRPr lang="zh-CN" altLang="en-US"/>
          </a:p>
        </p:txBody>
      </p:sp>
    </p:spTree>
    <p:extLst>
      <p:ext uri="{BB962C8B-B14F-4D97-AF65-F5344CB8AC3E}">
        <p14:creationId xmlns:p14="http://schemas.microsoft.com/office/powerpoint/2010/main" val="207551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4</a:t>
            </a:fld>
            <a:endParaRPr lang="zh-CN" altLang="en-US"/>
          </a:p>
        </p:txBody>
      </p:sp>
    </p:spTree>
    <p:extLst>
      <p:ext uri="{BB962C8B-B14F-4D97-AF65-F5344CB8AC3E}">
        <p14:creationId xmlns:p14="http://schemas.microsoft.com/office/powerpoint/2010/main" val="666924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DA493E-E171-4878-A61C-C6DB72222FCD}" type="slidenum">
              <a:rPr lang="zh-CN" altLang="en-US" smtClean="0"/>
              <a:pPr/>
              <a:t>5</a:t>
            </a:fld>
            <a:endParaRPr lang="zh-CN" altLang="en-US" dirty="0"/>
          </a:p>
        </p:txBody>
      </p:sp>
    </p:spTree>
    <p:extLst>
      <p:ext uri="{BB962C8B-B14F-4D97-AF65-F5344CB8AC3E}">
        <p14:creationId xmlns:p14="http://schemas.microsoft.com/office/powerpoint/2010/main" val="2357002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click </a:t>
            </a:r>
            <a:r>
              <a:rPr lang="en-US" dirty="0" err="1" smtClean="0"/>
              <a:t>chuột</a:t>
            </a:r>
            <a:r>
              <a:rPr lang="en-US" baseline="0" dirty="0" smtClean="0"/>
              <a:t> 1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các</a:t>
            </a:r>
            <a:r>
              <a:rPr lang="en-US" baseline="0" dirty="0" smtClean="0"/>
              <a:t> </a:t>
            </a:r>
            <a:r>
              <a:rPr lang="en-US" baseline="0" dirty="0" err="1" smtClean="0"/>
              <a:t>hiệu</a:t>
            </a:r>
            <a:r>
              <a:rPr lang="en-US" baseline="0" dirty="0" smtClean="0"/>
              <a:t> </a:t>
            </a:r>
            <a:r>
              <a:rPr lang="en-US" baseline="0" dirty="0" err="1" smtClean="0"/>
              <a:t>ứng</a:t>
            </a:r>
            <a:r>
              <a:rPr lang="en-US" baseline="0" dirty="0" smtClean="0"/>
              <a:t> </a:t>
            </a:r>
            <a:r>
              <a:rPr lang="en-US" baseline="0" dirty="0" err="1" smtClean="0"/>
              <a:t>tự</a:t>
            </a:r>
            <a:r>
              <a:rPr lang="en-US" baseline="0" dirty="0" smtClean="0"/>
              <a:t> </a:t>
            </a:r>
            <a:r>
              <a:rPr lang="en-US" baseline="0" dirty="0" err="1" smtClean="0"/>
              <a:t>chạy</a:t>
            </a:r>
            <a:endParaRPr lang="en-US" dirty="0"/>
          </a:p>
        </p:txBody>
      </p:sp>
      <p:sp>
        <p:nvSpPr>
          <p:cNvPr id="4" name="Slide Number Placeholder 3"/>
          <p:cNvSpPr>
            <a:spLocks noGrp="1"/>
          </p:cNvSpPr>
          <p:nvPr>
            <p:ph type="sldNum" sz="quarter" idx="10"/>
          </p:nvPr>
        </p:nvSpPr>
        <p:spPr/>
        <p:txBody>
          <a:bodyPr/>
          <a:lstStyle/>
          <a:p>
            <a:fld id="{33DA493E-E171-4878-A61C-C6DB72222FCD}" type="slidenum">
              <a:rPr lang="zh-CN" altLang="en-US" smtClean="0"/>
              <a:pPr/>
              <a:t>6</a:t>
            </a:fld>
            <a:endParaRPr lang="zh-CN" altLang="en-US" dirty="0"/>
          </a:p>
        </p:txBody>
      </p:sp>
    </p:spTree>
    <p:extLst>
      <p:ext uri="{BB962C8B-B14F-4D97-AF65-F5344CB8AC3E}">
        <p14:creationId xmlns:p14="http://schemas.microsoft.com/office/powerpoint/2010/main" val="347055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7</a:t>
            </a:fld>
            <a:endParaRPr lang="zh-CN" altLang="en-US"/>
          </a:p>
        </p:txBody>
      </p:sp>
    </p:spTree>
    <p:extLst>
      <p:ext uri="{BB962C8B-B14F-4D97-AF65-F5344CB8AC3E}">
        <p14:creationId xmlns:p14="http://schemas.microsoft.com/office/powerpoint/2010/main" val="2290999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DA493E-E171-4878-A61C-C6DB72222FCD}" type="slidenum">
              <a:rPr lang="zh-CN" altLang="en-US" smtClean="0"/>
              <a:t>8</a:t>
            </a:fld>
            <a:endParaRPr lang="zh-CN" altLang="en-US"/>
          </a:p>
        </p:txBody>
      </p:sp>
    </p:spTree>
    <p:extLst>
      <p:ext uri="{BB962C8B-B14F-4D97-AF65-F5344CB8AC3E}">
        <p14:creationId xmlns:p14="http://schemas.microsoft.com/office/powerpoint/2010/main" val="3666384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DA493E-E171-4878-A61C-C6DB72222FCD}" type="slidenum">
              <a:rPr lang="zh-CN" altLang="en-US" smtClean="0"/>
              <a:t>9</a:t>
            </a:fld>
            <a:endParaRPr lang="zh-CN" altLang="en-US"/>
          </a:p>
        </p:txBody>
      </p:sp>
    </p:spTree>
    <p:extLst>
      <p:ext uri="{BB962C8B-B14F-4D97-AF65-F5344CB8AC3E}">
        <p14:creationId xmlns:p14="http://schemas.microsoft.com/office/powerpoint/2010/main" val="125852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28736624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91300813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569999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7380803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39354631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87621160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19302733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5560730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0439354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82569791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2E7F8DF8-1F2B-0249-8F4D-580371981477}" type="datetimeFigureOut">
              <a:rPr kumimoji="1" lang="zh-CN" altLang="en-US" smtClean="0"/>
              <a:t>2022/1/5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125849226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F8DF8-1F2B-0249-8F4D-580371981477}" type="datetimeFigureOut">
              <a:rPr kumimoji="1" lang="zh-CN" altLang="en-US" smtClean="0"/>
              <a:t>2022/1/5</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AF99C-6F36-D743-B24B-17544B43BD82}" type="slidenum">
              <a:rPr kumimoji="1" lang="zh-CN" altLang="en-US" smtClean="0"/>
              <a:t>‹#›</a:t>
            </a:fld>
            <a:endParaRPr kumimoji="1" lang="zh-CN" altLang="en-US"/>
          </a:p>
        </p:txBody>
      </p:sp>
    </p:spTree>
    <p:extLst>
      <p:ext uri="{BB962C8B-B14F-4D97-AF65-F5344CB8AC3E}">
        <p14:creationId xmlns:p14="http://schemas.microsoft.com/office/powerpoint/2010/main" val="41042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notesSlide" Target="../notesSlides/notesSlide12.xml"/><Relationship Id="rId9" Type="http://schemas.openxmlformats.org/officeDocument/2006/relationships/image" Target="../media/image29.png"/><Relationship Id="rId1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3.xml"/><Relationship Id="rId7" Type="http://schemas.microsoft.com/office/2007/relationships/hdphoto" Target="../media/hdphoto2.wdp"/><Relationship Id="rId12"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3.jp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4.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18.xml"/><Relationship Id="rId6" Type="http://schemas.openxmlformats.org/officeDocument/2006/relationships/audio" Target="../media/audio1.wav"/><Relationship Id="rId5" Type="http://schemas.openxmlformats.org/officeDocument/2006/relationships/notesSlide" Target="../notesSlides/notesSlide21.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19.xml"/><Relationship Id="rId6" Type="http://schemas.openxmlformats.org/officeDocument/2006/relationships/audio" Target="../media/audio1.wav"/><Relationship Id="rId5" Type="http://schemas.openxmlformats.org/officeDocument/2006/relationships/notesSlide" Target="../notesSlides/notesSlide22.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20.xml"/><Relationship Id="rId6" Type="http://schemas.openxmlformats.org/officeDocument/2006/relationships/audio" Target="../media/audio1.wav"/><Relationship Id="rId5" Type="http://schemas.openxmlformats.org/officeDocument/2006/relationships/notesSlide" Target="../notesSlides/notesSlide23.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1.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2.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1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svg"/><Relationship Id="rId5"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18.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audio" Target="../media/media3.mp3"/><Relationship Id="rId16" Type="http://schemas.openxmlformats.org/officeDocument/2006/relationships/image" Target="../media/image10.svg"/><Relationship Id="rId1" Type="http://schemas.microsoft.com/office/2007/relationships/media" Target="../media/media3.mp3"/><Relationship Id="rId6" Type="http://schemas.openxmlformats.org/officeDocument/2006/relationships/image" Target="../media/image12.sv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image" Target="../media/image6.svg"/><Relationship Id="rId4" Type="http://schemas.openxmlformats.org/officeDocument/2006/relationships/notesSlide" Target="../notesSlides/notesSlide6.xml"/><Relationship Id="rId9" Type="http://schemas.openxmlformats.org/officeDocument/2006/relationships/image" Target="../media/image19.png"/><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notesSlide" Target="../notesSlides/notesSlide7.xml"/><Relationship Id="rId17" Type="http://schemas.openxmlformats.org/officeDocument/2006/relationships/image" Target="../media/image24.png"/><Relationship Id="rId2" Type="http://schemas.openxmlformats.org/officeDocument/2006/relationships/slideLayout" Target="../slideLayouts/slideLayout2.xml"/><Relationship Id="rId16" Type="http://schemas.openxmlformats.org/officeDocument/2006/relationships/image" Target="../media/image23.png"/><Relationship Id="rId1" Type="http://schemas.openxmlformats.org/officeDocument/2006/relationships/tags" Target="../tags/tag6.xml"/><Relationship Id="rId5" Type="http://schemas.openxmlformats.org/officeDocument/2006/relationships/image" Target="../media/image22.png"/><Relationship Id="rId15" Type="http://schemas.openxmlformats.org/officeDocument/2006/relationships/image" Target="../media/image10.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6.jpg"/><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rotWithShape="1">
          <a:blip r:embed="rId6">
            <a:extLst>
              <a:ext uri="{28A0092B-C50C-407E-A947-70E740481C1C}">
                <a14:useLocalDpi xmlns:a14="http://schemas.microsoft.com/office/drawing/2010/main" val="0"/>
              </a:ext>
            </a:extLst>
          </a:blip>
          <a:srcRect l="24078" r="25922" b="29357"/>
          <a:stretch/>
        </p:blipFill>
        <p:spPr>
          <a:xfrm rot="1736611">
            <a:off x="-1328615" y="4301277"/>
            <a:ext cx="6096000" cy="4844713"/>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21052" t="7719" r="19474" b="7602"/>
          <a:stretch/>
        </p:blipFill>
        <p:spPr>
          <a:xfrm>
            <a:off x="2478768" y="263332"/>
            <a:ext cx="7965430" cy="6379395"/>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2" name="图片 11"/>
          <p:cNvPicPr>
            <a:picLocks noChangeAspect="1"/>
          </p:cNvPicPr>
          <p:nvPr/>
        </p:nvPicPr>
        <p:blipFill rotWithShape="1">
          <a:blip r:embed="rId9">
            <a:extLst>
              <a:ext uri="{28A0092B-C50C-407E-A947-70E740481C1C}">
                <a14:useLocalDpi xmlns:a14="http://schemas.microsoft.com/office/drawing/2010/main" val="0"/>
              </a:ext>
            </a:extLst>
          </a:blip>
          <a:srcRect l="67106" t="8011" r="23025" b="50001"/>
          <a:stretch/>
        </p:blipFill>
        <p:spPr>
          <a:xfrm>
            <a:off x="9123713" y="549654"/>
            <a:ext cx="1203159" cy="2879565"/>
          </a:xfrm>
          <a:prstGeom prst="rect">
            <a:avLst/>
          </a:prstGeom>
        </p:spPr>
      </p:pic>
      <p:pic>
        <p:nvPicPr>
          <p:cNvPr id="14" name="图片 13"/>
          <p:cNvPicPr>
            <a:picLocks noChangeAspect="1"/>
          </p:cNvPicPr>
          <p:nvPr/>
        </p:nvPicPr>
        <p:blipFill rotWithShape="1">
          <a:blip r:embed="rId10">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pic>
        <p:nvPicPr>
          <p:cNvPr id="3" name="流行童趣游戏活动欢快背景音乐">
            <a:hlinkClick r:id="" action="ppaction://media"/>
            <a:extLst>
              <a:ext uri="{FF2B5EF4-FFF2-40B4-BE49-F238E27FC236}">
                <a16:creationId xmlns:a16="http://schemas.microsoft.com/office/drawing/2014/main" xmlns="" id="{0C3A14ED-4592-479E-A710-A2D7DE54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79414" y="-1327225"/>
            <a:ext cx="609600" cy="609600"/>
          </a:xfrm>
          <a:prstGeom prst="rect">
            <a:avLst/>
          </a:prstGeom>
        </p:spPr>
      </p:pic>
      <p:sp>
        <p:nvSpPr>
          <p:cNvPr id="2" name="TextBox 1"/>
          <p:cNvSpPr txBox="1"/>
          <p:nvPr/>
        </p:nvSpPr>
        <p:spPr>
          <a:xfrm>
            <a:off x="4362014" y="1182380"/>
            <a:ext cx="4559173" cy="584775"/>
          </a:xfrm>
          <a:prstGeom prst="rect">
            <a:avLst/>
          </a:prstGeom>
          <a:noFill/>
        </p:spPr>
        <p:txBody>
          <a:bodyPr wrap="square" rtlCol="0">
            <a:spAutoFit/>
          </a:bodyPr>
          <a:lstStyle/>
          <a:p>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LUYỆN</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TỪ</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VÀ</a:t>
            </a:r>
            <a:r>
              <a:rPr lang="en-US" sz="3200" dirty="0"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err="1" smtClean="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rPr>
              <a:t>CÂU</a:t>
            </a:r>
            <a:endParaRPr lang="en-US" sz="3200" dirty="0">
              <a:solidFill>
                <a:srgbClr val="002060"/>
              </a:solidFill>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18" name="TextBox 17"/>
          <p:cNvSpPr txBox="1"/>
          <p:nvPr/>
        </p:nvSpPr>
        <p:spPr>
          <a:xfrm>
            <a:off x="3072498" y="2036157"/>
            <a:ext cx="6917235" cy="2862322"/>
          </a:xfrm>
          <a:prstGeom prst="rect">
            <a:avLst/>
          </a:prstGeom>
          <a:noFill/>
        </p:spPr>
        <p:txBody>
          <a:bodyPr wrap="square" rtlCol="0">
            <a:spAutoFit/>
          </a:bodyPr>
          <a:lstStyle/>
          <a:p>
            <a:pPr algn="ctr">
              <a:lnSpc>
                <a:spcPct val="150000"/>
              </a:lnSpc>
            </a:pP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chemeClr val="bg1"/>
              </a:solidFill>
              <a:effectLst>
                <a:outerShdw blurRad="50800" dist="38100" dir="18900000" algn="bl" rotWithShape="0">
                  <a:prstClr val="black">
                    <a:alpha val="40000"/>
                  </a:prstClr>
                </a:outerShdw>
              </a:effectLst>
              <a:latin typeface="#9Slide03 Nokia" panose="02040603050506020204" pitchFamily="18" charset="0"/>
              <a:ea typeface="#9Slide03 Roboto Mono Bold" pitchFamily="2" charset="0"/>
              <a:cs typeface="#9Slide03 Arima Madurai Black" panose="00000A00000000000000" pitchFamily="2" charset="0"/>
            </a:endParaRPr>
          </a:p>
        </p:txBody>
      </p:sp>
      <p:sp>
        <p:nvSpPr>
          <p:cNvPr id="16" name="TextBox 15"/>
          <p:cNvSpPr txBox="1"/>
          <p:nvPr/>
        </p:nvSpPr>
        <p:spPr>
          <a:xfrm>
            <a:off x="3072499" y="2117553"/>
            <a:ext cx="6917235" cy="2862322"/>
          </a:xfrm>
          <a:prstGeom prst="rect">
            <a:avLst/>
          </a:prstGeom>
          <a:noFill/>
        </p:spPr>
        <p:txBody>
          <a:bodyPr wrap="square" rtlCol="0">
            <a:spAutoFit/>
          </a:bodyPr>
          <a:lstStyle/>
          <a:p>
            <a:pPr algn="ctr">
              <a:lnSpc>
                <a:spcPct val="150000"/>
              </a:lnSpc>
            </a:pP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Nối</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các</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vế</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p>
          <a:p>
            <a:pPr algn="ctr">
              <a:lnSpc>
                <a:spcPct val="150000"/>
              </a:lnSpc>
            </a:pP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câu</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ghép</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bằng</a:t>
            </a:r>
            <a:r>
              <a:rPr lang="en-US" sz="4000" b="1" dirty="0" smtClean="0">
                <a:ln w="76200">
                  <a:noFill/>
                </a:ln>
                <a:solidFill>
                  <a:srgbClr val="DF581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quan</a:t>
            </a:r>
            <a:r>
              <a:rPr lang="en-US" sz="4000" b="1" dirty="0"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hệ</a:t>
            </a:r>
            <a:r>
              <a:rPr lang="en-US" sz="4000" b="1" dirty="0"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 </a:t>
            </a:r>
            <a:r>
              <a:rPr lang="en-US" sz="4000" b="1" dirty="0" err="1" smtClean="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rPr>
              <a:t>từ</a:t>
            </a:r>
            <a:endParaRPr lang="en-US" sz="4000" b="1" dirty="0">
              <a:ln w="76200">
                <a:noFill/>
              </a:ln>
              <a:solidFill>
                <a:srgbClr val="088F51"/>
              </a:solidFill>
              <a:effectLst>
                <a:glow rad="88900">
                  <a:schemeClr val="bg1">
                    <a:alpha val="60000"/>
                  </a:schemeClr>
                </a:glow>
              </a:effectLst>
              <a:latin typeface="#9Slide03 Nokia" panose="02040603050506020204" pitchFamily="18" charset="0"/>
              <a:ea typeface="#9Slide03 Roboto Mono Bold" pitchFamily="2" charset="0"/>
              <a:cs typeface="#9Slide03 Arima Madurai Black" panose="00000A00000000000000" pitchFamily="2" charset="0"/>
            </a:endParaRPr>
          </a:p>
        </p:txBody>
      </p:sp>
    </p:spTree>
    <p:extLst>
      <p:ext uri="{BB962C8B-B14F-4D97-AF65-F5344CB8AC3E}">
        <p14:creationId xmlns:p14="http://schemas.microsoft.com/office/powerpoint/2010/main" val="23292932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29" fill="hold"/>
                                        <p:tgtEl>
                                          <p:spTgt spid="3"/>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par>
                                <p:cTn id="12" presetID="42" presetClass="entr" presetSubtype="0" fill="hold" nodeType="with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42" presetClass="entr" presetSubtype="0" fill="hold"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2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150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3000"/>
                                        <p:tgtEl>
                                          <p:spTgt spid="18"/>
                                        </p:tgtEl>
                                      </p:cBhvr>
                                    </p:animEffect>
                                  </p:childTnLst>
                                </p:cTn>
                              </p:par>
                              <p:par>
                                <p:cTn id="39" presetID="16" presetClass="entr" presetSubtype="21" fill="hold" grpId="0" nodeType="withEffect">
                                  <p:stCondLst>
                                    <p:cond delay="150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455" showWhenStopped="0">
                <p:cTn id="42"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18"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flipV="1">
            <a:off x="5570403" y="4656448"/>
            <a:ext cx="6133917" cy="52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125895" y="3029636"/>
            <a:ext cx="9799811" cy="27794"/>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0915" y="6264712"/>
            <a:ext cx="8486959" cy="1"/>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900366" y="1327429"/>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sp>
        <p:nvSpPr>
          <p:cNvPr id="34" name="TextBox 33"/>
          <p:cNvSpPr txBox="1"/>
          <p:nvPr/>
        </p:nvSpPr>
        <p:spPr>
          <a:xfrm>
            <a:off x="6774359" y="3054818"/>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8286905" y="463631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2708411" y="3661168"/>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877402" y="99099"/>
            <a:ext cx="10666606" cy="1110378"/>
            <a:chOff x="2775390" y="-506228"/>
            <a:chExt cx="7539660" cy="1110378"/>
          </a:xfrm>
        </p:grpSpPr>
        <p:sp>
          <p:nvSpPr>
            <p:cNvPr id="33" name="MH_SubTitle_1"/>
            <p:cNvSpPr>
              <a:spLocks noChangeArrowheads="1"/>
            </p:cNvSpPr>
            <p:nvPr>
              <p:custDataLst>
                <p:tags r:id="rId1"/>
              </p:custDataLst>
            </p:nvPr>
          </p:nvSpPr>
          <p:spPr bwMode="gray">
            <a:xfrm>
              <a:off x="2775390" y="-506228"/>
              <a:ext cx="7539660" cy="1110378"/>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Rectangle 254">
              <a:extLst>
                <a:ext uri="{FF2B5EF4-FFF2-40B4-BE49-F238E27FC236}">
                  <a16:creationId xmlns:a16="http://schemas.microsoft.com/office/drawing/2014/main" xmlns="" id="{27F28629-ED65-4F49-92D8-FAC69F49025D}"/>
                </a:ext>
              </a:extLst>
            </p:cNvPr>
            <p:cNvSpPr/>
            <p:nvPr/>
          </p:nvSpPr>
          <p:spPr>
            <a:xfrm>
              <a:off x="3065654" y="-375957"/>
              <a:ext cx="7089147"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36" name="Straight Connector 35"/>
          <p:cNvCxnSpPr/>
          <p:nvPr/>
        </p:nvCxnSpPr>
        <p:spPr>
          <a:xfrm>
            <a:off x="783315" y="4636316"/>
            <a:ext cx="171223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56041" y="2058277"/>
            <a:ext cx="1388177" cy="1012215"/>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999689" y="3659455"/>
            <a:ext cx="2221540" cy="119404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583244" y="1536386"/>
            <a:ext cx="11342462" cy="5078313"/>
          </a:xfrm>
          <a:prstGeom prst="rect">
            <a:avLst/>
          </a:prstGeom>
          <a:noFill/>
        </p:spPr>
        <p:txBody>
          <a:bodyPr wrap="square" rtlCol="0">
            <a:spAutoFit/>
          </a:bodyPr>
          <a:lstStyle/>
          <a:p>
            <a:pPr algn="just">
              <a:lnSpc>
                <a:spcPct val="200000"/>
              </a:lnSpc>
            </a:pPr>
            <a:r>
              <a:rPr lang="vi-VN" sz="5400" dirty="0" smtClean="0">
                <a:latin typeface="Arial" panose="020B0604020202020204" pitchFamily="34" charset="0"/>
                <a:cs typeface="Arial" panose="020B0604020202020204" pitchFamily="34" charset="0"/>
              </a:rPr>
              <a:t>Tuy </a:t>
            </a:r>
            <a:r>
              <a:rPr lang="vi-VN" sz="5400" dirty="0">
                <a:latin typeface="Arial" panose="020B0604020202020204" pitchFamily="34" charset="0"/>
                <a:cs typeface="Arial" panose="020B0604020202020204" pitchFamily="34" charset="0"/>
              </a:rPr>
              <a:t>đồng chí không muốn làm mất trật tự</a:t>
            </a:r>
            <a:r>
              <a:rPr lang="vi-VN" sz="5400" dirty="0" smtClean="0">
                <a:latin typeface="Arial" panose="020B0604020202020204" pitchFamily="34" charset="0"/>
                <a:cs typeface="Arial" panose="020B0604020202020204" pitchFamily="34" charset="0"/>
              </a:rPr>
              <a:t>,</a:t>
            </a:r>
            <a:r>
              <a:rPr lang="en-US" sz="5400" dirty="0" smtClean="0">
                <a:latin typeface="Arial" panose="020B0604020202020204" pitchFamily="34" charset="0"/>
                <a:cs typeface="Arial" panose="020B0604020202020204" pitchFamily="34" charset="0"/>
              </a:rPr>
              <a:t> </a:t>
            </a:r>
            <a:r>
              <a:rPr lang="vi-VN" sz="5400" dirty="0" smtClean="0">
                <a:latin typeface="Arial" panose="020B0604020202020204" pitchFamily="34" charset="0"/>
                <a:cs typeface="Arial" panose="020B0604020202020204" pitchFamily="34" charset="0"/>
              </a:rPr>
              <a:t>nhưng </a:t>
            </a:r>
            <a:r>
              <a:rPr lang="vi-VN" sz="5400" dirty="0">
                <a:latin typeface="Arial" panose="020B0604020202020204" pitchFamily="34" charset="0"/>
                <a:cs typeface="Arial" panose="020B0604020202020204" pitchFamily="34" charset="0"/>
              </a:rPr>
              <a:t>tôi có quyền nhường chỗ và đổi chỗ cho đồng chí. </a:t>
            </a:r>
          </a:p>
        </p:txBody>
      </p:sp>
    </p:spTree>
    <p:extLst>
      <p:ext uri="{BB962C8B-B14F-4D97-AF65-F5344CB8AC3E}">
        <p14:creationId xmlns:p14="http://schemas.microsoft.com/office/powerpoint/2010/main" val="424262483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heel(1)">
                                      <p:cBhvr>
                                        <p:cTn id="50" dur="20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8" grpId="0" animBg="1"/>
      <p:bldP spid="39"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466761" y="561733"/>
            <a:ext cx="11595776" cy="5602383"/>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cxnSp>
        <p:nvCxnSpPr>
          <p:cNvPr id="14" name="Straight Connector 13"/>
          <p:cNvCxnSpPr/>
          <p:nvPr/>
        </p:nvCxnSpPr>
        <p:spPr>
          <a:xfrm>
            <a:off x="8575605" y="3275097"/>
            <a:ext cx="2110411" cy="4995"/>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25494" y="3243528"/>
            <a:ext cx="613496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1458" y="4626381"/>
            <a:ext cx="9999937"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581650" y="138878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sp>
        <p:nvSpPr>
          <p:cNvPr id="34" name="TextBox 33"/>
          <p:cNvSpPr txBox="1"/>
          <p:nvPr/>
        </p:nvSpPr>
        <p:spPr>
          <a:xfrm>
            <a:off x="4792373" y="331770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5627853" y="4693826"/>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8245251" y="2407767"/>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36" name="MH_SubTitle_1"/>
          <p:cNvSpPr>
            <a:spLocks noChangeArrowheads="1"/>
          </p:cNvSpPr>
          <p:nvPr>
            <p:custDataLst>
              <p:tags r:id="rId1"/>
            </p:custDataLst>
          </p:nvPr>
        </p:nvSpPr>
        <p:spPr bwMode="gray">
          <a:xfrm>
            <a:off x="932398" y="163511"/>
            <a:ext cx="10666606" cy="1160591"/>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Rectangle 254">
            <a:extLst>
              <a:ext uri="{FF2B5EF4-FFF2-40B4-BE49-F238E27FC236}">
                <a16:creationId xmlns:a16="http://schemas.microsoft.com/office/drawing/2014/main" xmlns="" id="{27F28629-ED65-4F49-92D8-FAC69F49025D}"/>
              </a:ext>
            </a:extLst>
          </p:cNvPr>
          <p:cNvSpPr/>
          <p:nvPr/>
        </p:nvSpPr>
        <p:spPr>
          <a:xfrm>
            <a:off x="1569754" y="301678"/>
            <a:ext cx="10029250" cy="520110"/>
          </a:xfrm>
          <a:prstGeom prst="rect">
            <a:avLst/>
          </a:prstGeom>
        </p:spPr>
        <p:txBody>
          <a:bodyPr wrap="square" lIns="0" tIns="0" rIns="0" bIns="0">
            <a:noAutofit/>
          </a:bodyPr>
          <a:lstStyle/>
          <a:p>
            <a:pPr algn="ct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0997" y="4744185"/>
            <a:ext cx="1338835" cy="1338835"/>
          </a:xfrm>
          <a:prstGeom prst="rect">
            <a:avLst/>
          </a:prstGeom>
        </p:spPr>
      </p:pic>
      <p:sp>
        <p:nvSpPr>
          <p:cNvPr id="32" name="Oval 31"/>
          <p:cNvSpPr/>
          <p:nvPr/>
        </p:nvSpPr>
        <p:spPr>
          <a:xfrm>
            <a:off x="7919508" y="2868495"/>
            <a:ext cx="601255" cy="512530"/>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734483" y="2109982"/>
            <a:ext cx="11090365" cy="2800767"/>
          </a:xfrm>
          <a:prstGeom prst="rect">
            <a:avLst/>
          </a:prstGeom>
          <a:noFill/>
        </p:spPr>
        <p:txBody>
          <a:bodyPr wrap="square" rtlCol="0">
            <a:spAutoFit/>
          </a:bodyPr>
          <a:lstStyle/>
          <a:p>
            <a:pPr algn="ctr">
              <a:lnSpc>
                <a:spcPct val="200000"/>
              </a:lnSpc>
            </a:pPr>
            <a:r>
              <a:rPr lang="vi-VN" sz="4400" dirty="0" smtClean="0">
                <a:latin typeface="Arial" panose="020B0604020202020204" pitchFamily="34" charset="0"/>
                <a:cs typeface="Arial" panose="020B0604020202020204" pitchFamily="34" charset="0"/>
              </a:rPr>
              <a:t>Lê-nin </a:t>
            </a:r>
            <a:r>
              <a:rPr lang="vi-VN" sz="4400" dirty="0">
                <a:latin typeface="Arial" panose="020B0604020202020204" pitchFamily="34" charset="0"/>
                <a:cs typeface="Arial" panose="020B0604020202020204" pitchFamily="34" charset="0"/>
              </a:rPr>
              <a:t>không tiện từ chối</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đồng </a:t>
            </a:r>
            <a:r>
              <a:rPr lang="vi-VN" sz="4400" dirty="0">
                <a:latin typeface="Arial" panose="020B0604020202020204" pitchFamily="34" charset="0"/>
                <a:cs typeface="Arial" panose="020B0604020202020204" pitchFamily="34" charset="0"/>
              </a:rPr>
              <a:t>chí </a:t>
            </a:r>
            <a:endParaRPr lang="en-US" sz="4400" dirty="0" smtClean="0">
              <a:latin typeface="Arial" panose="020B0604020202020204" pitchFamily="34" charset="0"/>
              <a:cs typeface="Arial" panose="020B0604020202020204" pitchFamily="34" charset="0"/>
            </a:endParaRPr>
          </a:p>
          <a:p>
            <a:pPr algn="just">
              <a:lnSpc>
                <a:spcPct val="200000"/>
              </a:lnSpc>
            </a:pPr>
            <a:r>
              <a:rPr lang="vi-VN" sz="4400" dirty="0" smtClean="0">
                <a:latin typeface="Arial" panose="020B0604020202020204" pitchFamily="34" charset="0"/>
                <a:cs typeface="Arial" panose="020B0604020202020204" pitchFamily="34" charset="0"/>
              </a:rPr>
              <a:t>cảm </a:t>
            </a:r>
            <a:r>
              <a:rPr lang="vi-VN" sz="4400" dirty="0">
                <a:latin typeface="Arial" panose="020B0604020202020204" pitchFamily="34" charset="0"/>
                <a:cs typeface="Arial" panose="020B0604020202020204" pitchFamily="34" charset="0"/>
              </a:rPr>
              <a:t>ơn I-va-nốp và ngồi vào ghế cắt tóc.</a:t>
            </a:r>
            <a:endParaRPr lang="en-US" altLang="zh-CN" sz="44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09024184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2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7" grpId="0"/>
      <p:bldP spid="36" grpId="0" animBg="1"/>
      <p:bldP spid="38" grpId="0"/>
      <p:bldP spid="32"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397981" y="522944"/>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8" name="Group 27"/>
          <p:cNvGrpSpPr/>
          <p:nvPr/>
        </p:nvGrpSpPr>
        <p:grpSpPr>
          <a:xfrm>
            <a:off x="581107" y="755917"/>
            <a:ext cx="11578235" cy="5448905"/>
            <a:chOff x="479734" y="863236"/>
            <a:chExt cx="11578235" cy="5448905"/>
          </a:xfrm>
        </p:grpSpPr>
        <p:sp>
          <p:nvSpPr>
            <p:cNvPr id="29" name="TextBox 28"/>
            <p:cNvSpPr txBox="1"/>
            <p:nvPr/>
          </p:nvSpPr>
          <p:spPr>
            <a:xfrm>
              <a:off x="4118504" y="863236"/>
              <a:ext cx="7735242" cy="1535805"/>
            </a:xfrm>
            <a:prstGeom prst="rect">
              <a:avLst/>
            </a:prstGeom>
            <a:noFill/>
          </p:spPr>
          <p:txBody>
            <a:bodyPr wrap="square" rtlCol="0">
              <a:spAutoFit/>
            </a:bodyPr>
            <a:lstStyle/>
            <a:p>
              <a:pPr lvl="0" algn="just" defTabSz="1289050">
                <a:lnSpc>
                  <a:spcPct val="150000"/>
                </a:lnSpc>
                <a:spcBef>
                  <a:spcPct val="0"/>
                </a:spcBef>
                <a:spcAft>
                  <a:spcPct val="35000"/>
                </a:spcAft>
              </a:pP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a:t>
              </a:r>
              <a:r>
                <a:rPr lang="en-US" altLang="zh-CN" sz="28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ế</a:t>
              </a:r>
              <a:r>
                <a:rPr lang="en-US" altLang="zh-CN"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1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với</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nhau</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2800" b="1"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thì</a:t>
              </a:r>
              <a:r>
                <a:rPr lang="en-US" altLang="zh-CN"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p>
            <a:p>
              <a:pPr lvl="0" algn="just" defTabSz="1289050">
                <a:lnSpc>
                  <a:spcPct val="150000"/>
                </a:lnSpc>
                <a:spcBef>
                  <a:spcPct val="0"/>
                </a:spcBef>
                <a:spcAft>
                  <a:spcPct val="35000"/>
                </a:spcAft>
              </a:pP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a:t>
              </a:r>
              <a:r>
                <a:rPr lang="en-US" sz="28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ế</a:t>
              </a: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3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trực</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tiếp</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dấu</a:t>
              </a:r>
              <a:r>
                <a:rPr lang="en-US" sz="28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sz="28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phẩy</a:t>
              </a:r>
              <a:r>
                <a:rPr lang="en-US" sz="28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140389" y="3153519"/>
              <a:ext cx="7895696" cy="1384995"/>
            </a:xfrm>
            <a:prstGeom prst="rect">
              <a:avLst/>
            </a:prstGeom>
            <a:noFill/>
          </p:spPr>
          <p:txBody>
            <a:bodyPr wrap="square" rtlCol="0">
              <a:spAutoFit/>
            </a:bodyPr>
            <a:lstStyle/>
            <a:p>
              <a:pPr lvl="0" defTabSz="1289050">
                <a:lnSpc>
                  <a:spcPct val="150000"/>
                </a:lnSpc>
                <a:spcBef>
                  <a:spcPct val="0"/>
                </a:spcBef>
                <a:spcAft>
                  <a:spcPct val="35000"/>
                </a:spcAft>
              </a:pP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t>
              </a:r>
              <a:r>
                <a:rPr lang="en-US" sz="2800" dirty="0" err="1" smtClean="0">
                  <a:latin typeface="Arial" panose="020B0604020202020204" pitchFamily="34" charset="0"/>
                  <a:cs typeface="Arial" panose="020B0604020202020204" pitchFamily="34" charset="0"/>
                </a:rPr>
                <a:t>ế</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Tuy</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nhưng</a:t>
              </a:r>
              <a:r>
                <a:rPr lang="en-US" sz="2800" b="1" dirty="0">
                  <a:latin typeface="Arial" panose="020B0604020202020204" pitchFamily="34" charset="0"/>
                  <a:cs typeface="Arial" panose="020B0604020202020204" pitchFamily="34" charset="0"/>
                </a:rPr>
                <a:t>…</a:t>
              </a:r>
              <a:endParaRPr lang="en-US" sz="2800" dirty="0"/>
            </a:p>
          </p:txBody>
        </p:sp>
        <p:sp>
          <p:nvSpPr>
            <p:cNvPr id="31" name="TextBox 30"/>
            <p:cNvSpPr txBox="1"/>
            <p:nvPr/>
          </p:nvSpPr>
          <p:spPr>
            <a:xfrm>
              <a:off x="4162273" y="5414313"/>
              <a:ext cx="7895696" cy="480131"/>
            </a:xfrm>
            <a:prstGeom prst="rect">
              <a:avLst/>
            </a:prstGeom>
            <a:noFill/>
          </p:spPr>
          <p:txBody>
            <a:bodyPr wrap="square" rtlCol="0">
              <a:spAutoFit/>
            </a:bodyPr>
            <a:lstStyle/>
            <a:p>
              <a:pPr lvl="0" defTabSz="1289050">
                <a:lnSpc>
                  <a:spcPct val="90000"/>
                </a:lnSpc>
                <a:spcBef>
                  <a:spcPct val="0"/>
                </a:spcBef>
                <a:spcAft>
                  <a:spcPct val="35000"/>
                </a:spcAft>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t>
              </a:r>
              <a:r>
                <a:rPr lang="en-US" sz="2800" dirty="0" err="1" smtClean="0">
                  <a:latin typeface="Arial" panose="020B0604020202020204" pitchFamily="34" charset="0"/>
                  <a:cs typeface="Arial" panose="020B0604020202020204" pitchFamily="34" charset="0"/>
                </a:rPr>
                <a:t>ế</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vế</a:t>
              </a:r>
              <a:r>
                <a:rPr lang="en-US" sz="2800" dirty="0">
                  <a:latin typeface="Arial" panose="020B0604020202020204" pitchFamily="34" charset="0"/>
                  <a:cs typeface="Arial" panose="020B0604020202020204" pitchFamily="34" charset="0"/>
                </a:rPr>
                <a:t> 2 </a:t>
              </a:r>
              <a:r>
                <a:rPr lang="en-US" sz="2800" dirty="0" err="1">
                  <a:latin typeface="Arial" panose="020B0604020202020204" pitchFamily="34" charset="0"/>
                  <a:cs typeface="Arial" panose="020B0604020202020204" pitchFamily="34" charset="0"/>
                </a:rPr>
                <a:t>nối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dấu</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phẩy</a:t>
              </a:r>
              <a:r>
                <a:rPr lang="en-US" sz="2800" dirty="0">
                  <a:latin typeface="Arial" panose="020B0604020202020204" pitchFamily="34" charset="0"/>
                  <a:cs typeface="Arial" panose="020B0604020202020204" pitchFamily="34" charset="0"/>
                </a:rPr>
                <a:t>).</a:t>
              </a:r>
              <a:endParaRPr lang="en-US" sz="2800" dirty="0"/>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100" y="1119432"/>
              <a:ext cx="3378200" cy="1519155"/>
            </a:xfrm>
            <a:prstGeom prst="rect">
              <a:avLst/>
            </a:prstGeom>
            <a:ln>
              <a:noFill/>
            </a:ln>
            <a:effectLst>
              <a:outerShdw blurRad="190500" algn="tl" rotWithShape="0">
                <a:srgbClr val="000000">
                  <a:alpha val="70000"/>
                </a:srgbClr>
              </a:outerShdw>
            </a:effectLst>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959" y="2985077"/>
              <a:ext cx="3384392" cy="1563374"/>
            </a:xfrm>
            <a:prstGeom prst="rect">
              <a:avLst/>
            </a:prstGeom>
            <a:ln>
              <a:noFill/>
            </a:ln>
            <a:effectLst>
              <a:outerShdw blurRad="190500" algn="tl" rotWithShape="0">
                <a:srgbClr val="000000">
                  <a:alpha val="70000"/>
                </a:srgbClr>
              </a:outerShdw>
            </a:effectLst>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34" y="4996614"/>
              <a:ext cx="3444566" cy="1315527"/>
            </a:xfrm>
            <a:prstGeom prst="rect">
              <a:avLst/>
            </a:prstGeom>
            <a:ln>
              <a:noFill/>
            </a:ln>
            <a:effectLst>
              <a:outerShdw blurRad="190500" algn="tl" rotWithShape="0">
                <a:srgbClr val="000000">
                  <a:alpha val="70000"/>
                </a:srgbClr>
              </a:outerShdw>
            </a:effectLst>
          </p:spPr>
        </p:pic>
      </p:grpSp>
      <p:grpSp>
        <p:nvGrpSpPr>
          <p:cNvPr id="11" name="Group 10"/>
          <p:cNvGrpSpPr/>
          <p:nvPr/>
        </p:nvGrpSpPr>
        <p:grpSpPr>
          <a:xfrm>
            <a:off x="564013" y="755917"/>
            <a:ext cx="11263712" cy="5686366"/>
            <a:chOff x="538169" y="885892"/>
            <a:chExt cx="11263712" cy="5686366"/>
          </a:xfrm>
        </p:grpSpPr>
        <p:pic>
          <p:nvPicPr>
            <p:cNvPr id="35"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7721913" y="885892"/>
              <a:ext cx="4079968" cy="5686366"/>
            </a:xfrm>
            <a:prstGeom prst="rect">
              <a:avLst/>
            </a:prstGeom>
          </p:spPr>
        </p:pic>
        <p:grpSp>
          <p:nvGrpSpPr>
            <p:cNvPr id="2" name="Group 1"/>
            <p:cNvGrpSpPr/>
            <p:nvPr/>
          </p:nvGrpSpPr>
          <p:grpSpPr>
            <a:xfrm>
              <a:off x="538169" y="983891"/>
              <a:ext cx="6928270" cy="3914803"/>
              <a:chOff x="538169" y="983891"/>
              <a:chExt cx="6928270" cy="3914803"/>
            </a:xfrm>
          </p:grpSpPr>
          <p:sp>
            <p:nvSpPr>
              <p:cNvPr id="9" name="MH_SubTitle_1"/>
              <p:cNvSpPr>
                <a:spLocks noChangeArrowheads="1"/>
              </p:cNvSpPr>
              <p:nvPr>
                <p:custDataLst>
                  <p:tags r:id="rId2"/>
                </p:custDataLst>
              </p:nvPr>
            </p:nvSpPr>
            <p:spPr bwMode="gray">
              <a:xfrm>
                <a:off x="538169" y="983891"/>
                <a:ext cx="6928270" cy="3914803"/>
              </a:xfrm>
              <a:prstGeom prst="wedgeRoundRectCallout">
                <a:avLst>
                  <a:gd name="adj1" fmla="val 60005"/>
                  <a:gd name="adj2" fmla="val -14875"/>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046899" y="1160992"/>
                <a:ext cx="5910810" cy="520110"/>
              </a:xfrm>
              <a:prstGeom prst="rect">
                <a:avLst/>
              </a:prstGeom>
            </p:spPr>
            <p:txBody>
              <a:bodyPr wrap="square" lIns="0" tIns="0" rIns="0" bIns="0">
                <a:noAutofit/>
              </a:bodyPr>
              <a:lstStyle/>
              <a:p>
                <a:pPr algn="ctr">
                  <a:lnSpc>
                    <a:spcPct val="150000"/>
                  </a:lnSpc>
                </a:pP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p>
              <a:p>
                <a:pPr algn="ctr">
                  <a:lnSpc>
                    <a:spcPct val="150000"/>
                  </a:lnSpc>
                </a:pP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nói</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có</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gì</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40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40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40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pic>
        <p:nvPicPr>
          <p:cNvPr id="36" name="Picture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923042">
            <a:off x="10735293" y="5401590"/>
            <a:ext cx="1141669" cy="1141669"/>
          </a:xfrm>
          <a:prstGeom prst="rect">
            <a:avLst/>
          </a:prstGeom>
        </p:spPr>
      </p:pic>
      <p:sp>
        <p:nvSpPr>
          <p:cNvPr id="41" name="MH_SubTitle_1"/>
          <p:cNvSpPr>
            <a:spLocks noChangeArrowheads="1"/>
          </p:cNvSpPr>
          <p:nvPr>
            <p:custDataLst>
              <p:tags r:id="rId1"/>
            </p:custDataLst>
          </p:nvPr>
        </p:nvSpPr>
        <p:spPr bwMode="gray">
          <a:xfrm>
            <a:off x="289687" y="169121"/>
            <a:ext cx="11739477" cy="64564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Rectangle 254">
            <a:extLst>
              <a:ext uri="{FF2B5EF4-FFF2-40B4-BE49-F238E27FC236}">
                <a16:creationId xmlns:a16="http://schemas.microsoft.com/office/drawing/2014/main" xmlns="" id="{27F28629-ED65-4F49-92D8-FAC69F49025D}"/>
              </a:ext>
            </a:extLst>
          </p:cNvPr>
          <p:cNvSpPr/>
          <p:nvPr/>
        </p:nvSpPr>
        <p:spPr>
          <a:xfrm>
            <a:off x="420174" y="279239"/>
            <a:ext cx="11478501"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những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trên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nhau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cxnSp>
        <p:nvCxnSpPr>
          <p:cNvPr id="4" name="Straight Connector 3"/>
          <p:cNvCxnSpPr/>
          <p:nvPr/>
        </p:nvCxnSpPr>
        <p:spPr>
          <a:xfrm>
            <a:off x="9476509" y="1384801"/>
            <a:ext cx="1696614"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476509" y="3715135"/>
            <a:ext cx="2478610" cy="0"/>
          </a:xfrm>
          <a:prstGeom prst="line">
            <a:avLst/>
          </a:prstGeom>
          <a:ln w="38100">
            <a:solidFill>
              <a:srgbClr val="FF1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86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28600" y="552450"/>
            <a:ext cx="11785600" cy="60205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3" name="Group 32"/>
          <p:cNvGrpSpPr/>
          <p:nvPr/>
        </p:nvGrpSpPr>
        <p:grpSpPr>
          <a:xfrm>
            <a:off x="5287801" y="721721"/>
            <a:ext cx="5834868" cy="2707279"/>
            <a:chOff x="2614856" y="185846"/>
            <a:chExt cx="7539660" cy="691697"/>
          </a:xfrm>
        </p:grpSpPr>
        <p:sp>
          <p:nvSpPr>
            <p:cNvPr id="9" name="MH_SubTitle_1"/>
            <p:cNvSpPr>
              <a:spLocks noChangeArrowheads="1"/>
            </p:cNvSpPr>
            <p:nvPr>
              <p:custDataLst>
                <p:tags r:id="rId1"/>
              </p:custDataLst>
            </p:nvPr>
          </p:nvSpPr>
          <p:spPr bwMode="gray">
            <a:xfrm>
              <a:off x="2614856" y="185846"/>
              <a:ext cx="7539660" cy="683047"/>
            </a:xfrm>
            <a:prstGeom prst="cloudCallout">
              <a:avLst>
                <a:gd name="adj1" fmla="val -58366"/>
                <a:gd name="adj2" fmla="val 37586"/>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2990159" y="357433"/>
              <a:ext cx="6813722" cy="520110"/>
            </a:xfrm>
            <a:prstGeom prst="wedgeEllipseCallou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Cảm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ơn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bạn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nhé</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1" name="Picture 8"/>
          <p:cNvPicPr>
            <a:picLocks noChangeAspect="1"/>
          </p:cNvPicPr>
          <p:nvPr/>
        </p:nvPicPr>
        <p:blipFill>
          <a:blip r:embed="rId6">
            <a:extLst>
              <a:ext uri="{BEBA8EAE-BF5A-486C-A8C5-ECC9F3942E4B}">
                <a14:imgProps xmlns:a14="http://schemas.microsoft.com/office/drawing/2010/main">
                  <a14:imgLayer r:embed="rId7">
                    <a14:imgEffect>
                      <a14:backgroundRemoval t="23721" b="87709" l="9978" r="89948"/>
                    </a14:imgEffect>
                  </a14:imgLayer>
                </a14:imgProps>
              </a:ext>
            </a:extLst>
          </a:blip>
          <a:srcRect t="17174" b="17174"/>
          <a:stretch>
            <a:fillRect/>
          </a:stretch>
        </p:blipFill>
        <p:spPr>
          <a:xfrm>
            <a:off x="3882324" y="4215041"/>
            <a:ext cx="4716276" cy="2418969"/>
          </a:xfrm>
          <a:prstGeom prst="rect">
            <a:avLst/>
          </a:prstGeom>
        </p:spPr>
      </p:pic>
      <p:pic>
        <p:nvPicPr>
          <p:cNvPr id="29"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61099" y="757008"/>
            <a:ext cx="3141296" cy="5737528"/>
          </a:xfrm>
          <a:prstGeom prst="rect">
            <a:avLst/>
          </a:prstGeom>
        </p:spPr>
      </p:pic>
    </p:spTree>
    <p:extLst>
      <p:ext uri="{BB962C8B-B14F-4D97-AF65-F5344CB8AC3E}">
        <p14:creationId xmlns:p14="http://schemas.microsoft.com/office/powerpoint/2010/main" val="420751865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out)">
                                      <p:cBhvr>
                                        <p:cTn id="7" dur="10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70960" y="2382489"/>
            <a:ext cx="6017438" cy="2093021"/>
          </a:xfrm>
          <a:prstGeom prst="rect">
            <a:avLst/>
          </a:prstGeom>
        </p:spPr>
      </p:pic>
      <p:pic>
        <p:nvPicPr>
          <p:cNvPr id="10" name="图片 9"/>
          <p:cNvPicPr>
            <a:picLocks noChangeAspect="1"/>
          </p:cNvPicPr>
          <p:nvPr/>
        </p:nvPicPr>
        <p:blipFill>
          <a:blip r:embed="rId7"/>
          <a:stretch>
            <a:fillRect/>
          </a:stretch>
        </p:blipFill>
        <p:spPr>
          <a:xfrm>
            <a:off x="4479470" y="1916098"/>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2976593" y="2907891"/>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Ghi</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nhớ</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346774824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89"/>
            <a:ext cx="12192000" cy="6858000"/>
          </a:xfrm>
          <a:prstGeom prst="rect">
            <a:avLst/>
          </a:prstGeom>
        </p:spPr>
      </p:pic>
      <p:sp>
        <p:nvSpPr>
          <p:cNvPr id="6" name="圆角矩形 5"/>
          <p:cNvSpPr/>
          <p:nvPr/>
        </p:nvSpPr>
        <p:spPr>
          <a:xfrm>
            <a:off x="-685628" y="-224743"/>
            <a:ext cx="13439773" cy="7639050"/>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直角三角形 9"/>
          <p:cNvSpPr/>
          <p:nvPr/>
        </p:nvSpPr>
        <p:spPr>
          <a:xfrm rot="5400000">
            <a:off x="-4569718" y="426105"/>
            <a:ext cx="2857901" cy="25510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TextBox 1"/>
          <p:cNvSpPr txBox="1"/>
          <p:nvPr/>
        </p:nvSpPr>
        <p:spPr>
          <a:xfrm>
            <a:off x="972457" y="1683657"/>
            <a:ext cx="653143" cy="2249714"/>
          </a:xfrm>
          <a:prstGeom prst="rect">
            <a:avLst/>
          </a:prstGeom>
          <a:noFill/>
        </p:spPr>
        <p:txBody>
          <a:bodyPr wrap="square" rtlCol="0">
            <a:spAutoFit/>
          </a:bodyPr>
          <a:lstStyle/>
          <a:p>
            <a:endParaRPr lang="en-US" dirty="0"/>
          </a:p>
        </p:txBody>
      </p:sp>
      <p:sp>
        <p:nvSpPr>
          <p:cNvPr id="8" name="Rounded Rectangle 7"/>
          <p:cNvSpPr/>
          <p:nvPr/>
        </p:nvSpPr>
        <p:spPr>
          <a:xfrm>
            <a:off x="101778" y="61110"/>
            <a:ext cx="2793822" cy="6664733"/>
          </a:xfrm>
          <a:prstGeom prst="roundRect">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smtClean="0">
                <a:solidFill>
                  <a:schemeClr val="bg1"/>
                </a:solidFill>
                <a:latin typeface="Arial" panose="020B0604020202020204" pitchFamily="34" charset="0"/>
                <a:cs typeface="Arial" panose="020B0604020202020204" pitchFamily="34" charset="0"/>
              </a:rPr>
              <a:t>Các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trong</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ghép</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có</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thể</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được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nối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với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nhau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bằng</a:t>
            </a:r>
            <a:r>
              <a:rPr lang="en-US" sz="4000" kern="1200" dirty="0" smtClean="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
        <p:nvSpPr>
          <p:cNvPr id="15" name="Rounded Rectangle 14"/>
          <p:cNvSpPr/>
          <p:nvPr/>
        </p:nvSpPr>
        <p:spPr>
          <a:xfrm>
            <a:off x="2966089" y="160460"/>
            <a:ext cx="2788109" cy="1313855"/>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000" kern="1200" dirty="0" err="1" smtClean="0">
                <a:solidFill>
                  <a:schemeClr val="tx1"/>
                </a:solidFill>
                <a:latin typeface="Arial" panose="020B0604020202020204" pitchFamily="34" charset="0"/>
                <a:cs typeface="Arial" panose="020B0604020202020204" pitchFamily="34" charset="0"/>
              </a:rPr>
              <a:t>Một</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quan</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hệ</a:t>
            </a:r>
            <a:r>
              <a:rPr lang="en-US" sz="4000" kern="1200" dirty="0" smtClean="0">
                <a:solidFill>
                  <a:schemeClr val="tx1"/>
                </a:solidFill>
                <a:latin typeface="Arial" panose="020B0604020202020204" pitchFamily="34" charset="0"/>
                <a:cs typeface="Arial" panose="020B0604020202020204" pitchFamily="34" charset="0"/>
              </a:rPr>
              <a:t> </a:t>
            </a:r>
            <a:r>
              <a:rPr lang="en-US" sz="4000" kern="1200" dirty="0" err="1" smtClean="0">
                <a:solidFill>
                  <a:schemeClr val="tx1"/>
                </a:solidFill>
                <a:latin typeface="Arial" panose="020B0604020202020204" pitchFamily="34" charset="0"/>
                <a:cs typeface="Arial" panose="020B0604020202020204" pitchFamily="34" charset="0"/>
              </a:rPr>
              <a:t>từ</a:t>
            </a:r>
            <a:endParaRPr lang="en-US" sz="4000" kern="1200" dirty="0">
              <a:solidFill>
                <a:schemeClr val="tx1"/>
              </a:solidFill>
            </a:endParaRPr>
          </a:p>
        </p:txBody>
      </p:sp>
      <p:sp>
        <p:nvSpPr>
          <p:cNvPr id="17" name="Rounded Rectangle 16"/>
          <p:cNvSpPr/>
          <p:nvPr/>
        </p:nvSpPr>
        <p:spPr>
          <a:xfrm>
            <a:off x="5992873" y="193489"/>
            <a:ext cx="6254584" cy="1255007"/>
          </a:xfrm>
          <a:prstGeom prst="roundRect">
            <a:avLst/>
          </a:prstGeom>
          <a:solidFill>
            <a:srgbClr val="4EC799"/>
          </a:solidFill>
          <a:ln>
            <a:solidFill>
              <a:srgbClr val="4EC799"/>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100000"/>
              </a:lnSpc>
              <a:spcBef>
                <a:spcPct val="0"/>
              </a:spcBef>
              <a:spcAft>
                <a:spcPct val="35000"/>
              </a:spcAft>
            </a:pPr>
            <a:r>
              <a:rPr lang="en-US" sz="3600" kern="1200" dirty="0" err="1" smtClean="0">
                <a:solidFill>
                  <a:schemeClr val="tx1"/>
                </a:solidFill>
                <a:latin typeface="Arial" panose="020B0604020202020204" pitchFamily="34" charset="0"/>
                <a:cs typeface="Arial" panose="020B0604020202020204" pitchFamily="34" charset="0"/>
              </a:rPr>
              <a:t>và</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rồi</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hay, </a:t>
            </a:r>
            <a:r>
              <a:rPr lang="en-US" sz="3600" kern="1200" dirty="0" err="1" smtClean="0">
                <a:solidFill>
                  <a:schemeClr val="tx1"/>
                </a:solidFill>
                <a:latin typeface="Arial" panose="020B0604020202020204" pitchFamily="34" charset="0"/>
                <a:cs typeface="Arial" panose="020B0604020202020204" pitchFamily="34" charset="0"/>
              </a:rPr>
              <a:t>nhưng</a:t>
            </a:r>
            <a:r>
              <a:rPr lang="en-US" sz="3600" kern="1200" dirty="0" smtClean="0">
                <a:solidFill>
                  <a:schemeClr val="tx1"/>
                </a:solidFill>
                <a:latin typeface="Arial" panose="020B0604020202020204" pitchFamily="34" charset="0"/>
                <a:cs typeface="Arial" panose="020B0604020202020204" pitchFamily="34" charset="0"/>
              </a:rPr>
              <a:t>,… </a:t>
            </a:r>
            <a:endParaRPr lang="en-US" sz="3600" kern="1200" dirty="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2991758" y="1611123"/>
            <a:ext cx="2725498" cy="5265820"/>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326" tIns="233326" rIns="233326" bIns="233326" numCol="1" spcCol="1270" anchor="ctr" anchorCtr="0">
            <a:noAutofit/>
          </a:bodyPr>
          <a:lstStyle/>
          <a:p>
            <a:pPr lvl="0" algn="ctr" defTabSz="1955800">
              <a:lnSpc>
                <a:spcPct val="100000"/>
              </a:lnSpc>
              <a:spcBef>
                <a:spcPct val="0"/>
              </a:spcBef>
              <a:spcAft>
                <a:spcPct val="35000"/>
              </a:spcAft>
            </a:pPr>
            <a:r>
              <a:rPr lang="en-US" sz="4400" kern="1200" dirty="0" err="1" smtClean="0">
                <a:solidFill>
                  <a:schemeClr val="tx1"/>
                </a:solidFill>
                <a:latin typeface="Arial" panose="020B0604020202020204" pitchFamily="34" charset="0"/>
                <a:cs typeface="Arial" panose="020B0604020202020204" pitchFamily="34" charset="0"/>
              </a:rPr>
              <a:t>Một</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cặp</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quan</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hệ</a:t>
            </a:r>
            <a:r>
              <a:rPr lang="en-US" sz="4400" kern="1200" dirty="0" smtClean="0">
                <a:solidFill>
                  <a:schemeClr val="tx1"/>
                </a:solidFill>
                <a:latin typeface="Arial" panose="020B0604020202020204" pitchFamily="34" charset="0"/>
                <a:cs typeface="Arial" panose="020B0604020202020204" pitchFamily="34" charset="0"/>
              </a:rPr>
              <a:t> </a:t>
            </a:r>
            <a:r>
              <a:rPr lang="en-US" sz="4400" kern="1200" dirty="0" err="1" smtClean="0">
                <a:solidFill>
                  <a:schemeClr val="tx1"/>
                </a:solidFill>
                <a:latin typeface="Arial" panose="020B0604020202020204" pitchFamily="34" charset="0"/>
                <a:cs typeface="Arial" panose="020B0604020202020204" pitchFamily="34" charset="0"/>
              </a:rPr>
              <a:t>từ</a:t>
            </a:r>
            <a:endParaRPr lang="en-US" sz="4400" kern="1200" dirty="0">
              <a:solidFill>
                <a:schemeClr val="tx1"/>
              </a:solidFill>
            </a:endParaRPr>
          </a:p>
        </p:txBody>
      </p:sp>
      <p:sp>
        <p:nvSpPr>
          <p:cNvPr id="19" name="Rounded Rectangle 18"/>
          <p:cNvSpPr/>
          <p:nvPr/>
        </p:nvSpPr>
        <p:spPr>
          <a:xfrm>
            <a:off x="5923579" y="1600648"/>
            <a:ext cx="6254584" cy="1103086"/>
          </a:xfrm>
          <a:prstGeom prst="roundRect">
            <a:avLst/>
          </a:prstGeom>
          <a:solidFill>
            <a:srgbClr val="FFB0B0"/>
          </a:solidFill>
          <a:ln>
            <a:solidFill>
              <a:srgbClr val="FFB0B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v</a:t>
            </a:r>
            <a:r>
              <a:rPr lang="en-US" sz="3600" kern="1200" dirty="0" err="1" smtClean="0">
                <a:solidFill>
                  <a:schemeClr val="tx1"/>
                </a:solidFill>
                <a:latin typeface="Arial" panose="020B0604020202020204" pitchFamily="34" charset="0"/>
                <a:cs typeface="Arial" panose="020B0604020202020204" pitchFamily="34" charset="0"/>
              </a:rPr>
              <a:t>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nên</a:t>
            </a:r>
            <a:r>
              <a:rPr lang="en-US" sz="3600" kern="1200" dirty="0" smtClean="0">
                <a:solidFill>
                  <a:schemeClr val="tx1"/>
                </a:solidFill>
                <a:latin typeface="Arial" panose="020B0604020202020204" pitchFamily="34" charset="0"/>
                <a:cs typeface="Arial" panose="020B0604020202020204" pitchFamily="34" charset="0"/>
              </a:rPr>
              <a:t>…; do…  </a:t>
            </a:r>
            <a:r>
              <a:rPr lang="en-US" sz="3600" kern="1200" dirty="0" err="1" smtClean="0">
                <a:solidFill>
                  <a:schemeClr val="tx1"/>
                </a:solidFill>
                <a:latin typeface="Arial" panose="020B0604020202020204" pitchFamily="34" charset="0"/>
                <a:cs typeface="Arial" panose="020B0604020202020204" pitchFamily="34" charset="0"/>
              </a:rPr>
              <a:t>nên</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nhờ</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mà</a:t>
            </a:r>
            <a:endParaRPr lang="en-US" sz="3600" kern="1200" dirty="0" smtClean="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5952234" y="2817784"/>
            <a:ext cx="6225929" cy="118847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846" tIns="202846" rIns="202846" bIns="202846" numCol="1" spcCol="1270" anchor="ctr" anchorCtr="0">
            <a:noAutofit/>
          </a:bodyPr>
          <a:lstStyle/>
          <a:p>
            <a:pPr lvl="0" algn="ctr" defTabSz="1600200">
              <a:lnSpc>
                <a:spcPct val="90000"/>
              </a:lnSpc>
              <a:spcBef>
                <a:spcPct val="0"/>
              </a:spcBef>
              <a:spcAft>
                <a:spcPct val="35000"/>
              </a:spcAft>
            </a:pPr>
            <a:r>
              <a:rPr lang="en-US" sz="3600" dirty="0" err="1">
                <a:solidFill>
                  <a:schemeClr val="tx1"/>
                </a:solidFill>
                <a:latin typeface="Arial" panose="020B0604020202020204" pitchFamily="34" charset="0"/>
                <a:cs typeface="Arial" panose="020B0604020202020204" pitchFamily="34" charset="0"/>
              </a:rPr>
              <a:t>n</a:t>
            </a:r>
            <a:r>
              <a:rPr lang="en-US" sz="3600" kern="1200" dirty="0" err="1" smtClean="0">
                <a:solidFill>
                  <a:schemeClr val="tx1"/>
                </a:solidFill>
                <a:latin typeface="Arial" panose="020B0604020202020204" pitchFamily="34" charset="0"/>
                <a:cs typeface="Arial" panose="020B0604020202020204" pitchFamily="34" charset="0"/>
              </a:rPr>
              <a:t>ếu</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giá</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thì</a:t>
            </a:r>
            <a:r>
              <a:rPr lang="en-US" sz="3600" kern="1200" dirty="0" smtClean="0">
                <a:solidFill>
                  <a:schemeClr val="tx1"/>
                </a:solidFill>
                <a:latin typeface="Arial" panose="020B0604020202020204" pitchFamily="34" charset="0"/>
                <a:cs typeface="Arial" panose="020B0604020202020204" pitchFamily="34" charset="0"/>
              </a:rPr>
              <a:t>…; </a:t>
            </a:r>
            <a:r>
              <a:rPr lang="en-US" sz="3600" kern="1200" dirty="0" err="1" smtClean="0">
                <a:solidFill>
                  <a:schemeClr val="tx1"/>
                </a:solidFill>
                <a:latin typeface="Arial" panose="020B0604020202020204" pitchFamily="34" charset="0"/>
                <a:cs typeface="Arial" panose="020B0604020202020204" pitchFamily="34" charset="0"/>
              </a:rPr>
              <a:t>hễ</a:t>
            </a:r>
            <a:r>
              <a:rPr lang="en-US" sz="3600" dirty="0" smtClean="0">
                <a:solidFill>
                  <a:schemeClr val="tx1"/>
                </a:solidFill>
                <a:latin typeface="Arial" panose="020B0604020202020204" pitchFamily="34" charset="0"/>
                <a:cs typeface="Arial" panose="020B0604020202020204" pitchFamily="34" charset="0"/>
              </a:rPr>
              <a:t>… </a:t>
            </a:r>
            <a:r>
              <a:rPr lang="en-US" sz="3600" dirty="0" err="1" smtClean="0">
                <a:solidFill>
                  <a:schemeClr val="tx1"/>
                </a:solidFill>
                <a:latin typeface="Arial" panose="020B0604020202020204" pitchFamily="34" charset="0"/>
                <a:cs typeface="Arial" panose="020B0604020202020204" pitchFamily="34" charset="0"/>
              </a:rPr>
              <a:t>thì</a:t>
            </a:r>
            <a:r>
              <a:rPr lang="en-US" sz="3600" dirty="0" smtClean="0">
                <a:solidFill>
                  <a:schemeClr val="tx1"/>
                </a:solidFill>
                <a:latin typeface="Arial" panose="020B0604020202020204" pitchFamily="34" charset="0"/>
                <a:cs typeface="Arial" panose="020B0604020202020204" pitchFamily="34" charset="0"/>
              </a:rPr>
              <a:t>…</a:t>
            </a:r>
            <a:endParaRPr lang="en-US" sz="3600" kern="1200" dirty="0">
              <a:solidFill>
                <a:schemeClr val="tx1"/>
              </a:solidFill>
            </a:endParaRPr>
          </a:p>
        </p:txBody>
      </p:sp>
      <p:sp>
        <p:nvSpPr>
          <p:cNvPr id="21" name="Rounded Rectangle 20"/>
          <p:cNvSpPr/>
          <p:nvPr/>
        </p:nvSpPr>
        <p:spPr>
          <a:xfrm>
            <a:off x="5952234" y="4101196"/>
            <a:ext cx="6225929" cy="1228185"/>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kern="1200" dirty="0" err="1" smtClean="0">
                <a:solidFill>
                  <a:schemeClr val="tx1"/>
                </a:solidFill>
                <a:latin typeface="Arial" panose="020B0604020202020204" pitchFamily="34" charset="0"/>
                <a:cs typeface="Arial" panose="020B0604020202020204" pitchFamily="34" charset="0"/>
              </a:rPr>
              <a:t>tuy</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nhưng</a:t>
            </a:r>
            <a:r>
              <a:rPr lang="en-US" sz="3200" kern="1200" dirty="0" smtClean="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kern="1200" dirty="0" err="1" smtClean="0">
                <a:solidFill>
                  <a:schemeClr val="tx1"/>
                </a:solidFill>
                <a:latin typeface="Arial" panose="020B0604020202020204" pitchFamily="34" charset="0"/>
                <a:cs typeface="Arial" panose="020B0604020202020204" pitchFamily="34" charset="0"/>
              </a:rPr>
              <a:t>mặc</a:t>
            </a:r>
            <a:r>
              <a:rPr lang="en-US" sz="3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dù</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nhưng</a:t>
            </a:r>
            <a:r>
              <a:rPr lang="en-US" sz="3200" kern="1200" dirty="0" smtClean="0">
                <a:solidFill>
                  <a:schemeClr val="tx1"/>
                </a:solidFill>
                <a:latin typeface="Arial" panose="020B0604020202020204" pitchFamily="34" charset="0"/>
                <a:cs typeface="Arial" panose="020B0604020202020204" pitchFamily="34" charset="0"/>
              </a:rPr>
              <a:t>…</a:t>
            </a:r>
          </a:p>
        </p:txBody>
      </p:sp>
      <p:sp>
        <p:nvSpPr>
          <p:cNvPr id="22" name="Rounded Rectangle 21"/>
          <p:cNvSpPr/>
          <p:nvPr/>
        </p:nvSpPr>
        <p:spPr>
          <a:xfrm>
            <a:off x="5952234" y="5443433"/>
            <a:ext cx="6225929" cy="1288050"/>
          </a:xfrm>
          <a:prstGeom prst="roundRect">
            <a:avLst/>
          </a:prstGeom>
          <a:solidFill>
            <a:srgbClr val="FFB0B0"/>
          </a:solidFill>
          <a:ln>
            <a:solidFill>
              <a:srgbClr val="FFB0B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4746" tIns="164746" rIns="164746" bIns="164746" numCol="1" spcCol="1270" anchor="ctr" anchorCtr="0">
            <a:noAutofit/>
          </a:bodyPr>
          <a:lstStyle/>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c</a:t>
            </a:r>
            <a:r>
              <a:rPr lang="en-US" sz="3200" kern="1200" dirty="0" err="1" smtClean="0">
                <a:solidFill>
                  <a:schemeClr val="tx1"/>
                </a:solidFill>
                <a:latin typeface="Arial" panose="020B0604020202020204" pitchFamily="34" charset="0"/>
                <a:cs typeface="Arial" panose="020B0604020202020204" pitchFamily="34" charset="0"/>
              </a:rPr>
              <a:t>hẳng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những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mà</a:t>
            </a:r>
            <a:r>
              <a:rPr lang="en-US" sz="3200" kern="1200" dirty="0" smtClean="0">
                <a:solidFill>
                  <a:schemeClr val="tx1"/>
                </a:solidFill>
                <a:latin typeface="Arial" panose="020B0604020202020204" pitchFamily="34" charset="0"/>
                <a:cs typeface="Arial" panose="020B0604020202020204" pitchFamily="34" charset="0"/>
              </a:rPr>
              <a:t>…; </a:t>
            </a:r>
          </a:p>
          <a:p>
            <a:pPr lvl="0" algn="ctr" defTabSz="1155700">
              <a:lnSpc>
                <a:spcPct val="90000"/>
              </a:lnSpc>
              <a:spcBef>
                <a:spcPct val="0"/>
              </a:spcBef>
              <a:spcAft>
                <a:spcPct val="35000"/>
              </a:spcAft>
            </a:pPr>
            <a:r>
              <a:rPr lang="en-US" sz="3200" dirty="0" err="1">
                <a:solidFill>
                  <a:schemeClr val="tx1"/>
                </a:solidFill>
                <a:latin typeface="Arial" panose="020B0604020202020204" pitchFamily="34" charset="0"/>
                <a:cs typeface="Arial" panose="020B0604020202020204" pitchFamily="34" charset="0"/>
              </a:rPr>
              <a:t>k</a:t>
            </a:r>
            <a:r>
              <a:rPr lang="en-US" sz="3200" kern="1200" dirty="0" err="1" smtClean="0">
                <a:solidFill>
                  <a:schemeClr val="tx1"/>
                </a:solidFill>
                <a:latin typeface="Arial" panose="020B0604020202020204" pitchFamily="34" charset="0"/>
                <a:cs typeface="Arial" panose="020B0604020202020204" pitchFamily="34" charset="0"/>
              </a:rPr>
              <a:t>hông</a:t>
            </a:r>
            <a:r>
              <a:rPr lang="en-US" sz="3200" kern="1200" dirty="0" smtClean="0">
                <a:solidFill>
                  <a:schemeClr val="tx1"/>
                </a:solidFill>
                <a:latin typeface="Arial" panose="020B0604020202020204" pitchFamily="34" charset="0"/>
                <a:cs typeface="Arial" panose="020B0604020202020204" pitchFamily="34" charset="0"/>
              </a:rPr>
              <a:t> </a:t>
            </a:r>
            <a:r>
              <a:rPr lang="en-US" sz="3200" kern="1200" dirty="0" err="1" smtClean="0">
                <a:solidFill>
                  <a:schemeClr val="tx1"/>
                </a:solidFill>
                <a:latin typeface="Arial" panose="020B0604020202020204" pitchFamily="34" charset="0"/>
                <a:cs typeface="Arial" panose="020B0604020202020204" pitchFamily="34" charset="0"/>
              </a:rPr>
              <a:t>chỉ</a:t>
            </a:r>
            <a:r>
              <a:rPr lang="en-US" sz="3200" kern="1200" dirty="0" smtClean="0">
                <a:solidFill>
                  <a:schemeClr val="tx1"/>
                </a:solidFill>
                <a:latin typeface="Arial" panose="020B0604020202020204" pitchFamily="34" charset="0"/>
                <a:cs typeface="Arial" panose="020B0604020202020204" pitchFamily="34" charset="0"/>
              </a:rPr>
              <a:t> …  </a:t>
            </a:r>
            <a:r>
              <a:rPr lang="en-US" sz="3200" kern="1200" dirty="0" err="1" smtClean="0">
                <a:solidFill>
                  <a:schemeClr val="tx1"/>
                </a:solidFill>
                <a:latin typeface="Arial" panose="020B0604020202020204" pitchFamily="34" charset="0"/>
                <a:cs typeface="Arial" panose="020B0604020202020204" pitchFamily="34" charset="0"/>
              </a:rPr>
              <a:t>mà</a:t>
            </a:r>
            <a:r>
              <a:rPr lang="en-US" sz="3200" kern="1200" dirty="0" smtClean="0">
                <a:solidFill>
                  <a:schemeClr val="tx1"/>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59781" y="1069140"/>
            <a:ext cx="2657475" cy="5715000"/>
          </a:xfrm>
          <a:prstGeom prst="rect">
            <a:avLst/>
          </a:prstGeom>
        </p:spPr>
      </p:pic>
      <p:sp>
        <p:nvSpPr>
          <p:cNvPr id="16" name="Rounded Rectangular Callout 15"/>
          <p:cNvSpPr/>
          <p:nvPr/>
        </p:nvSpPr>
        <p:spPr>
          <a:xfrm>
            <a:off x="6589513" y="323286"/>
            <a:ext cx="4312888" cy="4988996"/>
          </a:xfrm>
          <a:prstGeom prst="wedgeRoundRectCallout">
            <a:avLst>
              <a:gd name="adj1" fmla="val -69420"/>
              <a:gd name="adj2" fmla="val -4704"/>
              <a:gd name="adj3" fmla="val 16667"/>
            </a:avLst>
          </a:prstGeom>
          <a:solidFill>
            <a:srgbClr val="ED7D3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4286" tIns="194286" rIns="194286" bIns="194286" numCol="1" spcCol="1270" anchor="ctr" anchorCtr="0">
            <a:noAutofit/>
          </a:bodyPr>
          <a:lstStyle/>
          <a:p>
            <a:pPr lvl="0" algn="ctr" defTabSz="1778000">
              <a:lnSpc>
                <a:spcPct val="150000"/>
              </a:lnSpc>
              <a:spcBef>
                <a:spcPct val="0"/>
              </a:spcBef>
              <a:spcAft>
                <a:spcPct val="35000"/>
              </a:spcAft>
            </a:pPr>
            <a:r>
              <a:rPr lang="en-US" sz="4000" kern="1200" dirty="0" err="1" smtClean="0">
                <a:solidFill>
                  <a:schemeClr val="bg1"/>
                </a:solidFill>
                <a:latin typeface="Arial" panose="020B0604020202020204" pitchFamily="34" charset="0"/>
                <a:cs typeface="Arial" panose="020B0604020202020204" pitchFamily="34" charset="0"/>
              </a:rPr>
              <a:t>Các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trong</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câu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ghép</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có</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thể</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được</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nối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với</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nhau</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như</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thế</a:t>
            </a:r>
            <a:r>
              <a:rPr lang="en-US" sz="4000" kern="1200" dirty="0" smtClean="0">
                <a:solidFill>
                  <a:schemeClr val="bg1"/>
                </a:solidFill>
                <a:latin typeface="Arial" panose="020B0604020202020204" pitchFamily="34" charset="0"/>
                <a:cs typeface="Arial" panose="020B0604020202020204" pitchFamily="34" charset="0"/>
              </a:rPr>
              <a:t> </a:t>
            </a:r>
            <a:r>
              <a:rPr lang="en-US" sz="4000" kern="1200" dirty="0" err="1" smtClean="0">
                <a:solidFill>
                  <a:schemeClr val="bg1"/>
                </a:solidFill>
                <a:latin typeface="Arial" panose="020B0604020202020204" pitchFamily="34" charset="0"/>
                <a:cs typeface="Arial" panose="020B0604020202020204" pitchFamily="34" charset="0"/>
              </a:rPr>
              <a:t>nào</a:t>
            </a:r>
            <a:r>
              <a:rPr lang="en-US" sz="4000" dirty="0">
                <a:solidFill>
                  <a:schemeClr val="bg1"/>
                </a:solidFill>
                <a:latin typeface="Arial" panose="020B0604020202020204" pitchFamily="34" charset="0"/>
                <a:cs typeface="Arial" panose="020B0604020202020204" pitchFamily="34" charset="0"/>
              </a:rPr>
              <a:t>?</a:t>
            </a:r>
            <a:endParaRPr lang="en-US" sz="4000" kern="1200" dirty="0">
              <a:solidFill>
                <a:schemeClr val="bg1"/>
              </a:solidFill>
            </a:endParaRPr>
          </a:p>
        </p:txBody>
      </p:sp>
    </p:spTree>
    <p:extLst>
      <p:ext uri="{BB962C8B-B14F-4D97-AF65-F5344CB8AC3E}">
        <p14:creationId xmlns:p14="http://schemas.microsoft.com/office/powerpoint/2010/main" val="629850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42" presetClass="exit" presetSubtype="0" fill="hold" nodeType="with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P spid="18" grpId="0" animBg="1"/>
      <p:bldP spid="19" grpId="0" animBg="1"/>
      <p:bldP spid="20" grpId="0" animBg="1"/>
      <p:bldP spid="21" grpId="0" animBg="1"/>
      <p:bldP spid="22" grpId="0" animBg="1"/>
      <p:bldP spid="16" grpId="1" animBg="1"/>
      <p:bldP spid="1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342" t="315" r="60066" b="29624"/>
          <a:stretch/>
        </p:blipFill>
        <p:spPr>
          <a:xfrm>
            <a:off x="9380120" y="3654172"/>
            <a:ext cx="2811880" cy="317976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pic>
        <p:nvPicPr>
          <p:cNvPr id="9" name="图片 8"/>
          <p:cNvPicPr>
            <a:picLocks noChangeAspect="1"/>
          </p:cNvPicPr>
          <p:nvPr/>
        </p:nvPicPr>
        <p:blipFill>
          <a:blip r:embed="rId6"/>
          <a:stretch>
            <a:fillRect/>
          </a:stretch>
        </p:blipFill>
        <p:spPr>
          <a:xfrm>
            <a:off x="3362682" y="2612985"/>
            <a:ext cx="6017438" cy="2093021"/>
          </a:xfrm>
          <a:prstGeom prst="rect">
            <a:avLst/>
          </a:prstGeom>
        </p:spPr>
      </p:pic>
      <p:pic>
        <p:nvPicPr>
          <p:cNvPr id="10" name="图片 9"/>
          <p:cNvPicPr>
            <a:picLocks noChangeAspect="1"/>
          </p:cNvPicPr>
          <p:nvPr/>
        </p:nvPicPr>
        <p:blipFill>
          <a:blip r:embed="rId7"/>
          <a:stretch>
            <a:fillRect/>
          </a:stretch>
        </p:blipFill>
        <p:spPr>
          <a:xfrm>
            <a:off x="4637379" y="2017791"/>
            <a:ext cx="3420954" cy="879674"/>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14"/>
          <p:cNvSpPr txBox="1"/>
          <p:nvPr/>
        </p:nvSpPr>
        <p:spPr>
          <a:xfrm>
            <a:off x="3134502" y="3181944"/>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III.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Luyện</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tập</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53155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9" y="587456"/>
            <a:ext cx="11378707" cy="57687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9" name="Group 28"/>
          <p:cNvGrpSpPr/>
          <p:nvPr/>
        </p:nvGrpSpPr>
        <p:grpSpPr>
          <a:xfrm>
            <a:off x="4856049" y="198541"/>
            <a:ext cx="2207942" cy="691697"/>
            <a:chOff x="4856049" y="708491"/>
            <a:chExt cx="2207942" cy="691697"/>
          </a:xfrm>
        </p:grpSpPr>
        <p:sp>
          <p:nvSpPr>
            <p:cNvPr id="9" name="MH_SubTitle_1"/>
            <p:cNvSpPr>
              <a:spLocks noChangeArrowheads="1"/>
            </p:cNvSpPr>
            <p:nvPr>
              <p:custDataLst>
                <p:tags r:id="rId1"/>
              </p:custDataLst>
            </p:nvPr>
          </p:nvSpPr>
          <p:spPr bwMode="gray">
            <a:xfrm>
              <a:off x="4856049" y="708491"/>
              <a:ext cx="2207942" cy="691697"/>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5467695" y="865743"/>
              <a:ext cx="1124104" cy="520110"/>
            </a:xfrm>
            <a:prstGeom prst="rect">
              <a:avLst/>
            </a:prstGeom>
          </p:spPr>
          <p:txBody>
            <a:bodyPr wrap="square" lIns="0" tIns="0" rIns="0" bIns="0">
              <a:noAutofit/>
            </a:bodyPr>
            <a:lstStyle/>
            <a:p>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
        <p:nvSpPr>
          <p:cNvPr id="12" name="文本框 11"/>
          <p:cNvSpPr txBox="1"/>
          <p:nvPr/>
        </p:nvSpPr>
        <p:spPr>
          <a:xfrm>
            <a:off x="217837" y="2113932"/>
            <a:ext cx="11342462" cy="4975657"/>
          </a:xfrm>
          <a:prstGeom prst="rect">
            <a:avLst/>
          </a:prstGeom>
          <a:noFill/>
        </p:spPr>
        <p:txBody>
          <a:bodyPr wrap="square" rtlCol="0">
            <a:spAutoFit/>
          </a:bodyPr>
          <a:lstStyle/>
          <a:p>
            <a:pPr algn="just">
              <a:lnSpc>
                <a:spcPct val="150000"/>
              </a:lnSpc>
            </a:pP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600" dirty="0">
                <a:latin typeface="Arial" panose="020B0604020202020204" pitchFamily="34" charset="0"/>
                <a:cs typeface="Arial" panose="020B0604020202020204" pitchFamily="34" charset="0"/>
              </a:rPr>
              <a:t> Nếu trong công tác, các cô, các chú được nhân dân ủng hộ, làm cho dân tin, dân phục, dân yêu thì nhất định các cô, các chú thành công. Muốn được như vậy, phải trau dồi đạo đức cách mạng.</a:t>
            </a:r>
          </a:p>
          <a:p>
            <a:pPr algn="r">
              <a:lnSpc>
                <a:spcPct val="150000"/>
              </a:lnSpc>
            </a:pPr>
            <a:r>
              <a:rPr lang="vi-VN" sz="3600" dirty="0">
                <a:latin typeface="Arial" panose="020B0604020202020204" pitchFamily="34" charset="0"/>
                <a:cs typeface="Arial" panose="020B0604020202020204" pitchFamily="34" charset="0"/>
              </a:rPr>
              <a:t>HỒ CHÍ </a:t>
            </a:r>
            <a:r>
              <a:rPr lang="vi-VN" sz="3600" dirty="0" smtClean="0">
                <a:latin typeface="Arial" panose="020B0604020202020204" pitchFamily="34" charset="0"/>
                <a:cs typeface="Arial" panose="020B0604020202020204" pitchFamily="34" charset="0"/>
              </a:rPr>
              <a:t>MIN</a:t>
            </a:r>
            <a:r>
              <a:rPr lang="en-US" sz="3600" dirty="0">
                <a:latin typeface="Arial" panose="020B0604020202020204" pitchFamily="34" charset="0"/>
                <a:cs typeface="Arial" panose="020B0604020202020204" pitchFamily="34" charset="0"/>
              </a:rPr>
              <a:t>H</a:t>
            </a:r>
            <a:r>
              <a:rPr lang="vi-VN" sz="3600" dirty="0">
                <a:latin typeface="Arial" panose="020B0604020202020204" pitchFamily="34" charset="0"/>
                <a:cs typeface="Arial" panose="020B0604020202020204" pitchFamily="34" charset="0"/>
              </a:rPr>
              <a:t/>
            </a:r>
            <a:br>
              <a:rPr lang="vi-VN" sz="3600" dirty="0">
                <a:latin typeface="Arial" panose="020B0604020202020204" pitchFamily="34" charset="0"/>
                <a:cs typeface="Arial" panose="020B0604020202020204" pitchFamily="34" charset="0"/>
              </a:rPr>
            </a:br>
            <a:endParaRPr lang="vi-VN" sz="3600" dirty="0">
              <a:latin typeface="Arial" panose="020B0604020202020204" pitchFamily="34" charset="0"/>
              <a:cs typeface="Arial" panose="020B0604020202020204" pitchFamily="34" charset="0"/>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33" name="Group 32"/>
          <p:cNvGrpSpPr/>
          <p:nvPr/>
        </p:nvGrpSpPr>
        <p:grpSpPr>
          <a:xfrm>
            <a:off x="1914540" y="925573"/>
            <a:ext cx="12006245" cy="5067734"/>
            <a:chOff x="1914540" y="925573"/>
            <a:chExt cx="12006245" cy="5067734"/>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6095" y="925573"/>
              <a:ext cx="1423764" cy="142376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095" y="2910637"/>
              <a:ext cx="1206391" cy="1206391"/>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540" y="4625023"/>
              <a:ext cx="1368284" cy="1368284"/>
            </a:xfrm>
            <a:prstGeom prst="rect">
              <a:avLst/>
            </a:prstGeom>
          </p:spPr>
        </p:pic>
        <p:sp>
          <p:nvSpPr>
            <p:cNvPr id="30" name="Rectangle 254">
              <a:extLst>
                <a:ext uri="{FF2B5EF4-FFF2-40B4-BE49-F238E27FC236}">
                  <a16:creationId xmlns:a16="http://schemas.microsoft.com/office/drawing/2014/main" xmlns="" id="{27F28629-ED65-4F49-92D8-FAC69F49025D}"/>
                </a:ext>
              </a:extLst>
            </p:cNvPr>
            <p:cNvSpPr/>
            <p:nvPr/>
          </p:nvSpPr>
          <p:spPr>
            <a:xfrm>
              <a:off x="3875751" y="1704378"/>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1" name="Rectangle 254">
              <a:extLst>
                <a:ext uri="{FF2B5EF4-FFF2-40B4-BE49-F238E27FC236}">
                  <a16:creationId xmlns:a16="http://schemas.microsoft.com/office/drawing/2014/main" xmlns="" id="{27F28629-ED65-4F49-92D8-FAC69F49025D}"/>
                </a:ext>
              </a:extLst>
            </p:cNvPr>
            <p:cNvSpPr/>
            <p:nvPr/>
          </p:nvSpPr>
          <p:spPr>
            <a:xfrm>
              <a:off x="3875751" y="3440640"/>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Gạch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dưới</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32" name="Rectangle 254">
              <a:extLst>
                <a:ext uri="{FF2B5EF4-FFF2-40B4-BE49-F238E27FC236}">
                  <a16:creationId xmlns:a16="http://schemas.microsoft.com/office/drawing/2014/main" xmlns="" id="{27F28629-ED65-4F49-92D8-FAC69F49025D}"/>
                </a:ext>
              </a:extLst>
            </p:cNvPr>
            <p:cNvSpPr/>
            <p:nvPr/>
          </p:nvSpPr>
          <p:spPr>
            <a:xfrm>
              <a:off x="3976685" y="5246695"/>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0" y="-86995"/>
            <a:ext cx="3552281" cy="2545801"/>
          </a:xfrm>
          <a:prstGeom prst="rect">
            <a:avLst/>
          </a:prstGeom>
          <a:ln>
            <a:noFill/>
          </a:ln>
          <a:effectLst>
            <a:softEdge rad="112500"/>
          </a:effectLst>
        </p:spPr>
      </p:pic>
    </p:spTree>
    <p:extLst>
      <p:ext uri="{BB962C8B-B14F-4D97-AF65-F5344CB8AC3E}">
        <p14:creationId xmlns:p14="http://schemas.microsoft.com/office/powerpoint/2010/main" val="306351389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6" presetClass="entr" presetSubtype="3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out)">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30983" y="559649"/>
            <a:ext cx="11730033"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185847"/>
            <a:ext cx="1371600" cy="74760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876639" y="334163"/>
            <a:ext cx="1142322"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46" name="Oval 45"/>
          <p:cNvSpPr/>
          <p:nvPr/>
        </p:nvSpPr>
        <p:spPr>
          <a:xfrm>
            <a:off x="1285514" y="1982329"/>
            <a:ext cx="1155467" cy="957033"/>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21863" y="4414316"/>
            <a:ext cx="697098" cy="892772"/>
          </a:xfrm>
          <a:prstGeom prst="ellipse">
            <a:avLst/>
          </a:prstGeom>
          <a:solidFill>
            <a:srgbClr val="FFE4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H="1">
            <a:off x="1096832" y="430749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97545" y="1616878"/>
            <a:ext cx="11342462" cy="3785652"/>
          </a:xfrm>
          <a:prstGeom prst="rect">
            <a:avLst/>
          </a:prstGeom>
          <a:noFill/>
        </p:spPr>
        <p:txBody>
          <a:bodyPr wrap="square" rtlCol="0">
            <a:spAutoFit/>
          </a:bodyPr>
          <a:lstStyle/>
          <a:p>
            <a:pPr algn="just">
              <a:lnSpc>
                <a:spcPct val="200000"/>
              </a:lnSpc>
            </a:pP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Nếu</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trong </a:t>
            </a:r>
            <a:r>
              <a:rPr lang="vi-VN" sz="4000" dirty="0">
                <a:latin typeface="Arial" panose="020B0604020202020204" pitchFamily="34" charset="0"/>
                <a:cs typeface="Arial" panose="020B0604020202020204" pitchFamily="34" charset="0"/>
              </a:rPr>
              <a:t>công tác, các cô, các chú được nhân dân ủng hộ, làm cho dân tin, dân phục, dân </a:t>
            </a:r>
            <a:r>
              <a:rPr lang="vi-VN" sz="4000" dirty="0" smtClean="0">
                <a:latin typeface="Arial" panose="020B0604020202020204" pitchFamily="34" charset="0"/>
                <a:cs typeface="Arial" panose="020B0604020202020204" pitchFamily="34" charset="0"/>
              </a:rPr>
              <a:t>yêu</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 </a:t>
            </a:r>
            <a:r>
              <a:rPr lang="vi-VN" sz="4000" dirty="0">
                <a:latin typeface="Arial" panose="020B0604020202020204" pitchFamily="34" charset="0"/>
                <a:cs typeface="Arial" panose="020B0604020202020204" pitchFamily="34" charset="0"/>
              </a:rPr>
              <a:t>nhất định các cô, các chú thành công. </a:t>
            </a:r>
          </a:p>
        </p:txBody>
      </p:sp>
      <p:cxnSp>
        <p:nvCxnSpPr>
          <p:cNvPr id="29" name="Straight Connector 28"/>
          <p:cNvCxnSpPr/>
          <p:nvPr/>
        </p:nvCxnSpPr>
        <p:spPr>
          <a:xfrm>
            <a:off x="6423102" y="2777732"/>
            <a:ext cx="5064048"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1578" y="4006528"/>
            <a:ext cx="11075572"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7545" y="5214756"/>
            <a:ext cx="79492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34665" y="5199537"/>
            <a:ext cx="6070445" cy="40976"/>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74459" y="2772917"/>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6922645" y="5291812"/>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grpSp>
        <p:nvGrpSpPr>
          <p:cNvPr id="2" name="Group 1"/>
          <p:cNvGrpSpPr/>
          <p:nvPr/>
        </p:nvGrpSpPr>
        <p:grpSpPr>
          <a:xfrm>
            <a:off x="2332299" y="581482"/>
            <a:ext cx="11856846" cy="1423764"/>
            <a:chOff x="1200264" y="7460207"/>
            <a:chExt cx="11856846" cy="1423764"/>
          </a:xfrm>
        </p:grpSpPr>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264" y="7460207"/>
              <a:ext cx="1423764" cy="1423764"/>
            </a:xfrm>
            <a:prstGeom prst="rect">
              <a:avLst/>
            </a:prstGeom>
          </p:spPr>
        </p:pic>
        <p:sp>
          <p:nvSpPr>
            <p:cNvPr id="39" name="Rectangle 254">
              <a:extLst>
                <a:ext uri="{FF2B5EF4-FFF2-40B4-BE49-F238E27FC236}">
                  <a16:creationId xmlns:a16="http://schemas.microsoft.com/office/drawing/2014/main" xmlns="" id="{27F28629-ED65-4F49-92D8-FAC69F49025D}"/>
                </a:ext>
              </a:extLst>
            </p:cNvPr>
            <p:cNvSpPr/>
            <p:nvPr/>
          </p:nvSpPr>
          <p:spPr>
            <a:xfrm>
              <a:off x="3113010" y="8121801"/>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văn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8" name="Group 7"/>
          <p:cNvGrpSpPr/>
          <p:nvPr/>
        </p:nvGrpSpPr>
        <p:grpSpPr>
          <a:xfrm>
            <a:off x="2387077" y="721416"/>
            <a:ext cx="11883756" cy="1206391"/>
            <a:chOff x="1173354" y="9328060"/>
            <a:chExt cx="11883756" cy="1206391"/>
          </a:xfrm>
        </p:grpSpPr>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3354" y="9328060"/>
              <a:ext cx="1206391" cy="1206391"/>
            </a:xfrm>
            <a:prstGeom prst="rect">
              <a:avLst/>
            </a:prstGeom>
          </p:spPr>
        </p:pic>
        <p:sp>
          <p:nvSpPr>
            <p:cNvPr id="40" name="Rectangle 254">
              <a:extLst>
                <a:ext uri="{FF2B5EF4-FFF2-40B4-BE49-F238E27FC236}">
                  <a16:creationId xmlns:a16="http://schemas.microsoft.com/office/drawing/2014/main" xmlns="" id="{27F28629-ED65-4F49-92D8-FAC69F49025D}"/>
                </a:ext>
              </a:extLst>
            </p:cNvPr>
            <p:cNvSpPr/>
            <p:nvPr/>
          </p:nvSpPr>
          <p:spPr>
            <a:xfrm>
              <a:off x="3113010" y="9858063"/>
              <a:ext cx="9944100" cy="520110"/>
            </a:xfrm>
            <a:prstGeom prst="rect">
              <a:avLst/>
            </a:prstGeom>
          </p:spPr>
          <p:txBody>
            <a:bodyPr wrap="square" lIns="0" tIns="0" rIns="0" bIns="0">
              <a:noAutofit/>
            </a:bodyPr>
            <a:lstStyle/>
            <a:p>
              <a:r>
                <a:rPr lang="en-US" altLang="zh-CN" sz="3200" b="1" dirty="0" err="1">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là</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11" name="Group 10"/>
          <p:cNvGrpSpPr/>
          <p:nvPr/>
        </p:nvGrpSpPr>
        <p:grpSpPr>
          <a:xfrm>
            <a:off x="2272520" y="605946"/>
            <a:ext cx="12006245" cy="1368284"/>
            <a:chOff x="1151799" y="11063443"/>
            <a:chExt cx="12006245" cy="1368284"/>
          </a:xfrm>
        </p:grpSpPr>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799" y="11063443"/>
              <a:ext cx="1368284" cy="1368284"/>
            </a:xfrm>
            <a:prstGeom prst="rect">
              <a:avLst/>
            </a:prstGeom>
          </p:spPr>
        </p:pic>
        <p:sp>
          <p:nvSpPr>
            <p:cNvPr id="41" name="Rectangle 254">
              <a:extLst>
                <a:ext uri="{FF2B5EF4-FFF2-40B4-BE49-F238E27FC236}">
                  <a16:creationId xmlns:a16="http://schemas.microsoft.com/office/drawing/2014/main" xmlns="" id="{27F28629-ED65-4F49-92D8-FAC69F49025D}"/>
                </a:ext>
              </a:extLst>
            </p:cNvPr>
            <p:cNvSpPr/>
            <p:nvPr/>
          </p:nvSpPr>
          <p:spPr>
            <a:xfrm>
              <a:off x="3213944" y="11664118"/>
              <a:ext cx="9944100" cy="520110"/>
            </a:xfrm>
            <a:prstGeom prst="rect">
              <a:avLst/>
            </a:prstGeom>
          </p:spPr>
          <p:txBody>
            <a:bodyPr wrap="square" lIns="0" tIns="0" rIns="0" bIns="0">
              <a:noAutofit/>
            </a:bodyPr>
            <a:lstStyle/>
            <a:p>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Khoanh</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tròn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cặp</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rgbClr val="002060"/>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spTree>
    <p:extLst>
      <p:ext uri="{BB962C8B-B14F-4D97-AF65-F5344CB8AC3E}">
        <p14:creationId xmlns:p14="http://schemas.microsoft.com/office/powerpoint/2010/main" val="158450234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heel(1)">
                                      <p:cBhvr>
                                        <p:cTn id="58" dur="20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heel(1)">
                                      <p:cBhvr>
                                        <p:cTn id="63"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12"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15224" y="587456"/>
            <a:ext cx="11697028"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762000" y="73111"/>
            <a:ext cx="10934674" cy="166986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206501" y="252245"/>
            <a:ext cx="9944100" cy="520110"/>
          </a:xfrm>
          <a:prstGeom prst="rect">
            <a:avLst/>
          </a:prstGeom>
        </p:spPr>
        <p:txBody>
          <a:bodyPr wrap="square" lIns="0" tIns="0" rIns="0" bIns="0">
            <a:noAutofit/>
          </a:bodyPr>
          <a:lstStyle/>
          <a:p>
            <a:pPr algn="just"/>
            <a:r>
              <a:rPr lang="en-US" sz="3200" b="1" dirty="0" err="1" smtClean="0">
                <a:solidFill>
                  <a:schemeClr val="bg1"/>
                </a:solidFill>
                <a:latin typeface="#9Slide03 Arima Madurai Black" panose="00000A00000000000000" pitchFamily="2" charset="0"/>
                <a:cs typeface="#9Slide03 Arima Madurai Black" panose="00000A00000000000000" pitchFamily="2" charset="0"/>
              </a:rPr>
              <a:t>Bài</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200" b="1" dirty="0" smtClean="0">
                <a:solidFill>
                  <a:schemeClr val="bg1"/>
                </a:solidFill>
                <a:latin typeface="#9Slide03 Arima Madurai Black" panose="00000A00000000000000" pitchFamily="2" charset="0"/>
                <a:cs typeface="#9Slide03 Arima Madurai Black" panose="00000A00000000000000" pitchFamily="2" charset="0"/>
              </a:rPr>
              <a:t>2</a:t>
            </a:r>
            <a:r>
              <a:rPr lang="vi-VN" sz="3200" b="1" dirty="0">
                <a:solidFill>
                  <a:schemeClr val="bg1"/>
                </a:solidFill>
                <a:latin typeface="#9Slide03 Arima Madurai Black" panose="00000A00000000000000" pitchFamily="2" charset="0"/>
                <a:cs typeface="#9Slide03 Arima Madurai Black" panose="00000A00000000000000" pitchFamily="2" charset="0"/>
              </a:rPr>
              <a:t>. Trong hai câu ghép ở cuối đoạn văn dưới đây, tác giả đã lược bớt quan hệ từ. Hãy khôi phục lại những từ bị </a:t>
            </a:r>
            <a:r>
              <a:rPr lang="vi-VN" sz="3200" b="1" dirty="0" smtClean="0">
                <a:solidFill>
                  <a:schemeClr val="bg1"/>
                </a:solidFill>
                <a:latin typeface="#9Slide03 Arima Madurai Black" panose="00000A00000000000000" pitchFamily="2" charset="0"/>
                <a:cs typeface="#9Slide03 Arima Madurai Black" panose="00000A00000000000000" pitchFamily="2" charset="0"/>
              </a:rPr>
              <a:t>lược</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200" b="1" dirty="0" err="1" smtClean="0">
                <a:solidFill>
                  <a:schemeClr val="bg1"/>
                </a:solidFill>
                <a:latin typeface="#9Slide03 Arima Madurai Black" panose="00000A00000000000000" pitchFamily="2" charset="0"/>
                <a:cs typeface="#9Slide03 Arima Madurai Black" panose="00000A00000000000000" pitchFamily="2" charset="0"/>
              </a:rPr>
              <a:t>bớt</a:t>
            </a:r>
            <a:r>
              <a:rPr lang="en-US" sz="3200" b="1" dirty="0" smtClean="0">
                <a:solidFill>
                  <a:schemeClr val="bg1"/>
                </a:solidFill>
                <a:latin typeface="#9Slide03 Arima Madurai Black" panose="00000A00000000000000" pitchFamily="2" charset="0"/>
                <a:cs typeface="#9Slide03 Arima Madurai Black" panose="00000A00000000000000" pitchFamily="2" charset="0"/>
              </a:rPr>
              <a:t>.</a:t>
            </a:r>
            <a:endParaRPr lang="vi-VN"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12" name="文本框 11"/>
          <p:cNvSpPr txBox="1"/>
          <p:nvPr/>
        </p:nvSpPr>
        <p:spPr>
          <a:xfrm>
            <a:off x="546422" y="1647151"/>
            <a:ext cx="11136754" cy="5262979"/>
          </a:xfrm>
          <a:prstGeom prst="rect">
            <a:avLst/>
          </a:prstGeom>
          <a:noFill/>
        </p:spPr>
        <p:txBody>
          <a:bodyPr wrap="square" rtlCol="0">
            <a:spAutoFit/>
          </a:bodyPr>
          <a:lstStyle/>
          <a:p>
            <a:pPr>
              <a:lnSpc>
                <a:spcPct val="150000"/>
              </a:lnSpc>
            </a:pPr>
            <a:r>
              <a:rPr lang="en-US" altLang="zh-CN" sz="32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vi-VN" sz="3200" dirty="0">
                <a:latin typeface="Arial" panose="020B0604020202020204" pitchFamily="34" charset="0"/>
                <a:cs typeface="Arial" panose="020B0604020202020204" pitchFamily="34" charset="0"/>
              </a:rPr>
              <a:t> Thái hậu ngạc nhiên nói :</a:t>
            </a:r>
          </a:p>
          <a:p>
            <a:pPr>
              <a:lnSpc>
                <a:spcPct val="150000"/>
              </a:lnSpc>
            </a:pPr>
            <a:r>
              <a:rPr lang="vi-VN" sz="3200" dirty="0">
                <a:latin typeface="Arial" panose="020B0604020202020204" pitchFamily="34" charset="0"/>
                <a:cs typeface="Arial" panose="020B0604020202020204" pitchFamily="34" charset="0"/>
              </a:rPr>
              <a:t>-   Vũ Tán Đường hết lòng vì ông, sao không tiến cử ?</a:t>
            </a:r>
          </a:p>
          <a:p>
            <a:pPr>
              <a:lnSpc>
                <a:spcPct val="150000"/>
              </a:lnSpc>
            </a:pP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Tô </a:t>
            </a:r>
            <a:r>
              <a:rPr lang="vi-VN" sz="3200" dirty="0">
                <a:latin typeface="Arial" panose="020B0604020202020204" pitchFamily="34" charset="0"/>
                <a:cs typeface="Arial" panose="020B0604020202020204" pitchFamily="34" charset="0"/>
              </a:rPr>
              <a:t>Hiến Thành tâu :</a:t>
            </a:r>
          </a:p>
          <a:p>
            <a:pPr>
              <a:lnSpc>
                <a:spcPct val="150000"/>
              </a:lnSpc>
            </a:pPr>
            <a:r>
              <a:rPr lang="vi-VN" sz="3200" dirty="0">
                <a:latin typeface="Arial" panose="020B0604020202020204" pitchFamily="34" charset="0"/>
                <a:cs typeface="Arial" panose="020B0604020202020204" pitchFamily="34" charset="0"/>
              </a:rPr>
              <a:t>-   (...) Thái hậu hỏi người hầu hạ giỏi thì thần xin cử Vũ Tán Đường. Còn Thái hậu hỏi người tài ba giúp nước (...) thần xin cử Trần Trung Tá.</a:t>
            </a:r>
          </a:p>
          <a:p>
            <a:pPr algn="r">
              <a:lnSpc>
                <a:spcPct val="150000"/>
              </a:lnSpc>
            </a:pPr>
            <a:r>
              <a:rPr lang="vi-VN" sz="3200" dirty="0">
                <a:latin typeface="Arial" panose="020B0604020202020204" pitchFamily="34" charset="0"/>
                <a:cs typeface="Arial" panose="020B0604020202020204" pitchFamily="34" charset="0"/>
              </a:rPr>
              <a:t>Theo QUỲNH CƯ - ĐỖ ĐỨC </a:t>
            </a:r>
            <a:r>
              <a:rPr lang="vi-VN" sz="3200" dirty="0" smtClean="0">
                <a:latin typeface="Arial" panose="020B0604020202020204" pitchFamily="34" charset="0"/>
                <a:cs typeface="Arial" panose="020B0604020202020204" pitchFamily="34" charset="0"/>
              </a:rPr>
              <a:t>HÙNG</a:t>
            </a:r>
            <a:endParaRPr lang="vi-VN" sz="3200" dirty="0">
              <a:latin typeface="Arial" panose="020B0604020202020204" pitchFamily="34" charset="0"/>
              <a:cs typeface="Arial" panose="020B0604020202020204" pitchFamily="34" charset="0"/>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文本框 11"/>
          <p:cNvSpPr txBox="1"/>
          <p:nvPr/>
        </p:nvSpPr>
        <p:spPr>
          <a:xfrm>
            <a:off x="789243" y="1924151"/>
            <a:ext cx="9102947" cy="4708981"/>
          </a:xfrm>
          <a:prstGeom prst="rect">
            <a:avLst/>
          </a:prstGeom>
          <a:noFill/>
        </p:spPr>
        <p:txBody>
          <a:bodyPr wrap="square" rtlCol="0">
            <a:spAutoFit/>
          </a:bodyPr>
          <a:lstStyle/>
          <a:p>
            <a:pPr algn="just">
              <a:lnSpc>
                <a:spcPct val="150000"/>
              </a:lnSpc>
            </a:pP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Thái hậu hỏi người hầu hạ giỏi thì thần xin cử Vũ Tán Đường. Còn Thái hậu hỏi người tài ba giúp nước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thần xin cử Trần Trung Tá.</a:t>
            </a:r>
          </a:p>
          <a:p>
            <a:pPr algn="just">
              <a:lnSpc>
                <a:spcPct val="150000"/>
              </a:lnSpc>
            </a:pPr>
            <a:endParaRPr lang="vi-VN" sz="40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1905" b="90000" l="26167" r="74500">
                        <a14:backgroundMark x1="38000" y1="51746" x2="39167" y2="54762"/>
                        <a14:backgroundMark x1="39750" y1="63968" x2="40000" y2="68571"/>
                        <a14:backgroundMark x1="61417" y1="42540" x2="62250" y2="48730"/>
                        <a14:backgroundMark x1="60833" y1="21270" x2="60833" y2="21270"/>
                      </a14:backgroundRemoval>
                    </a14:imgEffect>
                  </a14:imgLayer>
                </a14:imgProps>
              </a:ext>
              <a:ext uri="{28A0092B-C50C-407E-A947-70E740481C1C}">
                <a14:useLocalDpi xmlns:a14="http://schemas.microsoft.com/office/drawing/2010/main" val="0"/>
              </a:ext>
            </a:extLst>
          </a:blip>
          <a:stretch>
            <a:fillRect/>
          </a:stretch>
        </p:blipFill>
        <p:spPr>
          <a:xfrm>
            <a:off x="7556377" y="4053896"/>
            <a:ext cx="6202842" cy="3256492"/>
          </a:xfrm>
          <a:prstGeom prst="rect">
            <a:avLst/>
          </a:prstGeom>
        </p:spPr>
      </p:pic>
      <p:sp>
        <p:nvSpPr>
          <p:cNvPr id="30" name="TextBox 29"/>
          <p:cNvSpPr txBox="1"/>
          <p:nvPr/>
        </p:nvSpPr>
        <p:spPr>
          <a:xfrm>
            <a:off x="1110343" y="2094789"/>
            <a:ext cx="1161143" cy="707886"/>
          </a:xfrm>
          <a:prstGeom prst="rect">
            <a:avLst/>
          </a:prstGeom>
          <a:noFill/>
        </p:spPr>
        <p:txBody>
          <a:bodyPr wrap="square" rtlCol="0">
            <a:spAutoFit/>
          </a:bodyPr>
          <a:lstStyle/>
          <a:p>
            <a:r>
              <a:rPr lang="en-US" sz="4000" b="1" dirty="0" err="1" smtClean="0">
                <a:solidFill>
                  <a:srgbClr val="FF0000"/>
                </a:solidFill>
                <a:latin typeface="Arial" panose="020B0604020202020204" pitchFamily="34" charset="0"/>
                <a:cs typeface="Arial" panose="020B0604020202020204" pitchFamily="34" charset="0"/>
              </a:rPr>
              <a:t>Nếu</a:t>
            </a:r>
            <a:r>
              <a:rPr lang="en-US" sz="4000" b="1" dirty="0" smtClean="0">
                <a:solidFill>
                  <a:srgbClr val="FF0000"/>
                </a:solidFill>
                <a:latin typeface="Arial" panose="020B0604020202020204" pitchFamily="34" charset="0"/>
                <a:cs typeface="Arial" panose="020B0604020202020204" pitchFamily="34" charset="0"/>
              </a:rPr>
              <a:t> </a:t>
            </a:r>
            <a:endParaRPr lang="en-US" sz="4000" b="1" dirty="0">
              <a:solidFill>
                <a:srgbClr val="FF0000"/>
              </a:solidFill>
              <a:latin typeface="Arial" panose="020B0604020202020204" pitchFamily="34" charset="0"/>
              <a:cs typeface="Arial" panose="020B0604020202020204" pitchFamily="34" charset="0"/>
            </a:endParaRPr>
          </a:p>
        </p:txBody>
      </p:sp>
      <p:sp>
        <p:nvSpPr>
          <p:cNvPr id="31" name="TextBox 30"/>
          <p:cNvSpPr txBox="1"/>
          <p:nvPr/>
        </p:nvSpPr>
        <p:spPr>
          <a:xfrm>
            <a:off x="933956" y="4847436"/>
            <a:ext cx="1161143" cy="707886"/>
          </a:xfrm>
          <a:prstGeom prst="rect">
            <a:avLst/>
          </a:prstGeom>
          <a:noFill/>
        </p:spPr>
        <p:txBody>
          <a:bodyPr wrap="square" rtlCol="0">
            <a:spAutoFit/>
          </a:bodyPr>
          <a:lstStyle/>
          <a:p>
            <a:r>
              <a:rPr lang="en-US" sz="4000" b="1" dirty="0" err="1" smtClean="0">
                <a:solidFill>
                  <a:srgbClr val="FF0000"/>
                </a:solidFill>
                <a:latin typeface="Arial" panose="020B0604020202020204" pitchFamily="34" charset="0"/>
                <a:cs typeface="Arial" panose="020B0604020202020204" pitchFamily="34" charset="0"/>
              </a:rPr>
              <a:t>thì</a:t>
            </a:r>
            <a:r>
              <a:rPr lang="en-US" sz="4000" b="1" dirty="0" smtClean="0">
                <a:solidFill>
                  <a:srgbClr val="FF0000"/>
                </a:solidFill>
                <a:latin typeface="Arial" panose="020B0604020202020204" pitchFamily="34" charset="0"/>
                <a:cs typeface="Arial" panose="020B0604020202020204" pitchFamily="34" charset="0"/>
              </a:rPr>
              <a:t> </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806482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6" presetClass="entr" presetSubtype="16"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8"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23352" y="1772632"/>
            <a:ext cx="3555857" cy="3825025"/>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xmlns="" id="{2D7AF8A0-BCB9-430E-9AC1-3499BB92D610}"/>
              </a:ext>
            </a:extLst>
          </p:cNvPr>
          <p:cNvSpPr txBox="1"/>
          <p:nvPr/>
        </p:nvSpPr>
        <p:spPr>
          <a:xfrm>
            <a:off x="-419409" y="2852474"/>
            <a:ext cx="2259723" cy="1754326"/>
          </a:xfrm>
          <a:prstGeom prst="rect">
            <a:avLst/>
          </a:prstGeom>
          <a:noFill/>
        </p:spPr>
        <p:txBody>
          <a:bodyPr wrap="square" rtlCol="0">
            <a:spAutoFit/>
          </a:bodyPr>
          <a:lstStyle/>
          <a:p>
            <a:pPr algn="ct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043" y="4926397"/>
              <a:ext cx="1126459" cy="1126459"/>
            </a:xfrm>
            <a:prstGeom prst="rect">
              <a:avLst/>
            </a:prstGeom>
          </p:spPr>
        </p:pic>
      </p:grpSp>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0484" y="2852474"/>
              <a:ext cx="1130887" cy="1130887"/>
            </a:xfrm>
            <a:prstGeom prst="rect">
              <a:avLst/>
            </a:prstGeom>
          </p:spPr>
        </p:pic>
      </p:grpSp>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5737" y="703867"/>
              <a:ext cx="1068765" cy="1068765"/>
            </a:xfrm>
            <a:prstGeom prst="rect">
              <a:avLst/>
            </a:prstGeom>
          </p:spPr>
        </p:pic>
      </p:grpSp>
    </p:spTree>
    <p:extLst>
      <p:ext uri="{BB962C8B-B14F-4D97-AF65-F5344CB8AC3E}">
        <p14:creationId xmlns:p14="http://schemas.microsoft.com/office/powerpoint/2010/main" val="473904173"/>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fade">
                                      <p:cBhvr>
                                        <p:cTn id="24" dur="1000"/>
                                        <p:tgtEl>
                                          <p:spTgt spid="161"/>
                                        </p:tgtEl>
                                      </p:cBhvr>
                                    </p:animEffect>
                                    <p:anim calcmode="lin" valueType="num">
                                      <p:cBhvr>
                                        <p:cTn id="25" dur="1000" fill="hold"/>
                                        <p:tgtEl>
                                          <p:spTgt spid="161"/>
                                        </p:tgtEl>
                                        <p:attrNameLst>
                                          <p:attrName>ppt_x</p:attrName>
                                        </p:attrNameLst>
                                      </p:cBhvr>
                                      <p:tavLst>
                                        <p:tav tm="0">
                                          <p:val>
                                            <p:strVal val="#ppt_x"/>
                                          </p:val>
                                        </p:tav>
                                        <p:tav tm="100000">
                                          <p:val>
                                            <p:strVal val="#ppt_x"/>
                                          </p:val>
                                        </p:tav>
                                      </p:tavLst>
                                    </p:anim>
                                    <p:anim calcmode="lin" valueType="num">
                                      <p:cBhvr>
                                        <p:cTn id="26" dur="1000" fill="hold"/>
                                        <p:tgtEl>
                                          <p:spTgt spid="16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2"/>
                                        </p:tgtEl>
                                        <p:attrNameLst>
                                          <p:attrName>style.visibility</p:attrName>
                                        </p:attrNameLst>
                                      </p:cBhvr>
                                      <p:to>
                                        <p:strVal val="visible"/>
                                      </p:to>
                                    </p:set>
                                    <p:animEffect transition="in" filter="fade">
                                      <p:cBhvr>
                                        <p:cTn id="29" dur="1000"/>
                                        <p:tgtEl>
                                          <p:spTgt spid="162"/>
                                        </p:tgtEl>
                                      </p:cBhvr>
                                    </p:animEffect>
                                    <p:anim calcmode="lin" valueType="num">
                                      <p:cBhvr>
                                        <p:cTn id="30" dur="1000" fill="hold"/>
                                        <p:tgtEl>
                                          <p:spTgt spid="162"/>
                                        </p:tgtEl>
                                        <p:attrNameLst>
                                          <p:attrName>ppt_x</p:attrName>
                                        </p:attrNameLst>
                                      </p:cBhvr>
                                      <p:tavLst>
                                        <p:tav tm="0">
                                          <p:val>
                                            <p:strVal val="#ppt_x"/>
                                          </p:val>
                                        </p:tav>
                                        <p:tav tm="100000">
                                          <p:val>
                                            <p:strVal val="#ppt_x"/>
                                          </p:val>
                                        </p:tav>
                                      </p:tavLst>
                                    </p:anim>
                                    <p:anim calcmode="lin" valueType="num">
                                      <p:cBhvr>
                                        <p:cTn id="31" dur="1000" fill="hold"/>
                                        <p:tgtEl>
                                          <p:spTgt spid="16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1000"/>
                                        <p:tgtEl>
                                          <p:spTgt spid="163"/>
                                        </p:tgtEl>
                                      </p:cBhvr>
                                    </p:animEffect>
                                    <p:anim calcmode="lin" valueType="num">
                                      <p:cBhvr>
                                        <p:cTn id="35" dur="1000" fill="hold"/>
                                        <p:tgtEl>
                                          <p:spTgt spid="163"/>
                                        </p:tgtEl>
                                        <p:attrNameLst>
                                          <p:attrName>ppt_x</p:attrName>
                                        </p:attrNameLst>
                                      </p:cBhvr>
                                      <p:tavLst>
                                        <p:tav tm="0">
                                          <p:val>
                                            <p:strVal val="#ppt_x"/>
                                          </p:val>
                                        </p:tav>
                                        <p:tav tm="100000">
                                          <p:val>
                                            <p:strVal val="#ppt_x"/>
                                          </p:val>
                                        </p:tav>
                                      </p:tavLst>
                                    </p:anim>
                                    <p:anim calcmode="lin" valueType="num">
                                      <p:cBhvr>
                                        <p:cTn id="36"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537410" y="636438"/>
            <a:ext cx="11117179" cy="5290756"/>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380120" y="3911246"/>
            <a:ext cx="2811880" cy="317976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0" name="Rectangle 254">
            <a:extLst>
              <a:ext uri="{FF2B5EF4-FFF2-40B4-BE49-F238E27FC236}">
                <a16:creationId xmlns:a16="http://schemas.microsoft.com/office/drawing/2014/main" xmlns="" id="{27F28629-ED65-4F49-92D8-FAC69F49025D}"/>
              </a:ext>
            </a:extLst>
          </p:cNvPr>
          <p:cNvSpPr/>
          <p:nvPr/>
        </p:nvSpPr>
        <p:spPr>
          <a:xfrm>
            <a:off x="1459422" y="941522"/>
            <a:ext cx="3024336" cy="520110"/>
          </a:xfrm>
          <a:prstGeom prst="rect">
            <a:avLst/>
          </a:prstGeom>
        </p:spPr>
        <p:txBody>
          <a:bodyPr wrap="square" lIns="0" tIns="0" rIns="0" bIns="0">
            <a:noAutofit/>
          </a:bodyPr>
          <a:lstStyle/>
          <a:p>
            <a:r>
              <a:rPr lang="zh-CN" alt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标题文本预设</a:t>
            </a:r>
            <a:endParaRPr lang="en-US" sz="28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sketched-down-arrow_36677"/>
          <p:cNvSpPr>
            <a:spLocks noChangeAspect="1"/>
          </p:cNvSpPr>
          <p:nvPr/>
        </p:nvSpPr>
        <p:spPr bwMode="auto">
          <a:xfrm rot="16200000">
            <a:off x="584883" y="1844352"/>
            <a:ext cx="837263" cy="849994"/>
          </a:xfrm>
          <a:custGeom>
            <a:avLst/>
            <a:gdLst>
              <a:gd name="connsiteX0" fmla="*/ 182296 w 323300"/>
              <a:gd name="connsiteY0" fmla="*/ 253418 h 328216"/>
              <a:gd name="connsiteX1" fmla="*/ 152850 w 323300"/>
              <a:gd name="connsiteY1" fmla="*/ 290770 h 328216"/>
              <a:gd name="connsiteX2" fmla="*/ 146449 w 323300"/>
              <a:gd name="connsiteY2" fmla="*/ 299786 h 328216"/>
              <a:gd name="connsiteX3" fmla="*/ 145168 w 323300"/>
              <a:gd name="connsiteY3" fmla="*/ 301074 h 328216"/>
              <a:gd name="connsiteX4" fmla="*/ 147729 w 323300"/>
              <a:gd name="connsiteY4" fmla="*/ 304937 h 328216"/>
              <a:gd name="connsiteX5" fmla="*/ 160531 w 323300"/>
              <a:gd name="connsiteY5" fmla="*/ 319105 h 328216"/>
              <a:gd name="connsiteX6" fmla="*/ 161812 w 323300"/>
              <a:gd name="connsiteY6" fmla="*/ 316529 h 328216"/>
              <a:gd name="connsiteX7" fmla="*/ 183576 w 323300"/>
              <a:gd name="connsiteY7" fmla="*/ 254706 h 328216"/>
              <a:gd name="connsiteX8" fmla="*/ 182296 w 323300"/>
              <a:gd name="connsiteY8" fmla="*/ 253418 h 328216"/>
              <a:gd name="connsiteX9" fmla="*/ 210521 w 323300"/>
              <a:gd name="connsiteY9" fmla="*/ 180415 h 328216"/>
              <a:gd name="connsiteX10" fmla="*/ 201261 w 323300"/>
              <a:gd name="connsiteY10" fmla="*/ 196001 h 328216"/>
              <a:gd name="connsiteX11" fmla="*/ 173479 w 323300"/>
              <a:gd name="connsiteY11" fmla="*/ 246658 h 328216"/>
              <a:gd name="connsiteX12" fmla="*/ 174802 w 323300"/>
              <a:gd name="connsiteY12" fmla="*/ 246658 h 328216"/>
              <a:gd name="connsiteX13" fmla="*/ 198615 w 323300"/>
              <a:gd name="connsiteY13" fmla="*/ 212887 h 328216"/>
              <a:gd name="connsiteX14" fmla="*/ 203907 w 323300"/>
              <a:gd name="connsiteY14" fmla="*/ 201197 h 328216"/>
              <a:gd name="connsiteX15" fmla="*/ 210521 w 323300"/>
              <a:gd name="connsiteY15" fmla="*/ 181714 h 328216"/>
              <a:gd name="connsiteX16" fmla="*/ 210521 w 323300"/>
              <a:gd name="connsiteY16" fmla="*/ 180415 h 328216"/>
              <a:gd name="connsiteX17" fmla="*/ 307728 w 323300"/>
              <a:gd name="connsiteY17" fmla="*/ 155592 h 328216"/>
              <a:gd name="connsiteX18" fmla="*/ 297568 w 323300"/>
              <a:gd name="connsiteY18" fmla="*/ 174642 h 328216"/>
              <a:gd name="connsiteX19" fmla="*/ 307728 w 323300"/>
              <a:gd name="connsiteY19" fmla="*/ 155592 h 328216"/>
              <a:gd name="connsiteX20" fmla="*/ 265967 w 323300"/>
              <a:gd name="connsiteY20" fmla="*/ 150829 h 328216"/>
              <a:gd name="connsiteX21" fmla="*/ 265967 w 323300"/>
              <a:gd name="connsiteY21" fmla="*/ 153415 h 328216"/>
              <a:gd name="connsiteX22" fmla="*/ 205493 w 323300"/>
              <a:gd name="connsiteY22" fmla="*/ 276242 h 328216"/>
              <a:gd name="connsiteX23" fmla="*/ 258079 w 323300"/>
              <a:gd name="connsiteY23" fmla="*/ 219354 h 328216"/>
              <a:gd name="connsiteX24" fmla="*/ 287002 w 323300"/>
              <a:gd name="connsiteY24" fmla="*/ 153415 h 328216"/>
              <a:gd name="connsiteX25" fmla="*/ 289631 w 323300"/>
              <a:gd name="connsiteY25" fmla="*/ 150829 h 328216"/>
              <a:gd name="connsiteX26" fmla="*/ 265967 w 323300"/>
              <a:gd name="connsiteY26" fmla="*/ 150829 h 328216"/>
              <a:gd name="connsiteX27" fmla="*/ 249532 w 323300"/>
              <a:gd name="connsiteY27" fmla="*/ 150829 h 328216"/>
              <a:gd name="connsiteX28" fmla="*/ 248239 w 323300"/>
              <a:gd name="connsiteY28" fmla="*/ 153404 h 328216"/>
              <a:gd name="connsiteX29" fmla="*/ 219781 w 323300"/>
              <a:gd name="connsiteY29" fmla="*/ 198454 h 328216"/>
              <a:gd name="connsiteX30" fmla="*/ 214607 w 323300"/>
              <a:gd name="connsiteY30" fmla="*/ 210039 h 328216"/>
              <a:gd name="connsiteX31" fmla="*/ 186150 w 323300"/>
              <a:gd name="connsiteY31" fmla="*/ 289843 h 328216"/>
              <a:gd name="connsiteX32" fmla="*/ 252119 w 323300"/>
              <a:gd name="connsiteY32" fmla="*/ 153404 h 328216"/>
              <a:gd name="connsiteX33" fmla="*/ 254706 w 323300"/>
              <a:gd name="connsiteY33" fmla="*/ 150829 h 328216"/>
              <a:gd name="connsiteX34" fmla="*/ 249532 w 323300"/>
              <a:gd name="connsiteY34" fmla="*/ 150829 h 328216"/>
              <a:gd name="connsiteX35" fmla="*/ 49248 w 323300"/>
              <a:gd name="connsiteY35" fmla="*/ 150049 h 328216"/>
              <a:gd name="connsiteX36" fmla="*/ 33016 w 323300"/>
              <a:gd name="connsiteY36" fmla="*/ 150532 h 328216"/>
              <a:gd name="connsiteX37" fmla="*/ 31755 w 323300"/>
              <a:gd name="connsiteY37" fmla="*/ 153112 h 328216"/>
              <a:gd name="connsiteX38" fmla="*/ 25452 w 323300"/>
              <a:gd name="connsiteY38" fmla="*/ 164720 h 328216"/>
              <a:gd name="connsiteX39" fmla="*/ 22931 w 323300"/>
              <a:gd name="connsiteY39" fmla="*/ 167300 h 328216"/>
              <a:gd name="connsiteX40" fmla="*/ 44362 w 323300"/>
              <a:gd name="connsiteY40" fmla="*/ 190517 h 328216"/>
              <a:gd name="connsiteX41" fmla="*/ 45623 w 323300"/>
              <a:gd name="connsiteY41" fmla="*/ 186648 h 328216"/>
              <a:gd name="connsiteX42" fmla="*/ 65794 w 323300"/>
              <a:gd name="connsiteY42" fmla="*/ 150532 h 328216"/>
              <a:gd name="connsiteX43" fmla="*/ 60752 w 323300"/>
              <a:gd name="connsiteY43" fmla="*/ 150532 h 328216"/>
              <a:gd name="connsiteX44" fmla="*/ 49248 w 323300"/>
              <a:gd name="connsiteY44" fmla="*/ 150049 h 328216"/>
              <a:gd name="connsiteX45" fmla="*/ 189131 w 323300"/>
              <a:gd name="connsiteY45" fmla="*/ 107833 h 328216"/>
              <a:gd name="connsiteX46" fmla="*/ 187017 w 323300"/>
              <a:gd name="connsiteY46" fmla="*/ 110257 h 328216"/>
              <a:gd name="connsiteX47" fmla="*/ 107664 w 323300"/>
              <a:gd name="connsiteY47" fmla="*/ 229165 h 328216"/>
              <a:gd name="connsiteX48" fmla="*/ 98558 w 323300"/>
              <a:gd name="connsiteY48" fmla="*/ 245967 h 328216"/>
              <a:gd name="connsiteX49" fmla="*/ 95956 w 323300"/>
              <a:gd name="connsiteY49" fmla="*/ 247259 h 328216"/>
              <a:gd name="connsiteX50" fmla="*/ 99859 w 323300"/>
              <a:gd name="connsiteY50" fmla="*/ 252429 h 328216"/>
              <a:gd name="connsiteX51" fmla="*/ 101160 w 323300"/>
              <a:gd name="connsiteY51" fmla="*/ 249844 h 328216"/>
              <a:gd name="connsiteX52" fmla="*/ 103761 w 323300"/>
              <a:gd name="connsiteY52" fmla="*/ 247259 h 328216"/>
              <a:gd name="connsiteX53" fmla="*/ 177911 w 323300"/>
              <a:gd name="connsiteY53" fmla="*/ 130936 h 328216"/>
              <a:gd name="connsiteX54" fmla="*/ 188318 w 323300"/>
              <a:gd name="connsiteY54" fmla="*/ 110257 h 328216"/>
              <a:gd name="connsiteX55" fmla="*/ 189131 w 323300"/>
              <a:gd name="connsiteY55" fmla="*/ 107833 h 328216"/>
              <a:gd name="connsiteX56" fmla="*/ 171134 w 323300"/>
              <a:gd name="connsiteY56" fmla="*/ 53400 h 328216"/>
              <a:gd name="connsiteX57" fmla="*/ 121551 w 323300"/>
              <a:gd name="connsiteY57" fmla="*/ 130892 h 328216"/>
              <a:gd name="connsiteX58" fmla="*/ 79798 w 323300"/>
              <a:gd name="connsiteY58" fmla="*/ 200634 h 328216"/>
              <a:gd name="connsiteX59" fmla="*/ 171134 w 323300"/>
              <a:gd name="connsiteY59" fmla="*/ 53400 h 328216"/>
              <a:gd name="connsiteX60" fmla="*/ 256293 w 323300"/>
              <a:gd name="connsiteY60" fmla="*/ 19067 h 328216"/>
              <a:gd name="connsiteX61" fmla="*/ 193259 w 323300"/>
              <a:gd name="connsiteY61" fmla="*/ 128055 h 328216"/>
              <a:gd name="connsiteX62" fmla="*/ 117360 w 323300"/>
              <a:gd name="connsiteY62" fmla="*/ 247423 h 328216"/>
              <a:gd name="connsiteX63" fmla="*/ 110928 w 323300"/>
              <a:gd name="connsiteY63" fmla="*/ 257803 h 328216"/>
              <a:gd name="connsiteX64" fmla="*/ 107068 w 323300"/>
              <a:gd name="connsiteY64" fmla="*/ 259100 h 328216"/>
              <a:gd name="connsiteX65" fmla="*/ 134083 w 323300"/>
              <a:gd name="connsiteY65" fmla="*/ 288942 h 328216"/>
              <a:gd name="connsiteX66" fmla="*/ 135370 w 323300"/>
              <a:gd name="connsiteY66" fmla="*/ 285050 h 328216"/>
              <a:gd name="connsiteX67" fmla="*/ 233138 w 323300"/>
              <a:gd name="connsiteY67" fmla="*/ 112486 h 328216"/>
              <a:gd name="connsiteX68" fmla="*/ 249861 w 323300"/>
              <a:gd name="connsiteY68" fmla="*/ 54099 h 328216"/>
              <a:gd name="connsiteX69" fmla="*/ 256293 w 323300"/>
              <a:gd name="connsiteY69" fmla="*/ 19067 h 328216"/>
              <a:gd name="connsiteX70" fmla="*/ 226484 w 323300"/>
              <a:gd name="connsiteY70" fmla="*/ 7954 h 328216"/>
              <a:gd name="connsiteX71" fmla="*/ 225191 w 323300"/>
              <a:gd name="connsiteY71" fmla="*/ 10534 h 328216"/>
              <a:gd name="connsiteX72" fmla="*/ 208375 w 323300"/>
              <a:gd name="connsiteY72" fmla="*/ 44070 h 328216"/>
              <a:gd name="connsiteX73" fmla="*/ 208375 w 323300"/>
              <a:gd name="connsiteY73" fmla="*/ 46650 h 328216"/>
              <a:gd name="connsiteX74" fmla="*/ 210962 w 323300"/>
              <a:gd name="connsiteY74" fmla="*/ 44070 h 328216"/>
              <a:gd name="connsiteX75" fmla="*/ 214842 w 323300"/>
              <a:gd name="connsiteY75" fmla="*/ 41490 h 328216"/>
              <a:gd name="connsiteX76" fmla="*/ 222603 w 323300"/>
              <a:gd name="connsiteY76" fmla="*/ 35041 h 328216"/>
              <a:gd name="connsiteX77" fmla="*/ 240713 w 323300"/>
              <a:gd name="connsiteY77" fmla="*/ 10534 h 328216"/>
              <a:gd name="connsiteX78" fmla="*/ 242006 w 323300"/>
              <a:gd name="connsiteY78" fmla="*/ 7954 h 328216"/>
              <a:gd name="connsiteX79" fmla="*/ 226484 w 323300"/>
              <a:gd name="connsiteY79" fmla="*/ 7954 h 328216"/>
              <a:gd name="connsiteX80" fmla="*/ 212143 w 323300"/>
              <a:gd name="connsiteY80" fmla="*/ 7954 h 328216"/>
              <a:gd name="connsiteX81" fmla="*/ 210855 w 323300"/>
              <a:gd name="connsiteY81" fmla="*/ 10541 h 328216"/>
              <a:gd name="connsiteX82" fmla="*/ 80770 w 323300"/>
              <a:gd name="connsiteY82" fmla="*/ 223917 h 328216"/>
              <a:gd name="connsiteX83" fmla="*/ 76906 w 323300"/>
              <a:gd name="connsiteY83" fmla="*/ 226504 h 328216"/>
              <a:gd name="connsiteX84" fmla="*/ 88498 w 323300"/>
              <a:gd name="connsiteY84" fmla="*/ 238142 h 328216"/>
              <a:gd name="connsiteX85" fmla="*/ 89786 w 323300"/>
              <a:gd name="connsiteY85" fmla="*/ 235556 h 328216"/>
              <a:gd name="connsiteX86" fmla="*/ 97514 w 323300"/>
              <a:gd name="connsiteY86" fmla="*/ 222624 h 328216"/>
              <a:gd name="connsiteX87" fmla="*/ 115545 w 323300"/>
              <a:gd name="connsiteY87" fmla="*/ 192881 h 328216"/>
              <a:gd name="connsiteX88" fmla="*/ 134865 w 323300"/>
              <a:gd name="connsiteY88" fmla="*/ 157964 h 328216"/>
              <a:gd name="connsiteX89" fmla="*/ 212143 w 323300"/>
              <a:gd name="connsiteY89" fmla="*/ 10541 h 328216"/>
              <a:gd name="connsiteX90" fmla="*/ 213431 w 323300"/>
              <a:gd name="connsiteY90" fmla="*/ 7954 h 328216"/>
              <a:gd name="connsiteX91" fmla="*/ 212143 w 323300"/>
              <a:gd name="connsiteY91" fmla="*/ 7954 h 328216"/>
              <a:gd name="connsiteX92" fmla="*/ 196650 w 323300"/>
              <a:gd name="connsiteY92" fmla="*/ 7954 h 328216"/>
              <a:gd name="connsiteX93" fmla="*/ 196650 w 323300"/>
              <a:gd name="connsiteY93" fmla="*/ 10552 h 328216"/>
              <a:gd name="connsiteX94" fmla="*/ 184176 w 323300"/>
              <a:gd name="connsiteY94" fmla="*/ 32633 h 328216"/>
              <a:gd name="connsiteX95" fmla="*/ 197897 w 323300"/>
              <a:gd name="connsiteY95" fmla="*/ 10552 h 328216"/>
              <a:gd name="connsiteX96" fmla="*/ 199144 w 323300"/>
              <a:gd name="connsiteY96" fmla="*/ 7954 h 328216"/>
              <a:gd name="connsiteX97" fmla="*/ 196650 w 323300"/>
              <a:gd name="connsiteY97" fmla="*/ 7954 h 328216"/>
              <a:gd name="connsiteX98" fmla="*/ 178383 w 323300"/>
              <a:gd name="connsiteY98" fmla="*/ 7954 h 328216"/>
              <a:gd name="connsiteX99" fmla="*/ 177088 w 323300"/>
              <a:gd name="connsiteY99" fmla="*/ 10543 h 328216"/>
              <a:gd name="connsiteX100" fmla="*/ 95525 w 323300"/>
              <a:gd name="connsiteY100" fmla="*/ 127027 h 328216"/>
              <a:gd name="connsiteX101" fmla="*/ 94230 w 323300"/>
              <a:gd name="connsiteY101" fmla="*/ 128321 h 328216"/>
              <a:gd name="connsiteX102" fmla="*/ 92935 w 323300"/>
              <a:gd name="connsiteY102" fmla="*/ 146441 h 328216"/>
              <a:gd name="connsiteX103" fmla="*/ 79989 w 323300"/>
              <a:gd name="connsiteY103" fmla="*/ 151618 h 328216"/>
              <a:gd name="connsiteX104" fmla="*/ 54096 w 323300"/>
              <a:gd name="connsiteY104" fmla="*/ 196917 h 328216"/>
              <a:gd name="connsiteX105" fmla="*/ 51506 w 323300"/>
              <a:gd name="connsiteY105" fmla="*/ 198212 h 328216"/>
              <a:gd name="connsiteX106" fmla="*/ 61864 w 323300"/>
              <a:gd name="connsiteY106" fmla="*/ 211154 h 328216"/>
              <a:gd name="connsiteX107" fmla="*/ 63158 w 323300"/>
              <a:gd name="connsiteY107" fmla="*/ 207271 h 328216"/>
              <a:gd name="connsiteX108" fmla="*/ 94230 w 323300"/>
              <a:gd name="connsiteY108" fmla="*/ 152912 h 328216"/>
              <a:gd name="connsiteX109" fmla="*/ 182267 w 323300"/>
              <a:gd name="connsiteY109" fmla="*/ 10543 h 328216"/>
              <a:gd name="connsiteX110" fmla="*/ 184856 w 323300"/>
              <a:gd name="connsiteY110" fmla="*/ 7954 h 328216"/>
              <a:gd name="connsiteX111" fmla="*/ 178383 w 323300"/>
              <a:gd name="connsiteY111" fmla="*/ 7954 h 328216"/>
              <a:gd name="connsiteX112" fmla="*/ 156546 w 323300"/>
              <a:gd name="connsiteY112" fmla="*/ 7954 h 328216"/>
              <a:gd name="connsiteX113" fmla="*/ 156546 w 323300"/>
              <a:gd name="connsiteY113" fmla="*/ 10577 h 328216"/>
              <a:gd name="connsiteX114" fmla="*/ 143316 w 323300"/>
              <a:gd name="connsiteY114" fmla="*/ 35494 h 328216"/>
              <a:gd name="connsiteX115" fmla="*/ 144639 w 323300"/>
              <a:gd name="connsiteY115" fmla="*/ 35494 h 328216"/>
              <a:gd name="connsiteX116" fmla="*/ 164483 w 323300"/>
              <a:gd name="connsiteY116" fmla="*/ 10577 h 328216"/>
              <a:gd name="connsiteX117" fmla="*/ 165806 w 323300"/>
              <a:gd name="connsiteY117" fmla="*/ 7954 h 328216"/>
              <a:gd name="connsiteX118" fmla="*/ 156546 w 323300"/>
              <a:gd name="connsiteY118" fmla="*/ 7954 h 328216"/>
              <a:gd name="connsiteX119" fmla="*/ 114943 w 323300"/>
              <a:gd name="connsiteY119" fmla="*/ 7954 h 328216"/>
              <a:gd name="connsiteX120" fmla="*/ 113641 w 323300"/>
              <a:gd name="connsiteY120" fmla="*/ 10534 h 328216"/>
              <a:gd name="connsiteX121" fmla="*/ 81097 w 323300"/>
              <a:gd name="connsiteY121" fmla="*/ 64708 h 328216"/>
              <a:gd name="connsiteX122" fmla="*/ 78493 w 323300"/>
              <a:gd name="connsiteY122" fmla="*/ 65997 h 328216"/>
              <a:gd name="connsiteX123" fmla="*/ 88907 w 323300"/>
              <a:gd name="connsiteY123" fmla="*/ 111142 h 328216"/>
              <a:gd name="connsiteX124" fmla="*/ 90209 w 323300"/>
              <a:gd name="connsiteY124" fmla="*/ 107273 h 328216"/>
              <a:gd name="connsiteX125" fmla="*/ 142279 w 323300"/>
              <a:gd name="connsiteY125" fmla="*/ 10534 h 328216"/>
              <a:gd name="connsiteX126" fmla="*/ 143581 w 323300"/>
              <a:gd name="connsiteY126" fmla="*/ 7954 h 328216"/>
              <a:gd name="connsiteX127" fmla="*/ 114943 w 323300"/>
              <a:gd name="connsiteY127" fmla="*/ 7954 h 328216"/>
              <a:gd name="connsiteX128" fmla="*/ 80577 w 323300"/>
              <a:gd name="connsiteY128" fmla="*/ 7954 h 328216"/>
              <a:gd name="connsiteX129" fmla="*/ 79287 w 323300"/>
              <a:gd name="connsiteY129" fmla="*/ 10577 h 328216"/>
              <a:gd name="connsiteX130" fmla="*/ 71548 w 323300"/>
              <a:gd name="connsiteY130" fmla="*/ 21069 h 328216"/>
              <a:gd name="connsiteX131" fmla="*/ 68968 w 323300"/>
              <a:gd name="connsiteY131" fmla="*/ 23691 h 328216"/>
              <a:gd name="connsiteX132" fmla="*/ 72838 w 323300"/>
              <a:gd name="connsiteY132" fmla="*/ 38117 h 328216"/>
              <a:gd name="connsiteX133" fmla="*/ 74128 w 323300"/>
              <a:gd name="connsiteY133" fmla="*/ 34183 h 328216"/>
              <a:gd name="connsiteX134" fmla="*/ 88316 w 323300"/>
              <a:gd name="connsiteY134" fmla="*/ 10577 h 328216"/>
              <a:gd name="connsiteX135" fmla="*/ 89606 w 323300"/>
              <a:gd name="connsiteY135" fmla="*/ 7954 h 328216"/>
              <a:gd name="connsiteX136" fmla="*/ 80577 w 323300"/>
              <a:gd name="connsiteY136" fmla="*/ 7954 h 328216"/>
              <a:gd name="connsiteX137" fmla="*/ 253004 w 323300"/>
              <a:gd name="connsiteY137" fmla="*/ 684 h 328216"/>
              <a:gd name="connsiteX138" fmla="*/ 267573 w 323300"/>
              <a:gd name="connsiteY138" fmla="*/ 24551 h 328216"/>
              <a:gd name="connsiteX139" fmla="*/ 257213 w 323300"/>
              <a:gd name="connsiteY139" fmla="*/ 62218 h 328216"/>
              <a:gd name="connsiteX140" fmla="*/ 257213 w 323300"/>
              <a:gd name="connsiteY140" fmla="*/ 64816 h 328216"/>
              <a:gd name="connsiteX141" fmla="*/ 244262 w 323300"/>
              <a:gd name="connsiteY141" fmla="*/ 123264 h 328216"/>
              <a:gd name="connsiteX142" fmla="*/ 244262 w 323300"/>
              <a:gd name="connsiteY142" fmla="*/ 144046 h 328216"/>
              <a:gd name="connsiteX143" fmla="*/ 323261 w 323300"/>
              <a:gd name="connsiteY143" fmla="*/ 151839 h 328216"/>
              <a:gd name="connsiteX144" fmla="*/ 281819 w 323300"/>
              <a:gd name="connsiteY144" fmla="*/ 205093 h 328216"/>
              <a:gd name="connsiteX145" fmla="*/ 195049 w 323300"/>
              <a:gd name="connsiteY145" fmla="*/ 301209 h 328216"/>
              <a:gd name="connsiteX146" fmla="*/ 151017 w 323300"/>
              <a:gd name="connsiteY146" fmla="*/ 325887 h 328216"/>
              <a:gd name="connsiteX147" fmla="*/ 129001 w 323300"/>
              <a:gd name="connsiteY147" fmla="*/ 303807 h 328216"/>
              <a:gd name="connsiteX148" fmla="*/ 83674 w 323300"/>
              <a:gd name="connsiteY148" fmla="*/ 253151 h 328216"/>
              <a:gd name="connsiteX149" fmla="*/ 4674 w 323300"/>
              <a:gd name="connsiteY149" fmla="*/ 166127 h 328216"/>
              <a:gd name="connsiteX150" fmla="*/ 65543 w 323300"/>
              <a:gd name="connsiteY150" fmla="*/ 144046 h 328216"/>
              <a:gd name="connsiteX151" fmla="*/ 83674 w 323300"/>
              <a:gd name="connsiteY151" fmla="*/ 144046 h 328216"/>
              <a:gd name="connsiteX152" fmla="*/ 82379 w 323300"/>
              <a:gd name="connsiteY152" fmla="*/ 141449 h 328216"/>
              <a:gd name="connsiteX153" fmla="*/ 77198 w 323300"/>
              <a:gd name="connsiteY153" fmla="*/ 120667 h 328216"/>
              <a:gd name="connsiteX154" fmla="*/ 61658 w 323300"/>
              <a:gd name="connsiteY154" fmla="*/ 50528 h 328216"/>
              <a:gd name="connsiteX155" fmla="*/ 79788 w 323300"/>
              <a:gd name="connsiteY155" fmla="*/ 1171 h 328216"/>
              <a:gd name="connsiteX156" fmla="*/ 217066 w 323300"/>
              <a:gd name="connsiteY156" fmla="*/ 1171 h 328216"/>
              <a:gd name="connsiteX157" fmla="*/ 253004 w 323300"/>
              <a:gd name="connsiteY157" fmla="*/ 684 h 32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23300" h="328216">
                <a:moveTo>
                  <a:pt x="182296" y="253418"/>
                </a:moveTo>
                <a:cubicBezTo>
                  <a:pt x="173334" y="266298"/>
                  <a:pt x="163092" y="277890"/>
                  <a:pt x="152850" y="290770"/>
                </a:cubicBezTo>
                <a:cubicBezTo>
                  <a:pt x="151570" y="293346"/>
                  <a:pt x="147729" y="297210"/>
                  <a:pt x="146449" y="299786"/>
                </a:cubicBezTo>
                <a:cubicBezTo>
                  <a:pt x="146449" y="301074"/>
                  <a:pt x="145168" y="301074"/>
                  <a:pt x="145168" y="301074"/>
                </a:cubicBezTo>
                <a:cubicBezTo>
                  <a:pt x="145168" y="302361"/>
                  <a:pt x="146449" y="303649"/>
                  <a:pt x="147729" y="304937"/>
                </a:cubicBezTo>
                <a:cubicBezTo>
                  <a:pt x="150289" y="307513"/>
                  <a:pt x="155410" y="316529"/>
                  <a:pt x="160531" y="319105"/>
                </a:cubicBezTo>
                <a:cubicBezTo>
                  <a:pt x="160531" y="317817"/>
                  <a:pt x="161812" y="316529"/>
                  <a:pt x="161812" y="316529"/>
                </a:cubicBezTo>
                <a:cubicBezTo>
                  <a:pt x="169493" y="295922"/>
                  <a:pt x="177175" y="275314"/>
                  <a:pt x="183576" y="254706"/>
                </a:cubicBezTo>
                <a:cubicBezTo>
                  <a:pt x="184856" y="250842"/>
                  <a:pt x="184856" y="250842"/>
                  <a:pt x="182296" y="253418"/>
                </a:cubicBezTo>
                <a:close/>
                <a:moveTo>
                  <a:pt x="210521" y="180415"/>
                </a:moveTo>
                <a:cubicBezTo>
                  <a:pt x="206553" y="185610"/>
                  <a:pt x="203907" y="190806"/>
                  <a:pt x="201261" y="196001"/>
                </a:cubicBezTo>
                <a:cubicBezTo>
                  <a:pt x="192000" y="212887"/>
                  <a:pt x="182740" y="229772"/>
                  <a:pt x="173479" y="246658"/>
                </a:cubicBezTo>
                <a:cubicBezTo>
                  <a:pt x="172156" y="249255"/>
                  <a:pt x="172156" y="249255"/>
                  <a:pt x="174802" y="246658"/>
                </a:cubicBezTo>
                <a:cubicBezTo>
                  <a:pt x="182740" y="234968"/>
                  <a:pt x="190677" y="224577"/>
                  <a:pt x="198615" y="212887"/>
                </a:cubicBezTo>
                <a:cubicBezTo>
                  <a:pt x="199938" y="210289"/>
                  <a:pt x="202584" y="205094"/>
                  <a:pt x="203907" y="201197"/>
                </a:cubicBezTo>
                <a:cubicBezTo>
                  <a:pt x="206553" y="194703"/>
                  <a:pt x="209198" y="188208"/>
                  <a:pt x="210521" y="181714"/>
                </a:cubicBezTo>
                <a:cubicBezTo>
                  <a:pt x="211844" y="177817"/>
                  <a:pt x="211844" y="177817"/>
                  <a:pt x="210521" y="180415"/>
                </a:cubicBezTo>
                <a:close/>
                <a:moveTo>
                  <a:pt x="307728" y="155592"/>
                </a:moveTo>
                <a:cubicBezTo>
                  <a:pt x="305188" y="161942"/>
                  <a:pt x="301378" y="168292"/>
                  <a:pt x="297568" y="174642"/>
                </a:cubicBezTo>
                <a:cubicBezTo>
                  <a:pt x="303918" y="168292"/>
                  <a:pt x="310268" y="160672"/>
                  <a:pt x="307728" y="155592"/>
                </a:cubicBezTo>
                <a:close/>
                <a:moveTo>
                  <a:pt x="265967" y="150829"/>
                </a:moveTo>
                <a:cubicBezTo>
                  <a:pt x="265967" y="152122"/>
                  <a:pt x="265967" y="152122"/>
                  <a:pt x="265967" y="153415"/>
                </a:cubicBezTo>
                <a:cubicBezTo>
                  <a:pt x="244933" y="193496"/>
                  <a:pt x="225213" y="234869"/>
                  <a:pt x="205493" y="276242"/>
                </a:cubicBezTo>
                <a:cubicBezTo>
                  <a:pt x="223898" y="256848"/>
                  <a:pt x="240989" y="238748"/>
                  <a:pt x="258079" y="219354"/>
                </a:cubicBezTo>
                <a:cubicBezTo>
                  <a:pt x="267282" y="197374"/>
                  <a:pt x="276485" y="175395"/>
                  <a:pt x="287002" y="153415"/>
                </a:cubicBezTo>
                <a:cubicBezTo>
                  <a:pt x="288317" y="152122"/>
                  <a:pt x="288317" y="152122"/>
                  <a:pt x="289631" y="150829"/>
                </a:cubicBezTo>
                <a:cubicBezTo>
                  <a:pt x="289631" y="150829"/>
                  <a:pt x="289631" y="150829"/>
                  <a:pt x="265967" y="150829"/>
                </a:cubicBezTo>
                <a:close/>
                <a:moveTo>
                  <a:pt x="249532" y="150829"/>
                </a:moveTo>
                <a:cubicBezTo>
                  <a:pt x="248239" y="152116"/>
                  <a:pt x="248239" y="152116"/>
                  <a:pt x="248239" y="153404"/>
                </a:cubicBezTo>
                <a:cubicBezTo>
                  <a:pt x="239184" y="168850"/>
                  <a:pt x="230129" y="184295"/>
                  <a:pt x="219781" y="198454"/>
                </a:cubicBezTo>
                <a:cubicBezTo>
                  <a:pt x="218488" y="202316"/>
                  <a:pt x="215901" y="207464"/>
                  <a:pt x="214607" y="210039"/>
                </a:cubicBezTo>
                <a:cubicBezTo>
                  <a:pt x="205553" y="237069"/>
                  <a:pt x="195204" y="262812"/>
                  <a:pt x="186150" y="289843"/>
                </a:cubicBezTo>
                <a:cubicBezTo>
                  <a:pt x="208140" y="244792"/>
                  <a:pt x="230129" y="198454"/>
                  <a:pt x="252119" y="153404"/>
                </a:cubicBezTo>
                <a:cubicBezTo>
                  <a:pt x="253413" y="152116"/>
                  <a:pt x="253413" y="152116"/>
                  <a:pt x="254706" y="150829"/>
                </a:cubicBezTo>
                <a:cubicBezTo>
                  <a:pt x="254706" y="150829"/>
                  <a:pt x="254706" y="150829"/>
                  <a:pt x="249532" y="150829"/>
                </a:cubicBezTo>
                <a:close/>
                <a:moveTo>
                  <a:pt x="49248" y="150049"/>
                </a:moveTo>
                <a:cubicBezTo>
                  <a:pt x="44047" y="149887"/>
                  <a:pt x="38059" y="149887"/>
                  <a:pt x="33016" y="150532"/>
                </a:cubicBezTo>
                <a:cubicBezTo>
                  <a:pt x="33016" y="150532"/>
                  <a:pt x="33016" y="151822"/>
                  <a:pt x="31755" y="153112"/>
                </a:cubicBezTo>
                <a:cubicBezTo>
                  <a:pt x="29234" y="156981"/>
                  <a:pt x="27973" y="160851"/>
                  <a:pt x="25452" y="164720"/>
                </a:cubicBezTo>
                <a:cubicBezTo>
                  <a:pt x="25452" y="166010"/>
                  <a:pt x="24191" y="166010"/>
                  <a:pt x="22931" y="167300"/>
                </a:cubicBezTo>
                <a:cubicBezTo>
                  <a:pt x="30495" y="175039"/>
                  <a:pt x="36798" y="182778"/>
                  <a:pt x="44362" y="190517"/>
                </a:cubicBezTo>
                <a:cubicBezTo>
                  <a:pt x="44362" y="189227"/>
                  <a:pt x="44362" y="187938"/>
                  <a:pt x="45623" y="186648"/>
                </a:cubicBezTo>
                <a:cubicBezTo>
                  <a:pt x="51927" y="175039"/>
                  <a:pt x="59491" y="163431"/>
                  <a:pt x="65794" y="150532"/>
                </a:cubicBezTo>
                <a:cubicBezTo>
                  <a:pt x="64534" y="150532"/>
                  <a:pt x="62012" y="150532"/>
                  <a:pt x="60752" y="150532"/>
                </a:cubicBezTo>
                <a:cubicBezTo>
                  <a:pt x="58861" y="150532"/>
                  <a:pt x="54448" y="150210"/>
                  <a:pt x="49248" y="150049"/>
                </a:cubicBezTo>
                <a:close/>
                <a:moveTo>
                  <a:pt x="189131" y="107833"/>
                </a:moveTo>
                <a:cubicBezTo>
                  <a:pt x="188969" y="107672"/>
                  <a:pt x="188318" y="108318"/>
                  <a:pt x="187017" y="110257"/>
                </a:cubicBezTo>
                <a:cubicBezTo>
                  <a:pt x="161000" y="149031"/>
                  <a:pt x="133682" y="189098"/>
                  <a:pt x="107664" y="229165"/>
                </a:cubicBezTo>
                <a:cubicBezTo>
                  <a:pt x="105062" y="234335"/>
                  <a:pt x="101160" y="239504"/>
                  <a:pt x="98558" y="245967"/>
                </a:cubicBezTo>
                <a:cubicBezTo>
                  <a:pt x="98558" y="247259"/>
                  <a:pt x="97257" y="247259"/>
                  <a:pt x="95956" y="247259"/>
                </a:cubicBezTo>
                <a:cubicBezTo>
                  <a:pt x="97257" y="249844"/>
                  <a:pt x="98558" y="251137"/>
                  <a:pt x="99859" y="252429"/>
                </a:cubicBezTo>
                <a:cubicBezTo>
                  <a:pt x="101160" y="251137"/>
                  <a:pt x="101160" y="251137"/>
                  <a:pt x="101160" y="249844"/>
                </a:cubicBezTo>
                <a:cubicBezTo>
                  <a:pt x="102461" y="249844"/>
                  <a:pt x="102461" y="248552"/>
                  <a:pt x="103761" y="247259"/>
                </a:cubicBezTo>
                <a:cubicBezTo>
                  <a:pt x="131080" y="209777"/>
                  <a:pt x="154496" y="169711"/>
                  <a:pt x="177911" y="130936"/>
                </a:cubicBezTo>
                <a:cubicBezTo>
                  <a:pt x="181814" y="124474"/>
                  <a:pt x="184416" y="116719"/>
                  <a:pt x="188318" y="110257"/>
                </a:cubicBezTo>
                <a:cubicBezTo>
                  <a:pt x="188969" y="108964"/>
                  <a:pt x="189294" y="107995"/>
                  <a:pt x="189131" y="107833"/>
                </a:cubicBezTo>
                <a:close/>
                <a:moveTo>
                  <a:pt x="171134" y="53400"/>
                </a:moveTo>
                <a:cubicBezTo>
                  <a:pt x="155476" y="79231"/>
                  <a:pt x="138514" y="105061"/>
                  <a:pt x="121551" y="130892"/>
                </a:cubicBezTo>
                <a:cubicBezTo>
                  <a:pt x="107199" y="154139"/>
                  <a:pt x="94151" y="177387"/>
                  <a:pt x="79798" y="200634"/>
                </a:cubicBezTo>
                <a:cubicBezTo>
                  <a:pt x="111113" y="151556"/>
                  <a:pt x="141123" y="102478"/>
                  <a:pt x="171134" y="53400"/>
                </a:cubicBezTo>
                <a:close/>
                <a:moveTo>
                  <a:pt x="256293" y="19067"/>
                </a:moveTo>
                <a:cubicBezTo>
                  <a:pt x="235710" y="54099"/>
                  <a:pt x="215128" y="91726"/>
                  <a:pt x="193259" y="128055"/>
                </a:cubicBezTo>
                <a:cubicBezTo>
                  <a:pt x="172676" y="169574"/>
                  <a:pt x="145661" y="208499"/>
                  <a:pt x="117360" y="247423"/>
                </a:cubicBezTo>
                <a:cubicBezTo>
                  <a:pt x="116073" y="250018"/>
                  <a:pt x="113500" y="253910"/>
                  <a:pt x="110928" y="257803"/>
                </a:cubicBezTo>
                <a:cubicBezTo>
                  <a:pt x="109641" y="259100"/>
                  <a:pt x="108355" y="259100"/>
                  <a:pt x="107068" y="259100"/>
                </a:cubicBezTo>
                <a:cubicBezTo>
                  <a:pt x="116073" y="269480"/>
                  <a:pt x="125078" y="278562"/>
                  <a:pt x="134083" y="288942"/>
                </a:cubicBezTo>
                <a:cubicBezTo>
                  <a:pt x="134083" y="287645"/>
                  <a:pt x="134083" y="286347"/>
                  <a:pt x="135370" y="285050"/>
                </a:cubicBezTo>
                <a:cubicBezTo>
                  <a:pt x="167530" y="226663"/>
                  <a:pt x="199691" y="169574"/>
                  <a:pt x="233138" y="112486"/>
                </a:cubicBezTo>
                <a:cubicBezTo>
                  <a:pt x="238283" y="89131"/>
                  <a:pt x="247288" y="63181"/>
                  <a:pt x="249861" y="54099"/>
                </a:cubicBezTo>
                <a:cubicBezTo>
                  <a:pt x="249861" y="51504"/>
                  <a:pt x="256293" y="30745"/>
                  <a:pt x="256293" y="19067"/>
                </a:cubicBezTo>
                <a:close/>
                <a:moveTo>
                  <a:pt x="226484" y="7954"/>
                </a:moveTo>
                <a:cubicBezTo>
                  <a:pt x="226484" y="9244"/>
                  <a:pt x="226484" y="9244"/>
                  <a:pt x="225191" y="10534"/>
                </a:cubicBezTo>
                <a:cubicBezTo>
                  <a:pt x="220016" y="22143"/>
                  <a:pt x="214842" y="32461"/>
                  <a:pt x="208375" y="44070"/>
                </a:cubicBezTo>
                <a:cubicBezTo>
                  <a:pt x="207081" y="47939"/>
                  <a:pt x="207081" y="49229"/>
                  <a:pt x="208375" y="46650"/>
                </a:cubicBezTo>
                <a:cubicBezTo>
                  <a:pt x="209668" y="45360"/>
                  <a:pt x="209668" y="45360"/>
                  <a:pt x="210962" y="44070"/>
                </a:cubicBezTo>
                <a:cubicBezTo>
                  <a:pt x="210962" y="42780"/>
                  <a:pt x="213549" y="42780"/>
                  <a:pt x="214842" y="41490"/>
                </a:cubicBezTo>
                <a:cubicBezTo>
                  <a:pt x="217429" y="41490"/>
                  <a:pt x="221310" y="37621"/>
                  <a:pt x="222603" y="35041"/>
                </a:cubicBezTo>
                <a:cubicBezTo>
                  <a:pt x="229071" y="27302"/>
                  <a:pt x="234245" y="18273"/>
                  <a:pt x="240713" y="10534"/>
                </a:cubicBezTo>
                <a:cubicBezTo>
                  <a:pt x="240713" y="9244"/>
                  <a:pt x="240713" y="9244"/>
                  <a:pt x="242006" y="7954"/>
                </a:cubicBezTo>
                <a:cubicBezTo>
                  <a:pt x="242006" y="7954"/>
                  <a:pt x="242006" y="7954"/>
                  <a:pt x="226484" y="7954"/>
                </a:cubicBezTo>
                <a:close/>
                <a:moveTo>
                  <a:pt x="212143" y="7954"/>
                </a:moveTo>
                <a:cubicBezTo>
                  <a:pt x="212143" y="9247"/>
                  <a:pt x="210855" y="9247"/>
                  <a:pt x="210855" y="10541"/>
                </a:cubicBezTo>
                <a:cubicBezTo>
                  <a:pt x="167064" y="81666"/>
                  <a:pt x="124561" y="152792"/>
                  <a:pt x="80770" y="223917"/>
                </a:cubicBezTo>
                <a:cubicBezTo>
                  <a:pt x="79482" y="225210"/>
                  <a:pt x="78194" y="226504"/>
                  <a:pt x="76906" y="226504"/>
                </a:cubicBezTo>
                <a:cubicBezTo>
                  <a:pt x="80770" y="230383"/>
                  <a:pt x="84634" y="234263"/>
                  <a:pt x="88498" y="238142"/>
                </a:cubicBezTo>
                <a:cubicBezTo>
                  <a:pt x="88498" y="238142"/>
                  <a:pt x="89786" y="236849"/>
                  <a:pt x="89786" y="235556"/>
                </a:cubicBezTo>
                <a:cubicBezTo>
                  <a:pt x="92362" y="231676"/>
                  <a:pt x="94938" y="227797"/>
                  <a:pt x="97514" y="222624"/>
                </a:cubicBezTo>
                <a:cubicBezTo>
                  <a:pt x="103954" y="212278"/>
                  <a:pt x="109106" y="203226"/>
                  <a:pt x="115545" y="192881"/>
                </a:cubicBezTo>
                <a:cubicBezTo>
                  <a:pt x="121985" y="181242"/>
                  <a:pt x="128425" y="169603"/>
                  <a:pt x="134865" y="157964"/>
                </a:cubicBezTo>
                <a:cubicBezTo>
                  <a:pt x="161912" y="108823"/>
                  <a:pt x="187672" y="59682"/>
                  <a:pt x="212143" y="10541"/>
                </a:cubicBezTo>
                <a:cubicBezTo>
                  <a:pt x="212143" y="9247"/>
                  <a:pt x="213431" y="9247"/>
                  <a:pt x="213431" y="7954"/>
                </a:cubicBezTo>
                <a:cubicBezTo>
                  <a:pt x="213431" y="7954"/>
                  <a:pt x="213431" y="7954"/>
                  <a:pt x="212143" y="7954"/>
                </a:cubicBezTo>
                <a:close/>
                <a:moveTo>
                  <a:pt x="196650" y="7954"/>
                </a:moveTo>
                <a:cubicBezTo>
                  <a:pt x="196650" y="9253"/>
                  <a:pt x="196650" y="9253"/>
                  <a:pt x="196650" y="10552"/>
                </a:cubicBezTo>
                <a:cubicBezTo>
                  <a:pt x="192907" y="18345"/>
                  <a:pt x="187918" y="26138"/>
                  <a:pt x="184176" y="32633"/>
                </a:cubicBezTo>
                <a:cubicBezTo>
                  <a:pt x="187918" y="24839"/>
                  <a:pt x="192907" y="18345"/>
                  <a:pt x="197897" y="10552"/>
                </a:cubicBezTo>
                <a:cubicBezTo>
                  <a:pt x="197897" y="9253"/>
                  <a:pt x="199144" y="9253"/>
                  <a:pt x="199144" y="7954"/>
                </a:cubicBezTo>
                <a:cubicBezTo>
                  <a:pt x="199144" y="7954"/>
                  <a:pt x="199144" y="7954"/>
                  <a:pt x="196650" y="7954"/>
                </a:cubicBezTo>
                <a:close/>
                <a:moveTo>
                  <a:pt x="178383" y="7954"/>
                </a:moveTo>
                <a:cubicBezTo>
                  <a:pt x="177088" y="9249"/>
                  <a:pt x="177088" y="9249"/>
                  <a:pt x="177088" y="10543"/>
                </a:cubicBezTo>
                <a:cubicBezTo>
                  <a:pt x="148606" y="48077"/>
                  <a:pt x="121418" y="86905"/>
                  <a:pt x="95525" y="127027"/>
                </a:cubicBezTo>
                <a:cubicBezTo>
                  <a:pt x="94230" y="127027"/>
                  <a:pt x="94230" y="128321"/>
                  <a:pt x="94230" y="128321"/>
                </a:cubicBezTo>
                <a:cubicBezTo>
                  <a:pt x="95525" y="136087"/>
                  <a:pt x="96819" y="143852"/>
                  <a:pt x="92935" y="146441"/>
                </a:cubicBezTo>
                <a:cubicBezTo>
                  <a:pt x="90346" y="149029"/>
                  <a:pt x="85167" y="150324"/>
                  <a:pt x="79989" y="151618"/>
                </a:cubicBezTo>
                <a:cubicBezTo>
                  <a:pt x="70926" y="165855"/>
                  <a:pt x="61864" y="181386"/>
                  <a:pt x="54096" y="196917"/>
                </a:cubicBezTo>
                <a:cubicBezTo>
                  <a:pt x="52801" y="198212"/>
                  <a:pt x="51506" y="198212"/>
                  <a:pt x="51506" y="198212"/>
                </a:cubicBezTo>
                <a:cubicBezTo>
                  <a:pt x="55390" y="203389"/>
                  <a:pt x="57980" y="207271"/>
                  <a:pt x="61864" y="211154"/>
                </a:cubicBezTo>
                <a:cubicBezTo>
                  <a:pt x="61864" y="209860"/>
                  <a:pt x="63158" y="208566"/>
                  <a:pt x="63158" y="207271"/>
                </a:cubicBezTo>
                <a:cubicBezTo>
                  <a:pt x="73515" y="189152"/>
                  <a:pt x="83873" y="171032"/>
                  <a:pt x="94230" y="152912"/>
                </a:cubicBezTo>
                <a:cubicBezTo>
                  <a:pt x="122713" y="105024"/>
                  <a:pt x="156374" y="59725"/>
                  <a:pt x="182267" y="10543"/>
                </a:cubicBezTo>
                <a:cubicBezTo>
                  <a:pt x="183562" y="9249"/>
                  <a:pt x="183562" y="9249"/>
                  <a:pt x="184856" y="7954"/>
                </a:cubicBezTo>
                <a:cubicBezTo>
                  <a:pt x="184856" y="7954"/>
                  <a:pt x="184856" y="7954"/>
                  <a:pt x="178383" y="7954"/>
                </a:cubicBezTo>
                <a:close/>
                <a:moveTo>
                  <a:pt x="156546" y="7954"/>
                </a:moveTo>
                <a:cubicBezTo>
                  <a:pt x="156546" y="9266"/>
                  <a:pt x="156546" y="9266"/>
                  <a:pt x="156546" y="10577"/>
                </a:cubicBezTo>
                <a:cubicBezTo>
                  <a:pt x="151254" y="18446"/>
                  <a:pt x="147285" y="27626"/>
                  <a:pt x="143316" y="35494"/>
                </a:cubicBezTo>
                <a:cubicBezTo>
                  <a:pt x="141993" y="38117"/>
                  <a:pt x="141993" y="38117"/>
                  <a:pt x="144639" y="35494"/>
                </a:cubicBezTo>
                <a:cubicBezTo>
                  <a:pt x="151254" y="27626"/>
                  <a:pt x="157869" y="18446"/>
                  <a:pt x="164483" y="10577"/>
                </a:cubicBezTo>
                <a:cubicBezTo>
                  <a:pt x="164483" y="9266"/>
                  <a:pt x="164483" y="9266"/>
                  <a:pt x="165806" y="7954"/>
                </a:cubicBezTo>
                <a:cubicBezTo>
                  <a:pt x="165806" y="7954"/>
                  <a:pt x="165806" y="7954"/>
                  <a:pt x="156546" y="7954"/>
                </a:cubicBezTo>
                <a:close/>
                <a:moveTo>
                  <a:pt x="114943" y="7954"/>
                </a:moveTo>
                <a:cubicBezTo>
                  <a:pt x="114943" y="9244"/>
                  <a:pt x="114943" y="9244"/>
                  <a:pt x="113641" y="10534"/>
                </a:cubicBezTo>
                <a:cubicBezTo>
                  <a:pt x="101925" y="28592"/>
                  <a:pt x="91511" y="46650"/>
                  <a:pt x="81097" y="64708"/>
                </a:cubicBezTo>
                <a:cubicBezTo>
                  <a:pt x="79795" y="65997"/>
                  <a:pt x="79795" y="65997"/>
                  <a:pt x="78493" y="65997"/>
                </a:cubicBezTo>
                <a:cubicBezTo>
                  <a:pt x="82399" y="81476"/>
                  <a:pt x="86304" y="96954"/>
                  <a:pt x="88907" y="111142"/>
                </a:cubicBezTo>
                <a:cubicBezTo>
                  <a:pt x="88907" y="109852"/>
                  <a:pt x="90209" y="108563"/>
                  <a:pt x="90209" y="107273"/>
                </a:cubicBezTo>
                <a:cubicBezTo>
                  <a:pt x="108434" y="76316"/>
                  <a:pt x="126658" y="44070"/>
                  <a:pt x="142279" y="10534"/>
                </a:cubicBezTo>
                <a:cubicBezTo>
                  <a:pt x="142279" y="9244"/>
                  <a:pt x="143581" y="9244"/>
                  <a:pt x="143581" y="7954"/>
                </a:cubicBezTo>
                <a:cubicBezTo>
                  <a:pt x="143581" y="7954"/>
                  <a:pt x="143581" y="7954"/>
                  <a:pt x="114943" y="7954"/>
                </a:cubicBezTo>
                <a:close/>
                <a:moveTo>
                  <a:pt x="80577" y="7954"/>
                </a:moveTo>
                <a:cubicBezTo>
                  <a:pt x="79287" y="9266"/>
                  <a:pt x="79287" y="9266"/>
                  <a:pt x="79287" y="10577"/>
                </a:cubicBezTo>
                <a:cubicBezTo>
                  <a:pt x="76707" y="14511"/>
                  <a:pt x="74128" y="17134"/>
                  <a:pt x="71548" y="21069"/>
                </a:cubicBezTo>
                <a:cubicBezTo>
                  <a:pt x="71548" y="23691"/>
                  <a:pt x="70258" y="23691"/>
                  <a:pt x="68968" y="23691"/>
                </a:cubicBezTo>
                <a:cubicBezTo>
                  <a:pt x="70258" y="28937"/>
                  <a:pt x="71548" y="34183"/>
                  <a:pt x="72838" y="38117"/>
                </a:cubicBezTo>
                <a:cubicBezTo>
                  <a:pt x="74128" y="36806"/>
                  <a:pt x="74128" y="35494"/>
                  <a:pt x="74128" y="34183"/>
                </a:cubicBezTo>
                <a:cubicBezTo>
                  <a:pt x="79287" y="26314"/>
                  <a:pt x="83157" y="18446"/>
                  <a:pt x="88316" y="10577"/>
                </a:cubicBezTo>
                <a:cubicBezTo>
                  <a:pt x="88316" y="9266"/>
                  <a:pt x="88316" y="9266"/>
                  <a:pt x="89606" y="7954"/>
                </a:cubicBezTo>
                <a:cubicBezTo>
                  <a:pt x="89606" y="7954"/>
                  <a:pt x="89606" y="7954"/>
                  <a:pt x="80577" y="7954"/>
                </a:cubicBezTo>
                <a:close/>
                <a:moveTo>
                  <a:pt x="253004" y="684"/>
                </a:moveTo>
                <a:cubicBezTo>
                  <a:pt x="264012" y="2470"/>
                  <a:pt x="271458" y="8315"/>
                  <a:pt x="267573" y="24551"/>
                </a:cubicBezTo>
                <a:cubicBezTo>
                  <a:pt x="266278" y="29746"/>
                  <a:pt x="262393" y="44034"/>
                  <a:pt x="257213" y="62218"/>
                </a:cubicBezTo>
                <a:cubicBezTo>
                  <a:pt x="257213" y="62218"/>
                  <a:pt x="257213" y="63517"/>
                  <a:pt x="257213" y="64816"/>
                </a:cubicBezTo>
                <a:cubicBezTo>
                  <a:pt x="257213" y="64816"/>
                  <a:pt x="257213" y="64816"/>
                  <a:pt x="244262" y="123264"/>
                </a:cubicBezTo>
                <a:cubicBezTo>
                  <a:pt x="242967" y="133655"/>
                  <a:pt x="242967" y="141449"/>
                  <a:pt x="244262" y="144046"/>
                </a:cubicBezTo>
                <a:cubicBezTo>
                  <a:pt x="259803" y="142747"/>
                  <a:pt x="320671" y="136253"/>
                  <a:pt x="323261" y="151839"/>
                </a:cubicBezTo>
                <a:cubicBezTo>
                  <a:pt x="324556" y="170024"/>
                  <a:pt x="293475" y="193403"/>
                  <a:pt x="281819" y="205093"/>
                </a:cubicBezTo>
                <a:cubicBezTo>
                  <a:pt x="253328" y="237564"/>
                  <a:pt x="223541" y="270036"/>
                  <a:pt x="195049" y="301209"/>
                </a:cubicBezTo>
                <a:cubicBezTo>
                  <a:pt x="182099" y="315496"/>
                  <a:pt x="170443" y="334979"/>
                  <a:pt x="151017" y="325887"/>
                </a:cubicBezTo>
                <a:cubicBezTo>
                  <a:pt x="143247" y="323289"/>
                  <a:pt x="134181" y="309002"/>
                  <a:pt x="129001" y="303807"/>
                </a:cubicBezTo>
                <a:cubicBezTo>
                  <a:pt x="113460" y="286921"/>
                  <a:pt x="99214" y="270036"/>
                  <a:pt x="83674" y="253151"/>
                </a:cubicBezTo>
                <a:cubicBezTo>
                  <a:pt x="56477" y="223277"/>
                  <a:pt x="30575" y="194702"/>
                  <a:pt x="4674" y="166127"/>
                </a:cubicBezTo>
                <a:cubicBezTo>
                  <a:pt x="-19932" y="138851"/>
                  <a:pt x="60362" y="144046"/>
                  <a:pt x="65543" y="144046"/>
                </a:cubicBezTo>
                <a:cubicBezTo>
                  <a:pt x="70723" y="144046"/>
                  <a:pt x="77198" y="144046"/>
                  <a:pt x="83674" y="144046"/>
                </a:cubicBezTo>
                <a:cubicBezTo>
                  <a:pt x="88854" y="144046"/>
                  <a:pt x="82379" y="144046"/>
                  <a:pt x="82379" y="141449"/>
                </a:cubicBezTo>
                <a:cubicBezTo>
                  <a:pt x="81084" y="134954"/>
                  <a:pt x="79788" y="127161"/>
                  <a:pt x="77198" y="120667"/>
                </a:cubicBezTo>
                <a:cubicBezTo>
                  <a:pt x="72018" y="97287"/>
                  <a:pt x="66838" y="73908"/>
                  <a:pt x="61658" y="50528"/>
                </a:cubicBezTo>
                <a:cubicBezTo>
                  <a:pt x="56477" y="27149"/>
                  <a:pt x="46116" y="1171"/>
                  <a:pt x="79788" y="1171"/>
                </a:cubicBezTo>
                <a:cubicBezTo>
                  <a:pt x="79788" y="1171"/>
                  <a:pt x="79788" y="1171"/>
                  <a:pt x="217066" y="1171"/>
                </a:cubicBezTo>
                <a:cubicBezTo>
                  <a:pt x="227426" y="1171"/>
                  <a:pt x="241996" y="-1102"/>
                  <a:pt x="253004" y="684"/>
                </a:cubicBezTo>
                <a:close/>
              </a:path>
            </a:pathLst>
          </a:custGeom>
          <a:solidFill>
            <a:schemeClr val="accent2"/>
          </a:solidFill>
          <a:ln>
            <a:noFill/>
          </a:ln>
        </p:spPr>
        <p:txBody>
          <a:bodyPr/>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Group 3"/>
          <p:cNvGrpSpPr/>
          <p:nvPr/>
        </p:nvGrpSpPr>
        <p:grpSpPr>
          <a:xfrm>
            <a:off x="5315682" y="961767"/>
            <a:ext cx="5470378" cy="1726213"/>
            <a:chOff x="2971590" y="-2580182"/>
            <a:chExt cx="8131481" cy="789482"/>
          </a:xfrm>
        </p:grpSpPr>
        <p:sp>
          <p:nvSpPr>
            <p:cNvPr id="32" name="MH_SubTitle_1"/>
            <p:cNvSpPr>
              <a:spLocks noChangeArrowheads="1"/>
            </p:cNvSpPr>
            <p:nvPr>
              <p:custDataLst>
                <p:tags r:id="rId1"/>
              </p:custDataLst>
            </p:nvPr>
          </p:nvSpPr>
          <p:spPr bwMode="gray">
            <a:xfrm>
              <a:off x="2971590" y="-2580182"/>
              <a:ext cx="8131481" cy="789482"/>
            </a:xfrm>
            <a:prstGeom prst="wedgeRoundRectCallout">
              <a:avLst>
                <a:gd name="adj1" fmla="val -44513"/>
                <a:gd name="adj2" fmla="val 70593"/>
                <a:gd name="adj3" fmla="val 16667"/>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Rectangle 254">
              <a:extLst>
                <a:ext uri="{FF2B5EF4-FFF2-40B4-BE49-F238E27FC236}">
                  <a16:creationId xmlns:a16="http://schemas.microsoft.com/office/drawing/2014/main" xmlns="" id="{27F28629-ED65-4F49-92D8-FAC69F49025D}"/>
                </a:ext>
              </a:extLst>
            </p:cNvPr>
            <p:cNvSpPr/>
            <p:nvPr/>
          </p:nvSpPr>
          <p:spPr>
            <a:xfrm>
              <a:off x="3755998" y="-2568969"/>
              <a:ext cx="7130789" cy="520110"/>
            </a:xfrm>
            <a:prstGeom prst="rect">
              <a:avLst/>
            </a:prstGeom>
          </p:spPr>
          <p:txBody>
            <a:bodyPr wrap="square" lIns="0" tIns="0" rIns="0" bIns="0">
              <a:noAutofit/>
            </a:bodyPr>
            <a:lstStyle/>
            <a:p>
              <a:pPr algn="ctr">
                <a:lnSpc>
                  <a:spcPct val="150000"/>
                </a:lnSpc>
              </a:pPr>
              <a:r>
                <a:rPr lang="en-US" sz="3600" b="1" dirty="0" smtClean="0">
                  <a:solidFill>
                    <a:schemeClr val="bg1"/>
                  </a:solidFill>
                  <a:latin typeface="#9Slide03 Arima Madurai Black" panose="00000A00000000000000" pitchFamily="2" charset="0"/>
                  <a:cs typeface="#9Slide03 Arima Madurai Black" panose="00000A00000000000000" pitchFamily="2" charset="0"/>
                </a:rPr>
                <a:t>V</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ì </a:t>
              </a:r>
              <a:r>
                <a:rPr lang="vi-VN" sz="3600" b="1" dirty="0">
                  <a:solidFill>
                    <a:schemeClr val="bg1"/>
                  </a:solidFill>
                  <a:latin typeface="#9Slide03 Arima Madurai Black" panose="00000A00000000000000" pitchFamily="2" charset="0"/>
                  <a:cs typeface="#9Slide03 Arima Madurai Black" panose="00000A00000000000000" pitchFamily="2" charset="0"/>
                </a:rPr>
                <a:t>sao tác giả lược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bớt</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các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quan</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hệ</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vi-VN" sz="3600" b="1" dirty="0" smtClean="0">
                  <a:solidFill>
                    <a:schemeClr val="bg1"/>
                  </a:solidFill>
                  <a:latin typeface="#9Slide03 Arima Madurai Black" panose="00000A00000000000000" pitchFamily="2" charset="0"/>
                  <a:cs typeface="#9Slide03 Arima Madurai Black" panose="00000A00000000000000" pitchFamily="2" charset="0"/>
                </a:rPr>
                <a:t>từ</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r>
                <a:rPr lang="en-US" sz="3600" b="1" dirty="0" err="1" smtClean="0">
                  <a:solidFill>
                    <a:schemeClr val="bg1"/>
                  </a:solidFill>
                  <a:latin typeface="#9Slide03 Arima Madurai Black" panose="00000A00000000000000" pitchFamily="2" charset="0"/>
                  <a:cs typeface="#9Slide03 Arima Madurai Black" panose="00000A00000000000000" pitchFamily="2" charset="0"/>
                </a:rPr>
                <a:t>đó</a:t>
              </a:r>
              <a:r>
                <a:rPr lang="en-US" sz="3600" b="1" dirty="0" smtClean="0">
                  <a:solidFill>
                    <a:schemeClr val="bg1"/>
                  </a:solidFill>
                  <a:latin typeface="#9Slide03 Arima Madurai Black" panose="00000A00000000000000" pitchFamily="2" charset="0"/>
                  <a:cs typeface="#9Slide03 Arima Madurai Black" panose="00000A00000000000000" pitchFamily="2" charset="0"/>
                </a:rPr>
                <a:t> ?</a:t>
              </a:r>
              <a:endParaRPr lang="vi-VN" sz="36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35" name="Rectangle 254">
            <a:extLst>
              <a:ext uri="{FF2B5EF4-FFF2-40B4-BE49-F238E27FC236}">
                <a16:creationId xmlns:a16="http://schemas.microsoft.com/office/drawing/2014/main" xmlns="" id="{27F28629-ED65-4F49-92D8-FAC69F49025D}"/>
              </a:ext>
            </a:extLst>
          </p:cNvPr>
          <p:cNvSpPr/>
          <p:nvPr/>
        </p:nvSpPr>
        <p:spPr>
          <a:xfrm>
            <a:off x="1540926" y="1611351"/>
            <a:ext cx="9708743" cy="520110"/>
          </a:xfrm>
          <a:prstGeom prst="rect">
            <a:avLst/>
          </a:prstGeom>
        </p:spPr>
        <p:txBody>
          <a:bodyPr wrap="square" lIns="0" tIns="0" rIns="0" bIns="0">
            <a:noAutofit/>
          </a:bodyPr>
          <a:lstStyle/>
          <a:p>
            <a:pPr algn="just">
              <a:lnSpc>
                <a:spcPct val="150000"/>
              </a:lnSpc>
            </a:pPr>
            <a:r>
              <a:rPr lang="vi-VN" sz="4400" dirty="0">
                <a:latin typeface="Arial" panose="020B0604020202020204" pitchFamily="34" charset="0"/>
                <a:cs typeface="Arial" panose="020B0604020202020204" pitchFamily="34" charset="0"/>
              </a:rPr>
              <a:t>Tác giả </a:t>
            </a:r>
            <a:r>
              <a:rPr lang="vi-VN" sz="4400" dirty="0" smtClean="0">
                <a:latin typeface="Arial" panose="020B0604020202020204" pitchFamily="34" charset="0"/>
                <a:cs typeface="Arial" panose="020B0604020202020204" pitchFamily="34" charset="0"/>
              </a:rPr>
              <a:t>lượ</a:t>
            </a:r>
            <a:r>
              <a:rPr lang="en-US" sz="4400" dirty="0" smtClean="0">
                <a:latin typeface="Arial" panose="020B0604020202020204" pitchFamily="34" charset="0"/>
                <a:cs typeface="Arial" panose="020B0604020202020204" pitchFamily="34" charset="0"/>
              </a:rPr>
              <a:t>c</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bớt các từ trên để câu văn gọn, tránh lặp. </a:t>
            </a:r>
            <a:r>
              <a:rPr lang="en-US" sz="4400" dirty="0" smtClean="0">
                <a:latin typeface="Arial" panose="020B0604020202020204" pitchFamily="34" charset="0"/>
                <a:cs typeface="Arial" panose="020B0604020202020204" pitchFamily="34" charset="0"/>
              </a:rPr>
              <a:t>L</a:t>
            </a:r>
            <a:r>
              <a:rPr lang="vi-VN" sz="4400" dirty="0" smtClean="0">
                <a:latin typeface="Arial" panose="020B0604020202020204" pitchFamily="34" charset="0"/>
                <a:cs typeface="Arial" panose="020B0604020202020204" pitchFamily="34" charset="0"/>
              </a:rPr>
              <a:t>ượ</a:t>
            </a:r>
            <a:r>
              <a:rPr lang="en-US" sz="4400" dirty="0" smtClean="0">
                <a:latin typeface="Arial" panose="020B0604020202020204" pitchFamily="34" charset="0"/>
                <a:cs typeface="Arial" panose="020B0604020202020204" pitchFamily="34" charset="0"/>
              </a:rPr>
              <a:t>c</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bớt nhưng người đọc vẫn hiểu </a:t>
            </a:r>
            <a:r>
              <a:rPr lang="vi-VN" sz="4400" dirty="0" smtClean="0">
                <a:latin typeface="Arial" panose="020B0604020202020204" pitchFamily="34" charset="0"/>
                <a:cs typeface="Arial" panose="020B0604020202020204" pitchFamily="34" charset="0"/>
              </a:rPr>
              <a:t>đ</a:t>
            </a:r>
            <a:r>
              <a:rPr lang="en-US" sz="4400" dirty="0" err="1" smtClean="0">
                <a:latin typeface="Arial" panose="020B0604020202020204" pitchFamily="34" charset="0"/>
                <a:cs typeface="Arial" panose="020B0604020202020204" pitchFamily="34" charset="0"/>
              </a:rPr>
              <a:t>ầy</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đủ</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hiểu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đúng</a:t>
            </a:r>
            <a:r>
              <a:rPr lang="vi-VN" sz="4400" dirty="0" smtClean="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a:r>
            <a:br>
              <a:rPr lang="vi-VN" sz="4400" dirty="0">
                <a:latin typeface="Arial" panose="020B0604020202020204" pitchFamily="34" charset="0"/>
                <a:cs typeface="Arial" panose="020B0604020202020204" pitchFamily="34" charset="0"/>
              </a:rPr>
            </a:br>
            <a:r>
              <a:rPr lang="vi-VN" sz="4400" dirty="0">
                <a:latin typeface="Arial" panose="020B0604020202020204" pitchFamily="34" charset="0"/>
                <a:cs typeface="Arial" panose="020B0604020202020204" pitchFamily="34" charset="0"/>
              </a:rPr>
              <a:t/>
            </a:r>
            <a:br>
              <a:rPr lang="vi-VN" sz="4400" dirty="0">
                <a:latin typeface="Arial" panose="020B0604020202020204" pitchFamily="34" charset="0"/>
                <a:cs typeface="Arial" panose="020B0604020202020204" pitchFamily="34" charset="0"/>
              </a:rPr>
            </a:br>
            <a:endParaRPr lang="vi-VN"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865" y="1109266"/>
            <a:ext cx="4791017" cy="4791017"/>
          </a:xfrm>
          <a:prstGeom prst="rect">
            <a:avLst/>
          </a:prstGeom>
        </p:spPr>
      </p:pic>
    </p:spTree>
    <p:extLst>
      <p:ext uri="{BB962C8B-B14F-4D97-AF65-F5344CB8AC3E}">
        <p14:creationId xmlns:p14="http://schemas.microsoft.com/office/powerpoint/2010/main" val="152092609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76200" y="646576"/>
            <a:ext cx="12026371"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76199" y="1119787"/>
            <a:ext cx="12026371" cy="2171428"/>
          </a:xfrm>
          <a:prstGeom prst="rect">
            <a:avLst/>
          </a:prstGeom>
          <a:noFill/>
        </p:spPr>
        <p:txBody>
          <a:bodyPr wrap="square" rtlCol="0">
            <a:spAutoFit/>
          </a:bodyPr>
          <a:lstStyle/>
          <a:p>
            <a:pPr algn="ctr">
              <a:lnSpc>
                <a:spcPct val="150000"/>
              </a:lnSpc>
            </a:pPr>
            <a:r>
              <a:rPr lang="vi-VN" sz="4800" dirty="0" smtClean="0">
                <a:latin typeface="Arial" panose="020B0604020202020204" pitchFamily="34" charset="0"/>
                <a:cs typeface="Arial" panose="020B0604020202020204" pitchFamily="34" charset="0"/>
              </a:rPr>
              <a:t>Tấm </a:t>
            </a:r>
            <a:r>
              <a:rPr lang="vi-VN" sz="4800" dirty="0">
                <a:latin typeface="Arial" panose="020B0604020202020204" pitchFamily="34" charset="0"/>
                <a:cs typeface="Arial" panose="020B0604020202020204" pitchFamily="34" charset="0"/>
              </a:rPr>
              <a:t>luôn chăm chỉ, hiền </a:t>
            </a:r>
            <a:r>
              <a:rPr lang="vi-VN" sz="4800" dirty="0" smtClean="0">
                <a:latin typeface="Arial" panose="020B0604020202020204" pitchFamily="34" charset="0"/>
                <a:cs typeface="Arial" panose="020B0604020202020204" pitchFamily="34" charset="0"/>
              </a:rPr>
              <a:t>lành</a:t>
            </a:r>
            <a:r>
              <a:rPr lang="en-US" sz="4800" dirty="0" smtClean="0">
                <a:latin typeface="Arial" panose="020B0604020202020204" pitchFamily="34" charset="0"/>
                <a:cs typeface="Arial" panose="020B0604020202020204" pitchFamily="34" charset="0"/>
              </a:rPr>
              <a:t> … </a:t>
            </a:r>
            <a:r>
              <a:rPr lang="vi-VN" sz="4800" dirty="0" smtClean="0">
                <a:latin typeface="Arial" panose="020B0604020202020204" pitchFamily="34" charset="0"/>
                <a:cs typeface="Arial" panose="020B0604020202020204" pitchFamily="34" charset="0"/>
              </a:rPr>
              <a:t>Cám </a:t>
            </a:r>
            <a:r>
              <a:rPr lang="vi-VN" sz="4800" dirty="0">
                <a:latin typeface="Arial" panose="020B0604020202020204" pitchFamily="34" charset="0"/>
                <a:cs typeface="Arial" panose="020B0604020202020204" pitchFamily="34" charset="0"/>
              </a:rPr>
              <a:t>thì lười biếng, độc ác</a:t>
            </a:r>
            <a:r>
              <a:rPr lang="vi-VN" sz="4800" dirty="0" smtClean="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smtClean="0">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3893" y="3281802"/>
            <a:ext cx="1473210" cy="1473210"/>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6552" y="5016557"/>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702780" y="-117910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391394"/>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085178" y="-1474293"/>
            <a:ext cx="609600" cy="609600"/>
          </a:xfrm>
          <a:prstGeom prst="rect">
            <a:avLst/>
          </a:prstGeom>
        </p:spPr>
      </p:pic>
    </p:spTree>
    <p:extLst>
      <p:ext uri="{BB962C8B-B14F-4D97-AF65-F5344CB8AC3E}">
        <p14:creationId xmlns:p14="http://schemas.microsoft.com/office/powerpoint/2010/main" val="162833980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4"/>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5120" fill="hold"/>
                                        <p:tgtEl>
                                          <p:spTgt spid="8"/>
                                        </p:tgtEl>
                                      </p:cBhvr>
                                    </p:cmd>
                                  </p:childTnLst>
                                </p:cTn>
                              </p:par>
                            </p:childTnLst>
                          </p:cTn>
                        </p:par>
                      </p:childTnLst>
                    </p:cTn>
                  </p:par>
                </p:childTnLst>
              </p:cTn>
              <p:nextCondLst>
                <p:cond evt="onClick" delay="0">
                  <p:tgtEl>
                    <p:spTgt spid="37"/>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5120" fill="hold"/>
                                        <p:tgtEl>
                                          <p:spTgt spid="7"/>
                                        </p:tgtEl>
                                      </p:cBhvr>
                                    </p:cmd>
                                  </p:childTnLst>
                                </p:cTn>
                              </p:par>
                            </p:childTnLst>
                          </p:cTn>
                        </p:par>
                      </p:childTnLst>
                    </p:cTn>
                  </p:par>
                </p:childTnLst>
              </p:cTn>
              <p:nextCondLst>
                <p:cond evt="onClick" delay="0">
                  <p:tgtEl>
                    <p:spTgt spid="34"/>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121569" y="1308611"/>
            <a:ext cx="11854921"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Ông đã nhiều lần can gián </a:t>
            </a:r>
            <a:r>
              <a:rPr lang="en-US" sz="4400" b="1"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vua </a:t>
            </a:r>
            <a:r>
              <a:rPr lang="vi-VN" sz="4400" dirty="0">
                <a:latin typeface="Arial" panose="020B0604020202020204" pitchFamily="34" charset="0"/>
                <a:cs typeface="Arial" panose="020B0604020202020204" pitchFamily="34" charset="0"/>
              </a:rPr>
              <a:t>không nghe</a:t>
            </a:r>
            <a:r>
              <a:rPr lang="en-US" sz="4400" dirty="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n</a:t>
            </a:r>
            <a:r>
              <a:rPr lang="en-US" sz="4400" b="1" dirty="0" err="1" smtClean="0">
                <a:solidFill>
                  <a:srgbClr val="002060"/>
                </a:solidFill>
                <a:latin typeface="Arial" panose="020B0604020202020204" pitchFamily="34" charset="0"/>
                <a:cs typeface="Arial" panose="020B0604020202020204" pitchFamily="34" charset="0"/>
              </a:rPr>
              <a:t>ên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a:solidFill>
                  <a:srgbClr val="002060"/>
                </a:solidFill>
                <a:latin typeface="Arial" panose="020B0604020202020204" pitchFamily="34" charset="0"/>
                <a:cs typeface="Arial" panose="020B0604020202020204" pitchFamily="34" charset="0"/>
              </a:rPr>
              <a:t>m</a:t>
            </a:r>
            <a:r>
              <a:rPr lang="en-US" sz="4400" b="1" dirty="0" err="1" smtClean="0">
                <a:solidFill>
                  <a:srgbClr val="002060"/>
                </a:solidFill>
                <a:latin typeface="Arial" panose="020B0604020202020204" pitchFamily="34" charset="0"/>
                <a:cs typeface="Arial" panose="020B0604020202020204" pitchFamily="34" charset="0"/>
              </a:rPr>
              <a:t>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3260110"/>
            <a:ext cx="1508924" cy="1508924"/>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3317647"/>
            <a:ext cx="1451388" cy="1451388"/>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5262" y="4980687"/>
            <a:ext cx="1410551" cy="141055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3097" y="4925211"/>
            <a:ext cx="1508924" cy="1508924"/>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026314" y="-1554967"/>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91200" y="-1438991"/>
            <a:ext cx="609600" cy="609600"/>
          </a:xfrm>
          <a:prstGeom prst="rect">
            <a:avLst/>
          </a:prstGeom>
        </p:spPr>
      </p:pic>
    </p:spTree>
    <p:extLst>
      <p:ext uri="{BB962C8B-B14F-4D97-AF65-F5344CB8AC3E}">
        <p14:creationId xmlns:p14="http://schemas.microsoft.com/office/powerpoint/2010/main" val="3874543935"/>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6"/>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5120" fill="hold"/>
                                        <p:tgtEl>
                                          <p:spTgt spid="7"/>
                                        </p:tgtEl>
                                      </p:cBhvr>
                                    </p:cmd>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5120" fill="hold"/>
                                        <p:tgtEl>
                                          <p:spTgt spid="4"/>
                                        </p:tgtEl>
                                      </p:cBhvr>
                                    </p:cmd>
                                  </p:childTnLst>
                                </p:cTn>
                              </p:par>
                            </p:childTnLst>
                          </p:cTn>
                        </p:par>
                      </p:childTnLst>
                    </p:cTn>
                  </p:par>
                </p:childTnLst>
              </p:cTn>
              <p:nextCondLst>
                <p:cond evt="onClick" delay="0">
                  <p:tgtEl>
                    <p:spTgt spid="2"/>
                  </p:tgtEl>
                </p:cond>
              </p:nextCondLst>
            </p:seq>
            <p:audio>
              <p:cMediaNode vol="80000" showWhenStopped="0">
                <p:cTn id="26" fill="hold" display="0">
                  <p:stCondLst>
                    <p:cond delay="indefinite"/>
                  </p:stCondLst>
                  <p:endCondLst>
                    <p:cond evt="onStopAudio" delay="0">
                      <p:tgtEl>
                        <p:sldTgt/>
                      </p:tgtEl>
                    </p:cond>
                  </p:endCondLst>
                </p:cTn>
                <p:tgtEl>
                  <p:spTgt spid="4"/>
                </p:tgtEl>
              </p:cMediaNode>
            </p:audio>
            <p:audio>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43139" y="646576"/>
            <a:ext cx="11611782" cy="5827917"/>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1449658" y="185846"/>
            <a:ext cx="9333571" cy="830154"/>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206501" y="357433"/>
            <a:ext cx="9944100"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Bài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Tìm</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quan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hệ</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hợp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với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mỗi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chỗ</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trống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文本框 11"/>
          <p:cNvSpPr txBox="1"/>
          <p:nvPr/>
        </p:nvSpPr>
        <p:spPr>
          <a:xfrm>
            <a:off x="243139" y="1251593"/>
            <a:ext cx="11611782" cy="1107996"/>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Mình đến nhà </a:t>
            </a:r>
            <a:r>
              <a:rPr lang="vi-VN" sz="4400" dirty="0" smtClean="0">
                <a:latin typeface="Arial" panose="020B0604020202020204" pitchFamily="34" charset="0"/>
                <a:cs typeface="Arial" panose="020B0604020202020204" pitchFamily="34" charset="0"/>
              </a:rPr>
              <a:t>bạn</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bạn </a:t>
            </a:r>
            <a:r>
              <a:rPr lang="vi-VN" sz="4400" dirty="0">
                <a:latin typeface="Arial" panose="020B0604020202020204" pitchFamily="34" charset="0"/>
                <a:cs typeface="Arial" panose="020B0604020202020204" pitchFamily="34" charset="0"/>
              </a:rPr>
              <a:t>đến nhà mìn</a:t>
            </a:r>
            <a:r>
              <a:rPr lang="en-US" sz="4400" dirty="0" smtClean="0">
                <a:latin typeface="Arial" panose="020B0604020202020204" pitchFamily="34" charset="0"/>
                <a:cs typeface="Arial" panose="020B0604020202020204" pitchFamily="34" charset="0"/>
              </a:rPr>
              <a:t>h ?</a:t>
            </a:r>
            <a:endParaRPr lang="vi-VN" sz="4400" dirty="0">
              <a:latin typeface="Arial" panose="020B0604020202020204" pitchFamily="34" charset="0"/>
              <a:cs typeface="Arial" panose="020B0604020202020204" pitchFamily="34" charset="0"/>
            </a:endParaRPr>
          </a:p>
        </p:txBody>
      </p:sp>
      <p:sp>
        <p:nvSpPr>
          <p:cNvPr id="36" name="TextBox 35"/>
          <p:cNvSpPr txBox="1"/>
          <p:nvPr/>
        </p:nvSpPr>
        <p:spPr>
          <a:xfrm>
            <a:off x="1206501" y="3787796"/>
            <a:ext cx="360215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A. </a:t>
            </a:r>
            <a:r>
              <a:rPr lang="en-US" sz="4400" b="1" dirty="0" err="1" smtClean="0">
                <a:solidFill>
                  <a:srgbClr val="002060"/>
                </a:solidFill>
                <a:latin typeface="Arial" panose="020B0604020202020204" pitchFamily="34" charset="0"/>
                <a:cs typeface="Arial" panose="020B0604020202020204" pitchFamily="34" charset="0"/>
              </a:rPr>
              <a:t>nhưng</a:t>
            </a:r>
            <a:endParaRPr lang="en-US" sz="4400" dirty="0">
              <a:solidFill>
                <a:srgbClr val="002060"/>
              </a:solidFill>
            </a:endParaRPr>
          </a:p>
        </p:txBody>
      </p:sp>
      <p:sp>
        <p:nvSpPr>
          <p:cNvPr id="37" name="TextBox 36"/>
          <p:cNvSpPr txBox="1"/>
          <p:nvPr/>
        </p:nvSpPr>
        <p:spPr>
          <a:xfrm>
            <a:off x="7542480" y="5123926"/>
            <a:ext cx="2186868" cy="769441"/>
          </a:xfrm>
          <a:prstGeom prst="rect">
            <a:avLst/>
          </a:prstGeom>
          <a:noFill/>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D. hay</a:t>
            </a:r>
            <a:endParaRPr lang="en-US" sz="4400" dirty="0">
              <a:solidFill>
                <a:srgbClr val="002060"/>
              </a:solidFill>
            </a:endParaRPr>
          </a:p>
        </p:txBody>
      </p:sp>
      <p:sp>
        <p:nvSpPr>
          <p:cNvPr id="2" name="TextBox 1"/>
          <p:cNvSpPr txBox="1"/>
          <p:nvPr/>
        </p:nvSpPr>
        <p:spPr>
          <a:xfrm>
            <a:off x="7442119" y="3795602"/>
            <a:ext cx="2846257" cy="85129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C. </a:t>
            </a:r>
            <a:r>
              <a:rPr lang="vi-VN" sz="4400" b="1" dirty="0" smtClean="0">
                <a:solidFill>
                  <a:srgbClr val="002060"/>
                </a:solidFill>
                <a:latin typeface="Arial" panose="020B0604020202020204" pitchFamily="34" charset="0"/>
                <a:cs typeface="Arial" panose="020B0604020202020204" pitchFamily="34" charset="0"/>
              </a:rPr>
              <a:t>còn</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sp>
        <p:nvSpPr>
          <p:cNvPr id="34" name="TextBox 33"/>
          <p:cNvSpPr txBox="1"/>
          <p:nvPr/>
        </p:nvSpPr>
        <p:spPr>
          <a:xfrm>
            <a:off x="1359058" y="5126744"/>
            <a:ext cx="2283370" cy="769441"/>
          </a:xfrm>
          <a:prstGeom prst="rect">
            <a:avLst/>
          </a:prstGeom>
          <a:noFill/>
          <a:ln>
            <a:noFill/>
          </a:ln>
        </p:spPr>
        <p:txBody>
          <a:bodyPr wrap="square" rtlCol="0">
            <a:spAutoFit/>
          </a:bodyPr>
          <a:lstStyle/>
          <a:p>
            <a:r>
              <a:rPr lang="en-US" sz="4400" b="1" dirty="0" smtClean="0">
                <a:solidFill>
                  <a:srgbClr val="002060"/>
                </a:solidFill>
                <a:latin typeface="Arial" panose="020B0604020202020204" pitchFamily="34" charset="0"/>
                <a:cs typeface="Arial" panose="020B0604020202020204" pitchFamily="34" charset="0"/>
              </a:rPr>
              <a:t> B.  </a:t>
            </a:r>
            <a:r>
              <a:rPr lang="en-US" sz="4400" b="1" dirty="0" err="1" smtClean="0">
                <a:solidFill>
                  <a:srgbClr val="002060"/>
                </a:solidFill>
                <a:latin typeface="Arial" panose="020B0604020202020204" pitchFamily="34" charset="0"/>
                <a:cs typeface="Arial" panose="020B0604020202020204" pitchFamily="34" charset="0"/>
              </a:rPr>
              <a:t>và</a:t>
            </a:r>
            <a:r>
              <a:rPr lang="vi-VN" sz="4400" dirty="0">
                <a:solidFill>
                  <a:srgbClr val="002060"/>
                </a:solidFill>
                <a:latin typeface="Arial" panose="020B0604020202020204" pitchFamily="34" charset="0"/>
                <a:cs typeface="Arial" panose="020B0604020202020204" pitchFamily="34" charset="0"/>
              </a:rPr>
              <a:t> </a:t>
            </a:r>
            <a:endParaRPr lang="en-US" sz="4400" dirty="0">
              <a:solidFill>
                <a:srgbClr val="002060"/>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5865" y="4958254"/>
            <a:ext cx="1414735" cy="141473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3421987"/>
            <a:ext cx="1410551" cy="1410551"/>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4227" y="5013141"/>
            <a:ext cx="1410551" cy="1410551"/>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61097" y="3338402"/>
            <a:ext cx="1410551" cy="1410551"/>
          </a:xfrm>
          <a:prstGeom prst="rect">
            <a:avLst/>
          </a:prstGeom>
        </p:spPr>
      </p:pic>
      <p:pic>
        <p:nvPicPr>
          <p:cNvPr id="4"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60447" y="-1680374"/>
            <a:ext cx="609600" cy="609600"/>
          </a:xfrm>
          <a:prstGeom prst="rect">
            <a:avLst/>
          </a:prstGeom>
        </p:spPr>
      </p:pic>
      <p:pic>
        <p:nvPicPr>
          <p:cNvPr id="7"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89502" y="-1554967"/>
            <a:ext cx="609600" cy="609600"/>
          </a:xfrm>
          <a:prstGeom prst="rect">
            <a:avLst/>
          </a:prstGeom>
        </p:spPr>
      </p:pic>
      <p:pic>
        <p:nvPicPr>
          <p:cNvPr id="8" name="am-thanh-tra-loi-sa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49458" y="-1428207"/>
            <a:ext cx="609600" cy="609600"/>
          </a:xfrm>
          <a:prstGeom prst="rect">
            <a:avLst/>
          </a:prstGeom>
        </p:spPr>
      </p:pic>
    </p:spTree>
    <p:extLst>
      <p:ext uri="{BB962C8B-B14F-4D97-AF65-F5344CB8AC3E}">
        <p14:creationId xmlns:p14="http://schemas.microsoft.com/office/powerpoint/2010/main" val="3290959887"/>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120" fill="hold"/>
                                        <p:tgtEl>
                                          <p:spTgt spid="8"/>
                                        </p:tgtEl>
                                      </p:cBhvr>
                                    </p:cmd>
                                  </p:childTnLst>
                                </p:cTn>
                              </p:par>
                            </p:childTnLst>
                          </p:cTn>
                        </p:par>
                      </p:childTnLst>
                    </p:cTn>
                  </p:par>
                </p:childTnLst>
              </p:cTn>
              <p:nextCondLst>
                <p:cond evt="onClick" delay="0">
                  <p:tgtEl>
                    <p:spTgt spid="3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mediacall" presetSubtype="0" fill="hold" nodeType="withEffect">
                                  <p:stCondLst>
                                    <p:cond delay="0"/>
                                  </p:stCondLst>
                                  <p:childTnLst>
                                    <p:cmd type="call" cmd="playFrom(0.0)">
                                      <p:cBhvr>
                                        <p:cTn id="15" dur="5120" fill="hold"/>
                                        <p:tgtEl>
                                          <p:spTgt spid="4"/>
                                        </p:tgtEl>
                                      </p:cBhvr>
                                    </p:cmd>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5120" fill="hold"/>
                                        <p:tgtEl>
                                          <p:spTgt spid="7"/>
                                        </p:tgtEl>
                                      </p:cBhvr>
                                    </p:cmd>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7"/>
                  </p:tgtEl>
                </p:cond>
              </p:nextCondLst>
            </p:seq>
            <p:audio>
              <p:cMediaNode vol="80000" showWhenStopped="0">
                <p:cTn id="28" fill="hold" display="0">
                  <p:stCondLst>
                    <p:cond delay="indefinite"/>
                  </p:stCondLst>
                  <p:endCondLst>
                    <p:cond evt="onStopAudio" delay="0">
                      <p:tgtEl>
                        <p:sldTgt/>
                      </p:tgtEl>
                    </p:cond>
                  </p:endCondLst>
                </p:cTn>
                <p:tgtEl>
                  <p:spTgt spid="4"/>
                </p:tgtEl>
              </p:cMediaNode>
            </p:audio>
            <p:audio>
              <p:cMediaNode vol="80000" showWhenStopped="0">
                <p:cTn id="29" fill="hold" display="0">
                  <p:stCondLst>
                    <p:cond delay="indefinite"/>
                  </p:stCondLst>
                  <p:endCondLst>
                    <p:cond evt="onStopAudio" delay="0">
                      <p:tgtEl>
                        <p:sldTgt/>
                      </p:tgtEl>
                    </p:cond>
                  </p:endCondLst>
                </p:cTn>
                <p:tgtEl>
                  <p:spTgt spid="7"/>
                </p:tgtEl>
              </p:cMediaNode>
            </p:audio>
            <p:audio>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1522985" y="-168939"/>
            <a:ext cx="10703504" cy="7195877"/>
          </a:xfrm>
          <a:prstGeom prst="rect">
            <a:avLst/>
          </a:prstGeom>
          <a:ln>
            <a:noFill/>
          </a:ln>
        </p:spPr>
      </p:sp>
      <p:sp>
        <p:nvSpPr>
          <p:cNvPr id="17" name="Block Arc 16"/>
          <p:cNvSpPr/>
          <p:nvPr/>
        </p:nvSpPr>
        <p:spPr>
          <a:xfrm>
            <a:off x="-6609351" y="-1412029"/>
            <a:ext cx="9682058" cy="9682058"/>
          </a:xfrm>
          <a:prstGeom prst="blockArc">
            <a:avLst>
              <a:gd name="adj1" fmla="val 18900000"/>
              <a:gd name="adj2" fmla="val 2700000"/>
              <a:gd name="adj3" fmla="val 223"/>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9" name="MH_SubTitle_2"/>
          <p:cNvSpPr>
            <a:spLocks noChangeArrowheads="1"/>
          </p:cNvSpPr>
          <p:nvPr>
            <p:custDataLst>
              <p:tags r:id="rId1"/>
            </p:custDataLst>
          </p:nvPr>
        </p:nvSpPr>
        <p:spPr bwMode="gray">
          <a:xfrm>
            <a:off x="-2038039" y="1150880"/>
            <a:ext cx="4007099" cy="4581657"/>
          </a:xfrm>
          <a:prstGeom prst="roundRect">
            <a:avLst>
              <a:gd name="adj" fmla="val 50000"/>
            </a:avLst>
          </a:prstGeom>
          <a:solidFill>
            <a:srgbClr val="FF8E00"/>
          </a:solidFill>
          <a:ln>
            <a:noFill/>
          </a:ln>
        </p:spPr>
        <p:txBody>
          <a:bodyPr lIns="0" tIns="0" rIns="0" bIns="0" anchor="ctr" anchorCtr="1">
            <a:noAutofit/>
          </a:bodyPr>
          <a:lstStyle/>
          <a:p>
            <a:pPr algn="ctr" eaLnBrk="0" hangingPunct="0">
              <a:spcBef>
                <a:spcPct val="20000"/>
              </a:spcBef>
            </a:pPr>
            <a:endParaRPr kumimoji="1" lang="zh-CN" altLang="en-US" sz="105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7">
            <a:extLst>
              <a:ext uri="{FF2B5EF4-FFF2-40B4-BE49-F238E27FC236}">
                <a16:creationId xmlns:a16="http://schemas.microsoft.com/office/drawing/2014/main" xmlns="" id="{2D7AF8A0-BCB9-430E-9AC1-3499BB92D610}"/>
              </a:ext>
            </a:extLst>
          </p:cNvPr>
          <p:cNvSpPr txBox="1"/>
          <p:nvPr/>
        </p:nvSpPr>
        <p:spPr>
          <a:xfrm>
            <a:off x="-343440" y="1873589"/>
            <a:ext cx="2432127" cy="3416320"/>
          </a:xfrm>
          <a:prstGeom prst="rect">
            <a:avLst/>
          </a:prstGeom>
          <a:noFill/>
        </p:spPr>
        <p:txBody>
          <a:bodyPr wrap="square" rtlCol="0">
            <a:spAutoFit/>
          </a:bodyPr>
          <a:lstStyle/>
          <a:p>
            <a:pPr algn="ct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Đánh</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giá</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mục</a:t>
            </a:r>
            <a:r>
              <a:rPr lang="en-US" altLang="zh-CN" sz="54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54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tiêu</a:t>
            </a:r>
            <a:endParaRPr lang="en-US" altLang="zh-CN" sz="54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grpSp>
        <p:nvGrpSpPr>
          <p:cNvPr id="4" name="Group 3"/>
          <p:cNvGrpSpPr/>
          <p:nvPr/>
        </p:nvGrpSpPr>
        <p:grpSpPr>
          <a:xfrm>
            <a:off x="1635320" y="305469"/>
            <a:ext cx="10504897" cy="1894137"/>
            <a:chOff x="1622288" y="275583"/>
            <a:chExt cx="10504897" cy="1894137"/>
          </a:xfrm>
        </p:grpSpPr>
        <p:grpSp>
          <p:nvGrpSpPr>
            <p:cNvPr id="161" name="Group 160"/>
            <p:cNvGrpSpPr/>
            <p:nvPr/>
          </p:nvGrpSpPr>
          <p:grpSpPr>
            <a:xfrm>
              <a:off x="1622288" y="370751"/>
              <a:ext cx="10504897" cy="1798969"/>
              <a:chOff x="1622288" y="370751"/>
              <a:chExt cx="10504897" cy="1798969"/>
            </a:xfrm>
          </p:grpSpPr>
          <p:sp>
            <p:nvSpPr>
              <p:cNvPr id="27" name="Freeform 26"/>
              <p:cNvSpPr/>
              <p:nvPr/>
            </p:nvSpPr>
            <p:spPr>
              <a:xfrm>
                <a:off x="2521772" y="550648"/>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Nêu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bằng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28" name="Oval 27"/>
              <p:cNvSpPr/>
              <p:nvPr/>
            </p:nvSpPr>
            <p:spPr>
              <a:xfrm>
                <a:off x="1622288" y="370751"/>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052" y="275583"/>
              <a:ext cx="1724211" cy="1724211"/>
            </a:xfrm>
            <a:prstGeom prst="rect">
              <a:avLst/>
            </a:prstGeom>
          </p:spPr>
        </p:pic>
      </p:grpSp>
      <p:grpSp>
        <p:nvGrpSpPr>
          <p:cNvPr id="7" name="Group 6"/>
          <p:cNvGrpSpPr/>
          <p:nvPr/>
        </p:nvGrpSpPr>
        <p:grpSpPr>
          <a:xfrm>
            <a:off x="1634116" y="4669794"/>
            <a:ext cx="10504897" cy="1799037"/>
            <a:chOff x="1634116" y="4669794"/>
            <a:chExt cx="10504897" cy="1799037"/>
          </a:xfrm>
        </p:grpSpPr>
        <p:grpSp>
          <p:nvGrpSpPr>
            <p:cNvPr id="163" name="Group 162"/>
            <p:cNvGrpSpPr/>
            <p:nvPr/>
          </p:nvGrpSpPr>
          <p:grpSpPr>
            <a:xfrm>
              <a:off x="1634116" y="4669862"/>
              <a:ext cx="10504897" cy="1798969"/>
              <a:chOff x="1622288" y="4688277"/>
              <a:chExt cx="10504897" cy="1798969"/>
            </a:xfrm>
          </p:grpSpPr>
          <p:sp>
            <p:nvSpPr>
              <p:cNvPr id="31" name="Freeform 30"/>
              <p:cNvSpPr/>
              <p:nvPr/>
            </p:nvSpPr>
            <p:spPr>
              <a:xfrm>
                <a:off x="2521772" y="4868174"/>
                <a:ext cx="9605413" cy="1439175"/>
              </a:xfrm>
              <a:custGeom>
                <a:avLst/>
                <a:gdLst>
                  <a:gd name="connsiteX0" fmla="*/ 0 w 9605413"/>
                  <a:gd name="connsiteY0" fmla="*/ 0 h 1439175"/>
                  <a:gd name="connsiteX1" fmla="*/ 9605413 w 9605413"/>
                  <a:gd name="connsiteY1" fmla="*/ 0 h 1439175"/>
                  <a:gd name="connsiteX2" fmla="*/ 9605413 w 9605413"/>
                  <a:gd name="connsiteY2" fmla="*/ 1439175 h 1439175"/>
                  <a:gd name="connsiteX3" fmla="*/ 0 w 9605413"/>
                  <a:gd name="connsiteY3" fmla="*/ 1439175 h 1439175"/>
                  <a:gd name="connsiteX4" fmla="*/ 0 w 9605413"/>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13" h="1439175">
                    <a:moveTo>
                      <a:pt x="0" y="0"/>
                    </a:moveTo>
                    <a:lnTo>
                      <a:pt x="9605413" y="0"/>
                    </a:lnTo>
                    <a:lnTo>
                      <a:pt x="9605413"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Sử</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dụng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phù</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hợp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để</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nối</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vế</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endParaRPr>
              </a:p>
            </p:txBody>
          </p:sp>
          <p:sp>
            <p:nvSpPr>
              <p:cNvPr id="160" name="Oval 159"/>
              <p:cNvSpPr/>
              <p:nvPr/>
            </p:nvSpPr>
            <p:spPr>
              <a:xfrm>
                <a:off x="1622288" y="4688277"/>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253" y="4669794"/>
              <a:ext cx="1557325" cy="1557325"/>
            </a:xfrm>
            <a:prstGeom prst="rect">
              <a:avLst/>
            </a:prstGeom>
          </p:spPr>
        </p:pic>
      </p:grpSp>
      <p:grpSp>
        <p:nvGrpSpPr>
          <p:cNvPr id="6" name="Group 5"/>
          <p:cNvGrpSpPr/>
          <p:nvPr/>
        </p:nvGrpSpPr>
        <p:grpSpPr>
          <a:xfrm>
            <a:off x="2171369" y="2453212"/>
            <a:ext cx="9981756" cy="1868252"/>
            <a:chOff x="2145428" y="2460231"/>
            <a:chExt cx="9981756" cy="1868252"/>
          </a:xfrm>
        </p:grpSpPr>
        <p:grpSp>
          <p:nvGrpSpPr>
            <p:cNvPr id="162" name="Group 161"/>
            <p:cNvGrpSpPr/>
            <p:nvPr/>
          </p:nvGrpSpPr>
          <p:grpSpPr>
            <a:xfrm>
              <a:off x="2145428" y="2529514"/>
              <a:ext cx="9981756" cy="1798969"/>
              <a:chOff x="2145428" y="2529514"/>
              <a:chExt cx="9981756" cy="1798969"/>
            </a:xfrm>
          </p:grpSpPr>
          <p:sp>
            <p:nvSpPr>
              <p:cNvPr id="29" name="Freeform 28"/>
              <p:cNvSpPr/>
              <p:nvPr/>
            </p:nvSpPr>
            <p:spPr>
              <a:xfrm>
                <a:off x="3044912" y="2709411"/>
                <a:ext cx="9082272" cy="1439175"/>
              </a:xfrm>
              <a:custGeom>
                <a:avLst/>
                <a:gdLst>
                  <a:gd name="connsiteX0" fmla="*/ 0 w 9082272"/>
                  <a:gd name="connsiteY0" fmla="*/ 0 h 1439175"/>
                  <a:gd name="connsiteX1" fmla="*/ 9082272 w 9082272"/>
                  <a:gd name="connsiteY1" fmla="*/ 0 h 1439175"/>
                  <a:gd name="connsiteX2" fmla="*/ 9082272 w 9082272"/>
                  <a:gd name="connsiteY2" fmla="*/ 1439175 h 1439175"/>
                  <a:gd name="connsiteX3" fmla="*/ 0 w 9082272"/>
                  <a:gd name="connsiteY3" fmla="*/ 1439175 h 1439175"/>
                  <a:gd name="connsiteX4" fmla="*/ 0 w 9082272"/>
                  <a:gd name="connsiteY4" fmla="*/ 0 h 14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272" h="1439175">
                    <a:moveTo>
                      <a:pt x="0" y="0"/>
                    </a:moveTo>
                    <a:lnTo>
                      <a:pt x="9082272" y="0"/>
                    </a:lnTo>
                    <a:lnTo>
                      <a:pt x="9082272" y="1439175"/>
                    </a:lnTo>
                    <a:lnTo>
                      <a:pt x="0" y="1439175"/>
                    </a:lnTo>
                    <a:lnTo>
                      <a:pt x="0" y="0"/>
                    </a:lnTo>
                    <a:close/>
                  </a:path>
                </a:pathLst>
              </a:custGeom>
              <a:solidFill>
                <a:srgbClr val="FBFBFB"/>
              </a:solidFill>
              <a:ln>
                <a:solidFill>
                  <a:srgbClr val="457BBF"/>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142345" tIns="101600" rIns="101600" bIns="101600" numCol="1" spcCol="1270" anchor="ctr" anchorCtr="0">
                <a:noAutofit/>
              </a:bodyPr>
              <a:lstStyle/>
              <a:p>
                <a:pPr lvl="0" algn="l" defTabSz="1778000">
                  <a:lnSpc>
                    <a:spcPct val="90000"/>
                  </a:lnSpc>
                  <a:spcBef>
                    <a:spcPct val="0"/>
                  </a:spcBef>
                  <a:spcAft>
                    <a:spcPct val="35000"/>
                  </a:spcAft>
                </a:pP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Xác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định</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được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cặp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quan</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hệ</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từ</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câu</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kern="12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ghép</a:t>
                </a:r>
                <a:r>
                  <a:rPr lang="en-US" altLang="zh-CN" sz="4000" kern="12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en-US" sz="4000" kern="1200" dirty="0">
                  <a:solidFill>
                    <a:schemeClr val="tx1"/>
                  </a:solidFill>
                  <a:latin typeface="Arial" panose="020B0604020202020204" pitchFamily="34" charset="0"/>
                  <a:cs typeface="Arial" panose="020B0604020202020204" pitchFamily="34" charset="0"/>
                </a:endParaRPr>
              </a:p>
            </p:txBody>
          </p:sp>
          <p:sp>
            <p:nvSpPr>
              <p:cNvPr id="30" name="Oval 29"/>
              <p:cNvSpPr/>
              <p:nvPr/>
            </p:nvSpPr>
            <p:spPr>
              <a:xfrm>
                <a:off x="2145428" y="2529514"/>
                <a:ext cx="1798969" cy="1798969"/>
              </a:xfrm>
              <a:prstGeom prst="ellipse">
                <a:avLst/>
              </a:prstGeom>
              <a:solidFill>
                <a:schemeClr val="bg1"/>
              </a:solidFill>
              <a:ln>
                <a:solidFill>
                  <a:srgbClr val="457BBF"/>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915" y="2460231"/>
              <a:ext cx="1637028" cy="1637028"/>
            </a:xfrm>
            <a:prstGeom prst="rect">
              <a:avLst/>
            </a:prstGeom>
          </p:spPr>
        </p:pic>
      </p:grpSp>
    </p:spTree>
    <p:extLst>
      <p:ext uri="{BB962C8B-B14F-4D97-AF65-F5344CB8AC3E}">
        <p14:creationId xmlns:p14="http://schemas.microsoft.com/office/powerpoint/2010/main" val="2017252016"/>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hông có mô tả ảnh.">
            <a:extLst>
              <a:ext uri="{FF2B5EF4-FFF2-40B4-BE49-F238E27FC236}">
                <a16:creationId xmlns:a16="http://schemas.microsoft.com/office/drawing/2014/main" xmlns="" id="{B9AF24EB-0E41-4B26-B083-95A9CAB2A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1999" cy="6861559"/>
          </a:xfrm>
          <a:prstGeom prst="rect">
            <a:avLst/>
          </a:prstGeom>
          <a:noFill/>
          <a:extLst>
            <a:ext uri="{909E8E84-426E-40DD-AFC4-6F175D3DCCD1}">
              <a14:hiddenFill xmlns:a14="http://schemas.microsoft.com/office/drawing/2010/main">
                <a:solidFill>
                  <a:srgbClr val="FFFFFF"/>
                </a:solidFill>
              </a14:hiddenFill>
            </a:ext>
          </a:extLst>
        </p:spPr>
      </p:pic>
      <p:sp>
        <p:nvSpPr>
          <p:cNvPr id="4" name="MH_Entry_1">
            <a:extLst>
              <a:ext uri="{FF2B5EF4-FFF2-40B4-BE49-F238E27FC236}">
                <a16:creationId xmlns:a16="http://schemas.microsoft.com/office/drawing/2014/main" xmlns="" id="{167FF567-CB3B-47EE-A9ED-5FD548E21F9F}"/>
              </a:ext>
            </a:extLst>
          </p:cNvPr>
          <p:cNvSpPr/>
          <p:nvPr>
            <p:custDataLst>
              <p:tags r:id="rId1"/>
            </p:custDataLst>
          </p:nvPr>
        </p:nvSpPr>
        <p:spPr>
          <a:xfrm>
            <a:off x="862149" y="2357224"/>
            <a:ext cx="6005143"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Học</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thuộc</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ghi</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nhớ</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MH_Entry_1">
            <a:extLst>
              <a:ext uri="{FF2B5EF4-FFF2-40B4-BE49-F238E27FC236}">
                <a16:creationId xmlns:a16="http://schemas.microsoft.com/office/drawing/2014/main" xmlns="" id="{167FF567-CB3B-47EE-A9ED-5FD548E21F9F}"/>
              </a:ext>
            </a:extLst>
          </p:cNvPr>
          <p:cNvSpPr/>
          <p:nvPr>
            <p:custDataLst>
              <p:tags r:id="rId2"/>
            </p:custDataLst>
          </p:nvPr>
        </p:nvSpPr>
        <p:spPr>
          <a:xfrm>
            <a:off x="862149" y="3400192"/>
            <a:ext cx="8678691"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eaLnBrk="1" hangingPunct="1">
              <a:lnSpc>
                <a:spcPct val="150000"/>
              </a:lnSpc>
            </a:pP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bài</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1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trang</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22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vào</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vở</a:t>
            </a:r>
            <a:r>
              <a:rPr lang="en-US" altLang="zh-CN" sz="3600" dirty="0" smtClean="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lang="zh-CN" altLang="en-US" sz="3600" dirty="0">
              <a:solidFill>
                <a:schemeClr val="tx1"/>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ounded Rectangle 1"/>
          <p:cNvSpPr/>
          <p:nvPr/>
        </p:nvSpPr>
        <p:spPr>
          <a:xfrm>
            <a:off x="2601986" y="341556"/>
            <a:ext cx="2599508" cy="862150"/>
          </a:xfrm>
          <a:prstGeom prst="roundRect">
            <a:avLst/>
          </a:prstGeom>
          <a:solidFill>
            <a:srgbClr val="FFE7E7"/>
          </a:solidFill>
          <a:ln>
            <a:solidFill>
              <a:srgbClr val="FF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7">
            <a:extLst>
              <a:ext uri="{FF2B5EF4-FFF2-40B4-BE49-F238E27FC236}">
                <a16:creationId xmlns:a16="http://schemas.microsoft.com/office/drawing/2014/main" xmlns="" id="{2D7AF8A0-BCB9-430E-9AC1-3499BB92D610}"/>
              </a:ext>
            </a:extLst>
          </p:cNvPr>
          <p:cNvSpPr txBox="1"/>
          <p:nvPr/>
        </p:nvSpPr>
        <p:spPr>
          <a:xfrm>
            <a:off x="2313616" y="420215"/>
            <a:ext cx="3176247" cy="830997"/>
          </a:xfrm>
          <a:prstGeom prst="rect">
            <a:avLst/>
          </a:prstGeom>
          <a:noFill/>
        </p:spPr>
        <p:txBody>
          <a:bodyPr wrap="square" rtlCol="0">
            <a:spAutoFit/>
          </a:bodyPr>
          <a:lstStyle/>
          <a:p>
            <a:pPr algn="ctr"/>
            <a:r>
              <a:rPr lang="en-US" altLang="zh-CN" sz="4800" b="1" dirty="0" err="1"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Dặn</a:t>
            </a:r>
            <a:r>
              <a:rPr lang="en-US" altLang="zh-CN" sz="4800" b="1" dirty="0"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4800" b="1" dirty="0" err="1" smtClean="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dò</a:t>
            </a:r>
            <a:endParaRPr lang="en-US" altLang="zh-CN" sz="4800" b="1" dirty="0">
              <a:solidFill>
                <a:srgbClr val="F15328"/>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00794639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59"/>
          <p:cNvSpPr>
            <a:spLocks noChangeArrowheads="1"/>
          </p:cNvSpPr>
          <p:nvPr/>
        </p:nvSpPr>
        <p:spPr bwMode="auto">
          <a:xfrm>
            <a:off x="3863802" y="5019730"/>
            <a:ext cx="436412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dirty="0">
                <a:solidFill>
                  <a:schemeClr val="accent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感谢聆听，批评指导</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24078" r="25922" b="29357"/>
          <a:stretch/>
        </p:blipFill>
        <p:spPr>
          <a:xfrm>
            <a:off x="0" y="1965331"/>
            <a:ext cx="6096000" cy="4844713"/>
          </a:xfrm>
          <a:prstGeom prst="rect">
            <a:avLst/>
          </a:prstGeom>
        </p:spPr>
      </p:pic>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l="21052" t="7719" r="19474" b="7602"/>
          <a:stretch/>
        </p:blipFill>
        <p:spPr>
          <a:xfrm>
            <a:off x="2618868" y="482540"/>
            <a:ext cx="7620001" cy="6102746"/>
          </a:xfrm>
          <a:prstGeom prst="rect">
            <a:avLst/>
          </a:prstGeom>
        </p:spPr>
      </p:pic>
      <p:pic>
        <p:nvPicPr>
          <p:cNvPr id="16" name="图片 15"/>
          <p:cNvPicPr>
            <a:picLocks noChangeAspect="1"/>
          </p:cNvPicPr>
          <p:nvPr/>
        </p:nvPicPr>
        <p:blipFill rotWithShape="1">
          <a:blip r:embed="rId6">
            <a:extLst>
              <a:ext uri="{28A0092B-C50C-407E-A947-70E740481C1C}">
                <a14:useLocalDpi xmlns:a14="http://schemas.microsoft.com/office/drawing/2010/main" val="0"/>
              </a:ext>
            </a:extLst>
          </a:blip>
          <a:srcRect l="20132" t="60351" r="66908" b="7602"/>
          <a:stretch/>
        </p:blipFill>
        <p:spPr>
          <a:xfrm>
            <a:off x="2475484" y="4655110"/>
            <a:ext cx="1580149" cy="2197769"/>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l="67106" t="8011" r="23025" b="50001"/>
          <a:stretch/>
        </p:blipFill>
        <p:spPr>
          <a:xfrm>
            <a:off x="8301789" y="389911"/>
            <a:ext cx="1203159" cy="2879565"/>
          </a:xfrm>
          <a:prstGeom prst="rect">
            <a:avLst/>
          </a:prstGeom>
        </p:spPr>
      </p:pic>
      <p:pic>
        <p:nvPicPr>
          <p:cNvPr id="18" name="图片 17"/>
          <p:cNvPicPr>
            <a:picLocks noChangeAspect="1"/>
          </p:cNvPicPr>
          <p:nvPr/>
        </p:nvPicPr>
        <p:blipFill rotWithShape="1">
          <a:blip r:embed="rId8">
            <a:extLst>
              <a:ext uri="{28A0092B-C50C-407E-A947-70E740481C1C}">
                <a14:useLocalDpi xmlns:a14="http://schemas.microsoft.com/office/drawing/2010/main" val="0"/>
              </a:ext>
            </a:extLst>
          </a:blip>
          <a:srcRect l="18421" t="8947" r="63224" b="55497"/>
          <a:stretch/>
        </p:blipFill>
        <p:spPr>
          <a:xfrm>
            <a:off x="2008932" y="586816"/>
            <a:ext cx="2237876" cy="2438402"/>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l="59013" t="45145" r="24609" b="13844"/>
          <a:stretch/>
        </p:blipFill>
        <p:spPr>
          <a:xfrm>
            <a:off x="9703467" y="3429000"/>
            <a:ext cx="2488533" cy="3505198"/>
          </a:xfrm>
          <a:prstGeom prst="rect">
            <a:avLst/>
          </a:prstGeom>
        </p:spPr>
      </p:pic>
      <p:sp>
        <p:nvSpPr>
          <p:cNvPr id="12" name="矩形 259"/>
          <p:cNvSpPr>
            <a:spLocks noChangeArrowheads="1"/>
          </p:cNvSpPr>
          <p:nvPr/>
        </p:nvSpPr>
        <p:spPr bwMode="auto">
          <a:xfrm>
            <a:off x="3097625" y="1974136"/>
            <a:ext cx="6534150" cy="153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00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Thank</a:t>
            </a:r>
            <a:endParaRPr lang="zh-CN" altLang="en-US" sz="100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矩形 1"/>
          <p:cNvSpPr/>
          <p:nvPr/>
        </p:nvSpPr>
        <p:spPr>
          <a:xfrm>
            <a:off x="5071833" y="3208800"/>
            <a:ext cx="2379177" cy="1569660"/>
          </a:xfrm>
          <a:prstGeom prst="rect">
            <a:avLst/>
          </a:prstGeom>
        </p:spPr>
        <p:txBody>
          <a:bodyPr wrap="none">
            <a:spAutoFit/>
          </a:bodyPr>
          <a:lstStyle/>
          <a:p>
            <a:pPr algn="ctr">
              <a:buNone/>
            </a:pPr>
            <a:r>
              <a:rPr lang="en-US" altLang="zh-CN"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you</a:t>
            </a:r>
            <a:endParaRPr lang="zh-CN" altLang="en-US" sz="9600" b="1" cap="all" dirty="0">
              <a:solidFill>
                <a:srgbClr val="FF59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486104060"/>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7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par>
                          <p:cTn id="16" fill="hold">
                            <p:stCondLst>
                              <p:cond delay="12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par>
                          <p:cTn id="24" fill="hold">
                            <p:stCondLst>
                              <p:cond delay="210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1"/>
                                        </p:tgtEl>
                                      </p:cBhvr>
                                    </p:animEffect>
                                    <p:animScale>
                                      <p:cBhvr>
                                        <p:cTn id="2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圆角矩形 19"/>
          <p:cNvSpPr/>
          <p:nvPr/>
        </p:nvSpPr>
        <p:spPr>
          <a:xfrm>
            <a:off x="330256" y="440028"/>
            <a:ext cx="11531487" cy="580724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
            <a:extLst>
              <a:ext uri="{FF2B5EF4-FFF2-40B4-BE49-F238E27FC236}">
                <a16:creationId xmlns:a16="http://schemas.microsoft.com/office/drawing/2014/main" xmlns="" id="{06630CDE-3384-4052-BFF9-EA40024A21FA}"/>
              </a:ext>
            </a:extLst>
          </p:cNvPr>
          <p:cNvSpPr/>
          <p:nvPr/>
        </p:nvSpPr>
        <p:spPr bwMode="auto">
          <a:xfrm>
            <a:off x="1056302" y="1111544"/>
            <a:ext cx="4437283" cy="4331482"/>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chemeClr val="accent1"/>
          </a:solidFill>
          <a:ln>
            <a:noFill/>
          </a:ln>
        </p:spPr>
        <p:txBody>
          <a:bodyPr t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dirty="0">
              <a:solidFill>
                <a:srgbClr val="FFFFFF"/>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6605395" y="1065791"/>
            <a:ext cx="3662048"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文本框 17">
            <a:extLst>
              <a:ext uri="{FF2B5EF4-FFF2-40B4-BE49-F238E27FC236}">
                <a16:creationId xmlns:a16="http://schemas.microsoft.com/office/drawing/2014/main" xmlns="" id="{2D7AF8A0-BCB9-430E-9AC1-3499BB92D610}"/>
              </a:ext>
            </a:extLst>
          </p:cNvPr>
          <p:cNvSpPr txBox="1"/>
          <p:nvPr/>
        </p:nvSpPr>
        <p:spPr>
          <a:xfrm>
            <a:off x="1664852" y="3147657"/>
            <a:ext cx="3176247" cy="2123658"/>
          </a:xfrm>
          <a:prstGeom prst="rect">
            <a:avLst/>
          </a:prstGeom>
          <a:noFill/>
        </p:spPr>
        <p:txBody>
          <a:bodyPr wrap="square" rtlCol="0">
            <a:spAutoFit/>
          </a:bodyPr>
          <a:lstStyle/>
          <a:p>
            <a:pPr algn="ctr"/>
            <a:r>
              <a:rPr lang="en-US" altLang="zh-CN" sz="6600" b="1" dirty="0" err="1"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Nội</a:t>
            </a:r>
            <a:r>
              <a:rPr lang="en-US" altLang="zh-CN" sz="66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p>
          <a:p>
            <a:pPr algn="ctr"/>
            <a:r>
              <a:rPr lang="en-US" altLang="zh-CN" sz="6600" b="1" dirty="0" smtClean="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dung</a:t>
            </a:r>
            <a:endParaRPr lang="en-US" altLang="zh-CN" sz="6600" b="1" dirty="0">
              <a:solidFill>
                <a:schemeClr val="bg1"/>
              </a:solidFill>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
        <p:nvSpPr>
          <p:cNvPr id="13" name="文本框 17">
            <a:extLst>
              <a:ext uri="{FF2B5EF4-FFF2-40B4-BE49-F238E27FC236}">
                <a16:creationId xmlns:a16="http://schemas.microsoft.com/office/drawing/2014/main" xmlns="" id="{2D7AF8A0-BCB9-430E-9AC1-3499BB92D610}"/>
              </a:ext>
            </a:extLst>
          </p:cNvPr>
          <p:cNvSpPr txBox="1"/>
          <p:nvPr/>
        </p:nvSpPr>
        <p:spPr>
          <a:xfrm>
            <a:off x="6450090" y="1056656"/>
            <a:ext cx="3954307"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I.Nhận</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xét</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4" name="MH_SubTitle_1"/>
          <p:cNvSpPr>
            <a:spLocks noChangeArrowheads="1"/>
          </p:cNvSpPr>
          <p:nvPr>
            <p:custDataLst>
              <p:tags r:id="rId2"/>
            </p:custDataLst>
          </p:nvPr>
        </p:nvSpPr>
        <p:spPr bwMode="gray">
          <a:xfrm>
            <a:off x="6620053" y="2752855"/>
            <a:ext cx="3662048"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文本框 17">
            <a:extLst>
              <a:ext uri="{FF2B5EF4-FFF2-40B4-BE49-F238E27FC236}">
                <a16:creationId xmlns:a16="http://schemas.microsoft.com/office/drawing/2014/main" xmlns="" id="{2D7AF8A0-BCB9-430E-9AC1-3499BB92D610}"/>
              </a:ext>
            </a:extLst>
          </p:cNvPr>
          <p:cNvSpPr txBox="1"/>
          <p:nvPr/>
        </p:nvSpPr>
        <p:spPr>
          <a:xfrm>
            <a:off x="6933355" y="2745480"/>
            <a:ext cx="3176247"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II.Ghi</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nhớ</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8" name="MH_SubTitle_1"/>
          <p:cNvSpPr>
            <a:spLocks noChangeArrowheads="1"/>
          </p:cNvSpPr>
          <p:nvPr>
            <p:custDataLst>
              <p:tags r:id="rId3"/>
            </p:custDataLst>
          </p:nvPr>
        </p:nvSpPr>
        <p:spPr bwMode="gray">
          <a:xfrm>
            <a:off x="6685490" y="4546504"/>
            <a:ext cx="4005955" cy="89424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文本框 17">
            <a:extLst>
              <a:ext uri="{FF2B5EF4-FFF2-40B4-BE49-F238E27FC236}">
                <a16:creationId xmlns:a16="http://schemas.microsoft.com/office/drawing/2014/main" xmlns="" id="{2D7AF8A0-BCB9-430E-9AC1-3499BB92D610}"/>
              </a:ext>
            </a:extLst>
          </p:cNvPr>
          <p:cNvSpPr txBox="1"/>
          <p:nvPr/>
        </p:nvSpPr>
        <p:spPr>
          <a:xfrm>
            <a:off x="6768160" y="4557141"/>
            <a:ext cx="3840614" cy="830997"/>
          </a:xfrm>
          <a:prstGeom prst="rect">
            <a:avLst/>
          </a:prstGeom>
          <a:noFill/>
        </p:spPr>
        <p:txBody>
          <a:bodyPr wrap="square" rtlCol="0">
            <a:spAutoFit/>
          </a:bodyPr>
          <a:lstStyle/>
          <a:p>
            <a:pPr algn="ct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III.Luyện</a:t>
            </a:r>
            <a:r>
              <a:rPr lang="en-US" altLang="zh-CN" sz="4800" b="1" dirty="0"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800" b="1" dirty="0" err="1" smtClean="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rPr>
              <a:t>tập</a:t>
            </a:r>
            <a:endParaRPr lang="en-US" altLang="zh-CN" sz="4800" b="1" dirty="0">
              <a:solidFill>
                <a:schemeClr val="bg1"/>
              </a:solidFill>
              <a:latin typeface="#9Slide03 BoosterNextFYBlack" panose="02000A03000000020004" pitchFamily="2"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671094769"/>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8" accel="40000" fill="hold" grpId="0" nodeType="afterEffect" p14:presetBounceEnd="40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40000">
                                          <p:cBhvr additive="base">
                                            <p:cTn id="13"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14" dur="1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accel="40000" fill="hold" grpId="0" nodeType="afterEffect" p14:presetBounceEnd="40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40000">
                                          <p:cBhvr additive="base">
                                            <p:cTn id="18" dur="1500" fill="hold"/>
                                            <p:tgtEl>
                                              <p:spTgt spid="14"/>
                                            </p:tgtEl>
                                            <p:attrNameLst>
                                              <p:attrName>ppt_x</p:attrName>
                                            </p:attrNameLst>
                                          </p:cBhvr>
                                          <p:tavLst>
                                            <p:tav tm="0">
                                              <p:val>
                                                <p:strVal val="0-#ppt_w/2"/>
                                              </p:val>
                                            </p:tav>
                                            <p:tav tm="100000">
                                              <p:val>
                                                <p:strVal val="#ppt_x"/>
                                              </p:val>
                                            </p:tav>
                                          </p:tavLst>
                                        </p:anim>
                                        <p:anim calcmode="lin" valueType="num" p14:bounceEnd="40000">
                                          <p:cBhvr additive="base">
                                            <p:cTn id="19" dur="1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accel="40000" fill="hold" grpId="0" nodeType="afterEffect" p14:presetBounceEnd="40000">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14:bounceEnd="40000">
                                          <p:cBhvr additive="base">
                                            <p:cTn id="23" dur="1500" fill="hold"/>
                                            <p:tgtEl>
                                              <p:spTgt spid="18"/>
                                            </p:tgtEl>
                                            <p:attrNameLst>
                                              <p:attrName>ppt_x</p:attrName>
                                            </p:attrNameLst>
                                          </p:cBhvr>
                                          <p:tavLst>
                                            <p:tav tm="0">
                                              <p:val>
                                                <p:strVal val="0-#ppt_w/2"/>
                                              </p:val>
                                            </p:tav>
                                            <p:tav tm="100000">
                                              <p:val>
                                                <p:strVal val="#ppt_x"/>
                                              </p:val>
                                            </p:tav>
                                          </p:tavLst>
                                        </p:anim>
                                        <p:anim calcmode="lin" valueType="num" p14:bounceEnd="40000">
                                          <p:cBhvr additive="base">
                                            <p:cTn id="2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 presetClass="entr" presetSubtype="8" accel="4000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500" fill="hold"/>
                                            <p:tgtEl>
                                              <p:spTgt spid="9"/>
                                            </p:tgtEl>
                                            <p:attrNameLst>
                                              <p:attrName>ppt_x</p:attrName>
                                            </p:attrNameLst>
                                          </p:cBhvr>
                                          <p:tavLst>
                                            <p:tav tm="0">
                                              <p:val>
                                                <p:strVal val="0-#ppt_w/2"/>
                                              </p:val>
                                            </p:tav>
                                            <p:tav tm="100000">
                                              <p:val>
                                                <p:strVal val="#ppt_x"/>
                                              </p:val>
                                            </p:tav>
                                          </p:tavLst>
                                        </p:anim>
                                        <p:anim calcmode="lin" valueType="num">
                                          <p:cBhvr additive="base">
                                            <p:cTn id="14" dur="1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accel="4000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500" fill="hold"/>
                                            <p:tgtEl>
                                              <p:spTgt spid="14"/>
                                            </p:tgtEl>
                                            <p:attrNameLst>
                                              <p:attrName>ppt_x</p:attrName>
                                            </p:attrNameLst>
                                          </p:cBhvr>
                                          <p:tavLst>
                                            <p:tav tm="0">
                                              <p:val>
                                                <p:strVal val="0-#ppt_w/2"/>
                                              </p:val>
                                            </p:tav>
                                            <p:tav tm="100000">
                                              <p:val>
                                                <p:strVal val="#ppt_x"/>
                                              </p:val>
                                            </p:tav>
                                          </p:tavLst>
                                        </p:anim>
                                        <p:anim calcmode="lin" valueType="num">
                                          <p:cBhvr additive="base">
                                            <p:cTn id="19" dur="1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accel="4000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0-#ppt_w/2"/>
                                              </p:val>
                                            </p:tav>
                                            <p:tav tm="100000">
                                              <p:val>
                                                <p:strVal val="#ppt_x"/>
                                              </p:val>
                                            </p:tav>
                                          </p:tavLst>
                                        </p:anim>
                                        <p:anim calcmode="lin" valueType="num">
                                          <p:cBhvr additive="base">
                                            <p:cTn id="24"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animBg="1"/>
          <p:bldP spid="1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 y="0"/>
            <a:ext cx="12192000" cy="685800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54607" t="34078"/>
          <a:stretch/>
        </p:blipFill>
        <p:spPr>
          <a:xfrm>
            <a:off x="0" y="4400551"/>
            <a:ext cx="1924166" cy="2842210"/>
          </a:xfrm>
          <a:prstGeom prst="rect">
            <a:avLst/>
          </a:prstGeom>
        </p:spPr>
      </p:pic>
      <p:sp>
        <p:nvSpPr>
          <p:cNvPr id="11" name="Freeform 11"/>
          <p:cNvSpPr/>
          <p:nvPr/>
        </p:nvSpPr>
        <p:spPr bwMode="auto">
          <a:xfrm>
            <a:off x="-1325562" y="1531015"/>
            <a:ext cx="563563" cy="393700"/>
          </a:xfrm>
          <a:custGeom>
            <a:avLst/>
            <a:gdLst>
              <a:gd name="T0" fmla="*/ 63 w 63"/>
              <a:gd name="T1" fmla="*/ 18 h 43"/>
              <a:gd name="T2" fmla="*/ 59 w 63"/>
              <a:gd name="T3" fmla="*/ 15 h 43"/>
              <a:gd name="T4" fmla="*/ 55 w 63"/>
              <a:gd name="T5" fmla="*/ 19 h 43"/>
              <a:gd name="T6" fmla="*/ 54 w 63"/>
              <a:gd name="T7" fmla="*/ 28 h 43"/>
              <a:gd name="T8" fmla="*/ 5 w 63"/>
              <a:gd name="T9" fmla="*/ 0 h 43"/>
              <a:gd name="T10" fmla="*/ 0 w 63"/>
              <a:gd name="T11" fmla="*/ 3 h 43"/>
              <a:gd name="T12" fmla="*/ 4 w 63"/>
              <a:gd name="T13" fmla="*/ 8 h 43"/>
              <a:gd name="T14" fmla="*/ 49 w 63"/>
              <a:gd name="T15" fmla="*/ 35 h 43"/>
              <a:gd name="T16" fmla="*/ 33 w 63"/>
              <a:gd name="T17" fmla="*/ 35 h 43"/>
              <a:gd name="T18" fmla="*/ 29 w 63"/>
              <a:gd name="T19" fmla="*/ 38 h 43"/>
              <a:gd name="T20" fmla="*/ 32 w 63"/>
              <a:gd name="T21" fmla="*/ 43 h 43"/>
              <a:gd name="T22" fmla="*/ 40 w 63"/>
              <a:gd name="T23" fmla="*/ 43 h 43"/>
              <a:gd name="T24" fmla="*/ 51 w 63"/>
              <a:gd name="T25" fmla="*/ 43 h 43"/>
              <a:gd name="T26" fmla="*/ 56 w 63"/>
              <a:gd name="T27" fmla="*/ 42 h 43"/>
              <a:gd name="T28" fmla="*/ 60 w 63"/>
              <a:gd name="T29" fmla="*/ 39 h 43"/>
              <a:gd name="T30" fmla="*/ 61 w 63"/>
              <a:gd name="T31" fmla="*/ 34 h 43"/>
              <a:gd name="T32" fmla="*/ 63 w 63"/>
              <a:gd name="T33"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3">
                <a:moveTo>
                  <a:pt x="63" y="18"/>
                </a:moveTo>
                <a:cubicBezTo>
                  <a:pt x="63" y="16"/>
                  <a:pt x="61" y="15"/>
                  <a:pt x="59" y="15"/>
                </a:cubicBezTo>
                <a:cubicBezTo>
                  <a:pt x="56" y="15"/>
                  <a:pt x="55" y="17"/>
                  <a:pt x="55" y="19"/>
                </a:cubicBezTo>
                <a:cubicBezTo>
                  <a:pt x="55" y="22"/>
                  <a:pt x="55" y="25"/>
                  <a:pt x="54" y="28"/>
                </a:cubicBezTo>
                <a:cubicBezTo>
                  <a:pt x="42" y="13"/>
                  <a:pt x="25" y="4"/>
                  <a:pt x="5" y="0"/>
                </a:cubicBezTo>
                <a:cubicBezTo>
                  <a:pt x="3" y="0"/>
                  <a:pt x="1" y="1"/>
                  <a:pt x="0" y="3"/>
                </a:cubicBezTo>
                <a:cubicBezTo>
                  <a:pt x="0" y="5"/>
                  <a:pt x="1" y="7"/>
                  <a:pt x="4" y="8"/>
                </a:cubicBezTo>
                <a:cubicBezTo>
                  <a:pt x="23" y="11"/>
                  <a:pt x="38" y="20"/>
                  <a:pt x="49" y="35"/>
                </a:cubicBezTo>
                <a:cubicBezTo>
                  <a:pt x="43" y="35"/>
                  <a:pt x="38" y="36"/>
                  <a:pt x="33" y="35"/>
                </a:cubicBezTo>
                <a:cubicBezTo>
                  <a:pt x="31" y="34"/>
                  <a:pt x="29" y="36"/>
                  <a:pt x="29" y="38"/>
                </a:cubicBezTo>
                <a:cubicBezTo>
                  <a:pt x="28" y="40"/>
                  <a:pt x="30" y="42"/>
                  <a:pt x="32" y="43"/>
                </a:cubicBezTo>
                <a:cubicBezTo>
                  <a:pt x="34" y="43"/>
                  <a:pt x="37" y="43"/>
                  <a:pt x="40" y="43"/>
                </a:cubicBezTo>
                <a:cubicBezTo>
                  <a:pt x="43" y="43"/>
                  <a:pt x="47" y="43"/>
                  <a:pt x="51" y="43"/>
                </a:cubicBezTo>
                <a:cubicBezTo>
                  <a:pt x="53" y="43"/>
                  <a:pt x="54" y="42"/>
                  <a:pt x="56" y="42"/>
                </a:cubicBezTo>
                <a:cubicBezTo>
                  <a:pt x="58" y="42"/>
                  <a:pt x="59" y="41"/>
                  <a:pt x="60" y="39"/>
                </a:cubicBezTo>
                <a:cubicBezTo>
                  <a:pt x="60" y="38"/>
                  <a:pt x="60" y="36"/>
                  <a:pt x="61" y="34"/>
                </a:cubicBezTo>
                <a:cubicBezTo>
                  <a:pt x="62" y="29"/>
                  <a:pt x="63" y="23"/>
                  <a:pt x="63" y="18"/>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Freeform 12"/>
          <p:cNvSpPr/>
          <p:nvPr/>
        </p:nvSpPr>
        <p:spPr bwMode="auto">
          <a:xfrm>
            <a:off x="13357127" y="2886940"/>
            <a:ext cx="565150" cy="403225"/>
          </a:xfrm>
          <a:custGeom>
            <a:avLst/>
            <a:gdLst>
              <a:gd name="T0" fmla="*/ 0 w 63"/>
              <a:gd name="T1" fmla="*/ 19 h 44"/>
              <a:gd name="T2" fmla="*/ 4 w 63"/>
              <a:gd name="T3" fmla="*/ 15 h 44"/>
              <a:gd name="T4" fmla="*/ 8 w 63"/>
              <a:gd name="T5" fmla="*/ 19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19"/>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0"/>
                  <a:pt x="33" y="43"/>
                  <a:pt x="31" y="43"/>
                </a:cubicBezTo>
                <a:cubicBezTo>
                  <a:pt x="29" y="44"/>
                  <a:pt x="26" y="44"/>
                  <a:pt x="23" y="44"/>
                </a:cubicBezTo>
                <a:cubicBezTo>
                  <a:pt x="19" y="44"/>
                  <a:pt x="16" y="43"/>
                  <a:pt x="12" y="43"/>
                </a:cubicBezTo>
                <a:cubicBezTo>
                  <a:pt x="10" y="43"/>
                  <a:pt x="8" y="43"/>
                  <a:pt x="7" y="43"/>
                </a:cubicBezTo>
                <a:cubicBezTo>
                  <a:pt x="5" y="42"/>
                  <a:pt x="3" y="41"/>
                  <a:pt x="3" y="39"/>
                </a:cubicBezTo>
                <a:cubicBezTo>
                  <a:pt x="3" y="38"/>
                  <a:pt x="2" y="36"/>
                  <a:pt x="2" y="35"/>
                </a:cubicBezTo>
                <a:cubicBezTo>
                  <a:pt x="1" y="29"/>
                  <a:pt x="0" y="23"/>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Freeform 13"/>
          <p:cNvSpPr/>
          <p:nvPr/>
        </p:nvSpPr>
        <p:spPr bwMode="auto">
          <a:xfrm>
            <a:off x="13703023" y="1347729"/>
            <a:ext cx="565150" cy="403225"/>
          </a:xfrm>
          <a:custGeom>
            <a:avLst/>
            <a:gdLst>
              <a:gd name="T0" fmla="*/ 0 w 63"/>
              <a:gd name="T1" fmla="*/ 19 h 44"/>
              <a:gd name="T2" fmla="*/ 4 w 63"/>
              <a:gd name="T3" fmla="*/ 15 h 44"/>
              <a:gd name="T4" fmla="*/ 8 w 63"/>
              <a:gd name="T5" fmla="*/ 20 h 44"/>
              <a:gd name="T6" fmla="*/ 9 w 63"/>
              <a:gd name="T7" fmla="*/ 29 h 44"/>
              <a:gd name="T8" fmla="*/ 58 w 63"/>
              <a:gd name="T9" fmla="*/ 0 h 44"/>
              <a:gd name="T10" fmla="*/ 63 w 63"/>
              <a:gd name="T11" fmla="*/ 3 h 44"/>
              <a:gd name="T12" fmla="*/ 59 w 63"/>
              <a:gd name="T13" fmla="*/ 8 h 44"/>
              <a:gd name="T14" fmla="*/ 14 w 63"/>
              <a:gd name="T15" fmla="*/ 35 h 44"/>
              <a:gd name="T16" fmla="*/ 30 w 63"/>
              <a:gd name="T17" fmla="*/ 35 h 44"/>
              <a:gd name="T18" fmla="*/ 34 w 63"/>
              <a:gd name="T19" fmla="*/ 38 h 44"/>
              <a:gd name="T20" fmla="*/ 31 w 63"/>
              <a:gd name="T21" fmla="*/ 43 h 44"/>
              <a:gd name="T22" fmla="*/ 23 w 63"/>
              <a:gd name="T23" fmla="*/ 44 h 44"/>
              <a:gd name="T24" fmla="*/ 12 w 63"/>
              <a:gd name="T25" fmla="*/ 43 h 44"/>
              <a:gd name="T26" fmla="*/ 7 w 63"/>
              <a:gd name="T27" fmla="*/ 43 h 44"/>
              <a:gd name="T28" fmla="*/ 3 w 63"/>
              <a:gd name="T29" fmla="*/ 39 h 44"/>
              <a:gd name="T30" fmla="*/ 2 w 63"/>
              <a:gd name="T31" fmla="*/ 35 h 44"/>
              <a:gd name="T32" fmla="*/ 0 w 63"/>
              <a:gd name="T3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44">
                <a:moveTo>
                  <a:pt x="0" y="19"/>
                </a:moveTo>
                <a:cubicBezTo>
                  <a:pt x="0" y="17"/>
                  <a:pt x="2" y="15"/>
                  <a:pt x="4" y="15"/>
                </a:cubicBezTo>
                <a:cubicBezTo>
                  <a:pt x="7" y="15"/>
                  <a:pt x="8" y="17"/>
                  <a:pt x="8" y="20"/>
                </a:cubicBezTo>
                <a:cubicBezTo>
                  <a:pt x="8" y="22"/>
                  <a:pt x="8" y="25"/>
                  <a:pt x="9" y="29"/>
                </a:cubicBezTo>
                <a:cubicBezTo>
                  <a:pt x="21" y="14"/>
                  <a:pt x="38" y="4"/>
                  <a:pt x="58" y="0"/>
                </a:cubicBezTo>
                <a:cubicBezTo>
                  <a:pt x="60" y="0"/>
                  <a:pt x="62" y="1"/>
                  <a:pt x="63" y="3"/>
                </a:cubicBezTo>
                <a:cubicBezTo>
                  <a:pt x="63" y="6"/>
                  <a:pt x="61" y="8"/>
                  <a:pt x="59" y="8"/>
                </a:cubicBezTo>
                <a:cubicBezTo>
                  <a:pt x="40" y="12"/>
                  <a:pt x="25" y="21"/>
                  <a:pt x="14" y="35"/>
                </a:cubicBezTo>
                <a:cubicBezTo>
                  <a:pt x="19" y="36"/>
                  <a:pt x="25" y="36"/>
                  <a:pt x="30" y="35"/>
                </a:cubicBezTo>
                <a:cubicBezTo>
                  <a:pt x="32" y="35"/>
                  <a:pt x="34" y="36"/>
                  <a:pt x="34" y="38"/>
                </a:cubicBezTo>
                <a:cubicBezTo>
                  <a:pt x="35" y="41"/>
                  <a:pt x="33" y="43"/>
                  <a:pt x="31" y="43"/>
                </a:cubicBezTo>
                <a:cubicBezTo>
                  <a:pt x="29" y="44"/>
                  <a:pt x="26" y="44"/>
                  <a:pt x="23" y="44"/>
                </a:cubicBezTo>
                <a:cubicBezTo>
                  <a:pt x="19" y="44"/>
                  <a:pt x="16" y="43"/>
                  <a:pt x="12" y="43"/>
                </a:cubicBezTo>
                <a:cubicBezTo>
                  <a:pt x="10" y="43"/>
                  <a:pt x="8" y="43"/>
                  <a:pt x="7" y="43"/>
                </a:cubicBezTo>
                <a:cubicBezTo>
                  <a:pt x="5" y="43"/>
                  <a:pt x="3" y="41"/>
                  <a:pt x="3" y="39"/>
                </a:cubicBezTo>
                <a:cubicBezTo>
                  <a:pt x="3" y="38"/>
                  <a:pt x="2" y="36"/>
                  <a:pt x="2" y="35"/>
                </a:cubicBezTo>
                <a:cubicBezTo>
                  <a:pt x="1" y="29"/>
                  <a:pt x="0" y="24"/>
                  <a:pt x="0" y="19"/>
                </a:cubicBez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1">
              <a:solidFill>
                <a:srgbClr val="333333"/>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1342" t="315" r="60066" b="29624"/>
          <a:stretch/>
        </p:blipFill>
        <p:spPr>
          <a:xfrm>
            <a:off x="9237410" y="3678234"/>
            <a:ext cx="2811880" cy="3179766"/>
          </a:xfrm>
          <a:prstGeom prst="rect">
            <a:avLst/>
          </a:prstGeom>
        </p:spPr>
      </p:pic>
      <p:pic>
        <p:nvPicPr>
          <p:cNvPr id="14" name="图片 8"/>
          <p:cNvPicPr>
            <a:picLocks noChangeAspect="1"/>
          </p:cNvPicPr>
          <p:nvPr/>
        </p:nvPicPr>
        <p:blipFill>
          <a:blip r:embed="rId6"/>
          <a:stretch>
            <a:fillRect/>
          </a:stretch>
        </p:blipFill>
        <p:spPr>
          <a:xfrm>
            <a:off x="3064979" y="2382489"/>
            <a:ext cx="6017438" cy="2093021"/>
          </a:xfrm>
          <a:prstGeom prst="rect">
            <a:avLst/>
          </a:prstGeom>
        </p:spPr>
      </p:pic>
      <p:pic>
        <p:nvPicPr>
          <p:cNvPr id="10" name="图片 9"/>
          <p:cNvPicPr>
            <a:picLocks noChangeAspect="1"/>
          </p:cNvPicPr>
          <p:nvPr/>
        </p:nvPicPr>
        <p:blipFill>
          <a:blip r:embed="rId7"/>
          <a:stretch>
            <a:fillRect/>
          </a:stretch>
        </p:blipFill>
        <p:spPr>
          <a:xfrm>
            <a:off x="3618491" y="1531015"/>
            <a:ext cx="4910414" cy="1262678"/>
          </a:xfrm>
          <a:prstGeom prst="rect">
            <a:avLst/>
          </a:prstGeom>
        </p:spPr>
      </p:pic>
      <p:sp>
        <p:nvSpPr>
          <p:cNvPr id="15" name="文本框 14"/>
          <p:cNvSpPr txBox="1"/>
          <p:nvPr/>
        </p:nvSpPr>
        <p:spPr>
          <a:xfrm>
            <a:off x="2655709" y="3127916"/>
            <a:ext cx="6426708" cy="1015663"/>
          </a:xfrm>
          <a:prstGeom prst="rect">
            <a:avLst/>
          </a:prstGeom>
          <a:noFill/>
        </p:spPr>
        <p:txBody>
          <a:bodyPr wrap="square" rtlCol="0">
            <a:spAutoFit/>
          </a:bodyPr>
          <a:lstStyle/>
          <a:p>
            <a:pPr algn="ct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I.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Nhận</a:t>
            </a:r>
            <a:r>
              <a:rPr lang="en-US" altLang="zh-CN" sz="6000" dirty="0"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 </a:t>
            </a:r>
            <a:r>
              <a:rPr lang="en-US" altLang="zh-CN" sz="6000" dirty="0" err="1" smtClean="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rPr>
              <a:t>xét</a:t>
            </a:r>
            <a:endParaRPr lang="zh-CN" altLang="en-US" sz="6000" dirty="0">
              <a:latin typeface="#9Slide03 Arima Madurai Black" panose="00000A00000000000000" pitchFamily="2" charset="0"/>
              <a:ea typeface="字魂59号-创粗黑" panose="00000500000000000000" pitchFamily="2" charset="-122"/>
              <a:cs typeface="#9Slide03 Arima Madurai Black" panose="00000A00000000000000" pitchFamily="2" charset="0"/>
              <a:sym typeface="字魂59号-创粗黑" panose="00000500000000000000" pitchFamily="2" charset="-122"/>
            </a:endParaRPr>
          </a:p>
        </p:txBody>
      </p:sp>
    </p:spTree>
    <p:extLst>
      <p:ext uri="{BB962C8B-B14F-4D97-AF65-F5344CB8AC3E}">
        <p14:creationId xmlns:p14="http://schemas.microsoft.com/office/powerpoint/2010/main" val="140961572"/>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 y="0"/>
            <a:ext cx="12192001" cy="6858000"/>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59042" y="373494"/>
            <a:ext cx="6032958" cy="6225380"/>
          </a:xfrm>
          <a:prstGeom prst="rect">
            <a:avLst/>
          </a:prstGeom>
        </p:spPr>
      </p:pic>
      <p:sp>
        <p:nvSpPr>
          <p:cNvPr id="4" name="TextBox 4"/>
          <p:cNvSpPr txBox="1"/>
          <p:nvPr/>
        </p:nvSpPr>
        <p:spPr>
          <a:xfrm>
            <a:off x="241757" y="4940714"/>
            <a:ext cx="6159043" cy="1787723"/>
          </a:xfrm>
          <a:prstGeom prst="roundRect">
            <a:avLst/>
          </a:prstGeom>
          <a:noFill/>
        </p:spPr>
        <p:txBody>
          <a:bodyPr wrap="square" lIns="0" tIns="0" rIns="0" bIns="0" rtlCol="0" anchor="t">
            <a:spAutoFit/>
          </a:bodyPr>
          <a:lstStyle/>
          <a:p>
            <a:pPr algn="ctr">
              <a:lnSpc>
                <a:spcPts val="6299"/>
              </a:lnSpc>
              <a:spcBef>
                <a:spcPct val="0"/>
              </a:spcBef>
            </a:pPr>
            <a:r>
              <a:rPr lang="en-US" sz="4000" b="1" dirty="0" err="1" smtClean="0">
                <a:solidFill>
                  <a:srgbClr val="000000"/>
                </a:solidFill>
                <a:latin typeface="#9Slide04 Playfair Display Blac" panose="00000A00000000000000" pitchFamily="2" charset="0"/>
              </a:rPr>
              <a:t>Mời</a:t>
            </a:r>
            <a:r>
              <a:rPr lang="en-US" sz="4000" b="1" dirty="0" smtClean="0">
                <a:solidFill>
                  <a:srgbClr val="000000"/>
                </a:solidFill>
                <a:latin typeface="#9Slide04 Playfair Display Blac" panose="00000A00000000000000" pitchFamily="2" charset="0"/>
              </a:rPr>
              <a:t> </a:t>
            </a:r>
            <a:r>
              <a:rPr lang="en-US" sz="4000" b="1" dirty="0" err="1" smtClean="0">
                <a:solidFill>
                  <a:srgbClr val="000000"/>
                </a:solidFill>
                <a:latin typeface="#9Slide04 Playfair Display Blac" panose="00000A00000000000000" pitchFamily="2" charset="0"/>
              </a:rPr>
              <a:t>các</a:t>
            </a:r>
            <a:r>
              <a:rPr lang="en-US" sz="4000" b="1" dirty="0" smtClean="0">
                <a:solidFill>
                  <a:srgbClr val="000000"/>
                </a:solidFill>
                <a:latin typeface="#9Slide04 Playfair Display Blac" panose="00000A00000000000000" pitchFamily="2" charset="0"/>
              </a:rPr>
              <a:t> </a:t>
            </a:r>
            <a:r>
              <a:rPr lang="en-US" sz="4000" b="1" dirty="0" err="1" smtClean="0">
                <a:solidFill>
                  <a:srgbClr val="000000"/>
                </a:solidFill>
                <a:latin typeface="#9Slide04 Playfair Display Blac" panose="00000A00000000000000" pitchFamily="2" charset="0"/>
              </a:rPr>
              <a:t>bạn</a:t>
            </a:r>
            <a:r>
              <a:rPr lang="en-US" sz="4000" b="1" dirty="0" smtClean="0">
                <a:solidFill>
                  <a:srgbClr val="000000"/>
                </a:solidFill>
                <a:latin typeface="#9Slide04 Playfair Display Blac" panose="00000A00000000000000" pitchFamily="2" charset="0"/>
              </a:rPr>
              <a:t> </a:t>
            </a:r>
            <a:r>
              <a:rPr lang="en-US" sz="4000" b="1" dirty="0" err="1" smtClean="0">
                <a:solidFill>
                  <a:srgbClr val="000000"/>
                </a:solidFill>
                <a:latin typeface="#9Slide04 Playfair Display Blac" panose="00000A00000000000000" pitchFamily="2" charset="0"/>
              </a:rPr>
              <a:t>đến</a:t>
            </a:r>
            <a:r>
              <a:rPr lang="en-US" sz="4000" b="1" dirty="0" smtClean="0">
                <a:solidFill>
                  <a:srgbClr val="000000"/>
                </a:solidFill>
                <a:latin typeface="#9Slide04 Playfair Display Blac" panose="00000A00000000000000" pitchFamily="2" charset="0"/>
              </a:rPr>
              <a:t> </a:t>
            </a:r>
            <a:r>
              <a:rPr lang="en-US" sz="4000" b="1" dirty="0" err="1" smtClean="0">
                <a:solidFill>
                  <a:srgbClr val="000000"/>
                </a:solidFill>
                <a:latin typeface="#9Slide04 Playfair Display Blac" panose="00000A00000000000000" pitchFamily="2" charset="0"/>
              </a:rPr>
              <a:t>một</a:t>
            </a:r>
            <a:r>
              <a:rPr lang="en-US" sz="4000" b="1" dirty="0" smtClean="0">
                <a:solidFill>
                  <a:srgbClr val="000000"/>
                </a:solidFill>
                <a:latin typeface="#9Slide04 Playfair Display Blac" panose="00000A00000000000000" pitchFamily="2" charset="0"/>
              </a:rPr>
              <a:t> </a:t>
            </a:r>
            <a:r>
              <a:rPr lang="en-US" sz="4000" b="1" dirty="0" err="1" smtClean="0">
                <a:solidFill>
                  <a:srgbClr val="000000"/>
                </a:solidFill>
                <a:latin typeface="#9Slide04 Playfair Display Blac" panose="00000A00000000000000" pitchFamily="2" charset="0"/>
              </a:rPr>
              <a:t>hiệu</a:t>
            </a:r>
            <a:r>
              <a:rPr lang="en-US" sz="4000" b="1" dirty="0" smtClean="0">
                <a:solidFill>
                  <a:srgbClr val="000000"/>
                </a:solidFill>
                <a:latin typeface="#9Slide04 Playfair Display Blac" panose="00000A00000000000000" pitchFamily="2" charset="0"/>
              </a:rPr>
              <a:t> </a:t>
            </a:r>
            <a:r>
              <a:rPr lang="en-US" sz="4000" b="1" dirty="0" err="1" smtClean="0">
                <a:solidFill>
                  <a:srgbClr val="000000"/>
                </a:solidFill>
                <a:latin typeface="#9Slide04 Playfair Display Blac" panose="00000A00000000000000" pitchFamily="2" charset="0"/>
              </a:rPr>
              <a:t>cắt</a:t>
            </a:r>
            <a:r>
              <a:rPr lang="en-US" sz="4000" b="1" dirty="0" smtClean="0">
                <a:solidFill>
                  <a:srgbClr val="000000"/>
                </a:solidFill>
                <a:latin typeface="#9Slide04 Playfair Display Blac" panose="00000A00000000000000" pitchFamily="2" charset="0"/>
              </a:rPr>
              <a:t> </a:t>
            </a:r>
            <a:r>
              <a:rPr lang="en-US" sz="4000" b="1" dirty="0" err="1" smtClean="0">
                <a:solidFill>
                  <a:srgbClr val="000000"/>
                </a:solidFill>
                <a:latin typeface="#9Slide04 Playfair Display Blac" panose="00000A00000000000000" pitchFamily="2" charset="0"/>
              </a:rPr>
              <a:t>tóc</a:t>
            </a:r>
            <a:r>
              <a:rPr lang="en-US" sz="4000" b="1" dirty="0" smtClean="0">
                <a:solidFill>
                  <a:srgbClr val="000000"/>
                </a:solidFill>
                <a:latin typeface="#9Slide04 Playfair Display Blac" panose="00000A00000000000000" pitchFamily="2" charset="0"/>
              </a:rPr>
              <a:t> ở </a:t>
            </a:r>
            <a:r>
              <a:rPr lang="en-US" sz="4000" b="1" dirty="0" err="1" smtClean="0">
                <a:solidFill>
                  <a:srgbClr val="000000"/>
                </a:solidFill>
                <a:latin typeface="#9Slide04 Playfair Display Blac" panose="00000A00000000000000" pitchFamily="2" charset="0"/>
              </a:rPr>
              <a:t>nước</a:t>
            </a:r>
            <a:r>
              <a:rPr lang="en-US" sz="4000" b="1" dirty="0" smtClean="0">
                <a:solidFill>
                  <a:srgbClr val="000000"/>
                </a:solidFill>
                <a:latin typeface="#9Slide04 Playfair Display Blac" panose="00000A00000000000000" pitchFamily="2" charset="0"/>
              </a:rPr>
              <a:t> </a:t>
            </a:r>
            <a:r>
              <a:rPr lang="en-US" sz="4000" b="1" dirty="0" err="1" smtClean="0">
                <a:solidFill>
                  <a:srgbClr val="000000"/>
                </a:solidFill>
                <a:latin typeface="#9Slide04 Playfair Display Blac" panose="00000A00000000000000" pitchFamily="2" charset="0"/>
              </a:rPr>
              <a:t>Nga</a:t>
            </a:r>
            <a:r>
              <a:rPr lang="en-US" sz="4000" b="1" dirty="0" smtClean="0">
                <a:solidFill>
                  <a:srgbClr val="000000"/>
                </a:solidFill>
                <a:latin typeface="#9Slide04 Playfair Display Blac" panose="00000A00000000000000" pitchFamily="2" charset="0"/>
              </a:rPr>
              <a:t>. </a:t>
            </a:r>
          </a:p>
        </p:txBody>
      </p:sp>
      <p:pic>
        <p:nvPicPr>
          <p:cNvPr id="5" name="Kachiusa-VA_a84">
            <a:hlinkClick r:id="" action="ppaction://media"/>
          </p:cNvPr>
          <p:cNvPicPr>
            <a:picLocks noChangeAspect="1"/>
          </p:cNvPicPr>
          <p:nvPr>
            <a:audioFile r:link="rId1"/>
            <p:extLst>
              <p:ext uri="{DAA4B4D4-6D71-4841-9C94-3DE7FCFB9230}">
                <p14:media xmlns:p14="http://schemas.microsoft.com/office/powerpoint/2010/main" r:embed="rId2">
                  <p14:trim st="3894"/>
                  <p14:fade in="500" out="500"/>
                </p14:media>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7090198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par>
                                <p:cTn id="8" presetID="1" presetClass="mediacall" presetSubtype="0" fill="hold" nodeType="withEffect">
                                  <p:stCondLst>
                                    <p:cond delay="0"/>
                                  </p:stCondLst>
                                  <p:childTnLst>
                                    <p:cmd type="call" cmd="playFrom(0.0)">
                                      <p:cBhvr>
                                        <p:cTn id="9" dur="1447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showWhenStopped="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371725" y="0"/>
            <a:ext cx="10099150" cy="6919917"/>
          </a:xfrm>
          <a:prstGeom prst="rect">
            <a:avLst/>
          </a:prstGeom>
        </p:spPr>
      </p:pic>
      <p:pic>
        <p:nvPicPr>
          <p:cNvPr id="2" name="Picture 2"/>
          <p:cNvPicPr>
            <a:picLocks noChangeAspect="1"/>
          </p:cNvPicPr>
          <p:nvPr/>
        </p:nvPicPr>
        <p:blipFill>
          <a:blip r:embed="rId7">
            <a:extLst>
              <a:ext uri="{BEBA8EAE-BF5A-486C-A8C5-ECC9F3942E4B}">
                <a14:imgProps xmlns:a14="http://schemas.microsoft.com/office/drawing/2010/main">
                  <a14:imgLayer r:embed="rId8">
                    <a14:imgEffect>
                      <a14:backgroundRemoval t="435" b="98478" l="0" r="94881"/>
                    </a14:imgEffect>
                  </a14:imgLayer>
                </a14:imgProps>
              </a:ext>
              <a:ext uri="{28A0092B-C50C-407E-A947-70E740481C1C}">
                <a14:useLocalDpi xmlns:a14="http://schemas.microsoft.com/office/drawing/2010/main" val="0"/>
              </a:ext>
            </a:extLst>
          </a:blip>
          <a:stretch>
            <a:fillRect/>
          </a:stretch>
        </p:blipFill>
        <p:spPr>
          <a:xfrm>
            <a:off x="-4048116" y="2753091"/>
            <a:ext cx="2730918" cy="4287448"/>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4409284" y="1752600"/>
            <a:ext cx="3162190" cy="2743200"/>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7728120" y="971733"/>
            <a:ext cx="2443904" cy="2638492"/>
          </a:xfrm>
          <a:prstGeom prst="rect">
            <a:avLst/>
          </a:prstGeom>
        </p:spPr>
      </p:pic>
      <p:pic>
        <p:nvPicPr>
          <p:cNvPr id="9"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298694" y="934069"/>
            <a:ext cx="5635140" cy="5923931"/>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4162955" y="2400300"/>
            <a:ext cx="2662809" cy="4419600"/>
          </a:xfrm>
          <a:prstGeom prst="rect">
            <a:avLst/>
          </a:prstGeom>
        </p:spPr>
      </p:pic>
      <p:pic>
        <p:nvPicPr>
          <p:cNvPr id="3" name="mp3-output-ttsfree(dot)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02941840"/>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3" fill="hold"/>
                                        <p:tgtEl>
                                          <p:spTgt spid="3"/>
                                        </p:tgtEl>
                                      </p:cBhvr>
                                    </p:cmd>
                                  </p:childTnLst>
                                </p:cTn>
                              </p:par>
                              <p:par>
                                <p:cTn id="7" presetID="32" presetClass="emph" presetSubtype="0" fill="hold" nodeType="withEffect">
                                  <p:stCondLst>
                                    <p:cond delay="1500"/>
                                  </p:stCondLst>
                                  <p:childTnLst>
                                    <p:animRot by="120000">
                                      <p:cBhvr>
                                        <p:cTn id="8" dur="450" fill="hold">
                                          <p:stCondLst>
                                            <p:cond delay="0"/>
                                          </p:stCondLst>
                                        </p:cTn>
                                        <p:tgtEl>
                                          <p:spTgt spid="10"/>
                                        </p:tgtEl>
                                        <p:attrNameLst>
                                          <p:attrName>r</p:attrName>
                                        </p:attrNameLst>
                                      </p:cBhvr>
                                    </p:animRot>
                                    <p:animRot by="-240000">
                                      <p:cBhvr>
                                        <p:cTn id="9" dur="900" fill="hold">
                                          <p:stCondLst>
                                            <p:cond delay="900"/>
                                          </p:stCondLst>
                                        </p:cTn>
                                        <p:tgtEl>
                                          <p:spTgt spid="10"/>
                                        </p:tgtEl>
                                        <p:attrNameLst>
                                          <p:attrName>r</p:attrName>
                                        </p:attrNameLst>
                                      </p:cBhvr>
                                    </p:animRot>
                                    <p:animRot by="240000">
                                      <p:cBhvr>
                                        <p:cTn id="10" dur="900" fill="hold">
                                          <p:stCondLst>
                                            <p:cond delay="1800"/>
                                          </p:stCondLst>
                                        </p:cTn>
                                        <p:tgtEl>
                                          <p:spTgt spid="10"/>
                                        </p:tgtEl>
                                        <p:attrNameLst>
                                          <p:attrName>r</p:attrName>
                                        </p:attrNameLst>
                                      </p:cBhvr>
                                    </p:animRot>
                                    <p:animRot by="-240000">
                                      <p:cBhvr>
                                        <p:cTn id="11" dur="900" fill="hold">
                                          <p:stCondLst>
                                            <p:cond delay="2700"/>
                                          </p:stCondLst>
                                        </p:cTn>
                                        <p:tgtEl>
                                          <p:spTgt spid="10"/>
                                        </p:tgtEl>
                                        <p:attrNameLst>
                                          <p:attrName>r</p:attrName>
                                        </p:attrNameLst>
                                      </p:cBhvr>
                                    </p:animRot>
                                    <p:animRot by="120000">
                                      <p:cBhvr>
                                        <p:cTn id="12" dur="900" fill="hold">
                                          <p:stCondLst>
                                            <p:cond delay="3600"/>
                                          </p:stCondLst>
                                        </p:cTn>
                                        <p:tgtEl>
                                          <p:spTgt spid="10"/>
                                        </p:tgtEl>
                                        <p:attrNameLst>
                                          <p:attrName>r</p:attrName>
                                        </p:attrNameLst>
                                      </p:cBhvr>
                                    </p:animRot>
                                  </p:childTnLst>
                                </p:cTn>
                              </p:par>
                              <p:par>
                                <p:cTn id="13" presetID="1" presetClass="entr" presetSubtype="0" fill="hold" nodeType="withEffect">
                                  <p:stCondLst>
                                    <p:cond delay="2750"/>
                                  </p:stCondLst>
                                  <p:childTnLst>
                                    <p:set>
                                      <p:cBhvr>
                                        <p:cTn id="14" dur="1" fill="hold">
                                          <p:stCondLst>
                                            <p:cond delay="2999"/>
                                          </p:stCondLst>
                                        </p:cTn>
                                        <p:tgtEl>
                                          <p:spTgt spid="2"/>
                                        </p:tgtEl>
                                        <p:attrNameLst>
                                          <p:attrName>style.visibility</p:attrName>
                                        </p:attrNameLst>
                                      </p:cBhvr>
                                      <p:to>
                                        <p:strVal val="visible"/>
                                      </p:to>
                                    </p:set>
                                  </p:childTnLst>
                                </p:cTn>
                              </p:par>
                              <p:par>
                                <p:cTn id="15" presetID="63" presetClass="path" presetSubtype="0" fill="hold" nodeType="withEffect">
                                  <p:stCondLst>
                                    <p:cond delay="2250"/>
                                  </p:stCondLst>
                                  <p:childTnLst>
                                    <p:animMotion origin="layout" path="M 2.08333E-6 1.11111E-6 L 0.31875 0.00532 " pathEditMode="relative" rAng="0" ptsTypes="AA">
                                      <p:cBhvr>
                                        <p:cTn id="16" dur="4500" fill="hold"/>
                                        <p:tgtEl>
                                          <p:spTgt spid="2"/>
                                        </p:tgtEl>
                                        <p:attrNameLst>
                                          <p:attrName>ppt_x</p:attrName>
                                          <p:attrName>ppt_y</p:attrName>
                                        </p:attrNameLst>
                                      </p:cBhvr>
                                      <p:rCtr x="15937" y="255"/>
                                    </p:animMotion>
                                  </p:childTnLst>
                                </p:cTn>
                              </p:par>
                              <p:par>
                                <p:cTn id="17" presetID="32" presetClass="emph" presetSubtype="0" fill="hold" nodeType="withEffect">
                                  <p:stCondLst>
                                    <p:cond delay="3250"/>
                                  </p:stCondLst>
                                  <p:childTnLst>
                                    <p:animRot by="120000">
                                      <p:cBhvr>
                                        <p:cTn id="18" dur="400" fill="hold">
                                          <p:stCondLst>
                                            <p:cond delay="0"/>
                                          </p:stCondLst>
                                        </p:cTn>
                                        <p:tgtEl>
                                          <p:spTgt spid="2"/>
                                        </p:tgtEl>
                                        <p:attrNameLst>
                                          <p:attrName>r</p:attrName>
                                        </p:attrNameLst>
                                      </p:cBhvr>
                                    </p:animRot>
                                    <p:animRot by="-240000">
                                      <p:cBhvr>
                                        <p:cTn id="19" dur="800" fill="hold">
                                          <p:stCondLst>
                                            <p:cond delay="800"/>
                                          </p:stCondLst>
                                        </p:cTn>
                                        <p:tgtEl>
                                          <p:spTgt spid="2"/>
                                        </p:tgtEl>
                                        <p:attrNameLst>
                                          <p:attrName>r</p:attrName>
                                        </p:attrNameLst>
                                      </p:cBhvr>
                                    </p:animRot>
                                    <p:animRot by="240000">
                                      <p:cBhvr>
                                        <p:cTn id="20" dur="800" fill="hold">
                                          <p:stCondLst>
                                            <p:cond delay="1600"/>
                                          </p:stCondLst>
                                        </p:cTn>
                                        <p:tgtEl>
                                          <p:spTgt spid="2"/>
                                        </p:tgtEl>
                                        <p:attrNameLst>
                                          <p:attrName>r</p:attrName>
                                        </p:attrNameLst>
                                      </p:cBhvr>
                                    </p:animRot>
                                    <p:animRot by="-240000">
                                      <p:cBhvr>
                                        <p:cTn id="21" dur="800" fill="hold">
                                          <p:stCondLst>
                                            <p:cond delay="2400"/>
                                          </p:stCondLst>
                                        </p:cTn>
                                        <p:tgtEl>
                                          <p:spTgt spid="2"/>
                                        </p:tgtEl>
                                        <p:attrNameLst>
                                          <p:attrName>r</p:attrName>
                                        </p:attrNameLst>
                                      </p:cBhvr>
                                    </p:animRot>
                                    <p:animRot by="120000">
                                      <p:cBhvr>
                                        <p:cTn id="22" dur="800" fill="hold">
                                          <p:stCondLst>
                                            <p:cond delay="3200"/>
                                          </p:stCondLst>
                                        </p:cTn>
                                        <p:tgtEl>
                                          <p:spTgt spid="2"/>
                                        </p:tgtEl>
                                        <p:attrNameLst>
                                          <p:attrName>r</p:attrName>
                                        </p:attrNameLst>
                                      </p:cBhvr>
                                    </p:animRot>
                                  </p:childTnLst>
                                </p:cTn>
                              </p:par>
                              <p:par>
                                <p:cTn id="23" presetID="1" presetClass="exit" presetSubtype="0" fill="hold" nodeType="withEffect">
                                  <p:stCondLst>
                                    <p:cond delay="725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2750"/>
                                  </p:stCondLst>
                                  <p:childTnLst>
                                    <p:set>
                                      <p:cBhvr>
                                        <p:cTn id="26" dur="1" fill="hold">
                                          <p:stCondLst>
                                            <p:cond delay="5749"/>
                                          </p:stCondLst>
                                        </p:cTn>
                                        <p:tgtEl>
                                          <p:spTgt spid="4"/>
                                        </p:tgtEl>
                                        <p:attrNameLst>
                                          <p:attrName>style.visibility</p:attrName>
                                        </p:attrNameLst>
                                      </p:cBhvr>
                                      <p:to>
                                        <p:strVal val="visible"/>
                                      </p:to>
                                    </p:set>
                                  </p:childTnLst>
                                </p:cTn>
                              </p:par>
                              <p:par>
                                <p:cTn id="27" presetID="32" presetClass="emph" presetSubtype="0" fill="hold" nodeType="withEffect">
                                  <p:stCondLst>
                                    <p:cond delay="7250"/>
                                  </p:stCondLst>
                                  <p:childTnLst>
                                    <p:animRot by="120000">
                                      <p:cBhvr>
                                        <p:cTn id="28" dur="1" fill="hold">
                                          <p:stCondLst>
                                            <p:cond delay="0"/>
                                          </p:stCondLst>
                                        </p:cTn>
                                        <p:tgtEl>
                                          <p:spTgt spid="4"/>
                                        </p:tgtEl>
                                        <p:attrNameLst>
                                          <p:attrName>r</p:attrName>
                                        </p:attrNameLst>
                                      </p:cBhvr>
                                    </p:animRot>
                                    <p:animRot by="-240000">
                                      <p:cBhvr>
                                        <p:cTn id="29" dur="2" fill="hold">
                                          <p:stCondLst>
                                            <p:cond delay="2113"/>
                                          </p:stCondLst>
                                        </p:cTn>
                                        <p:tgtEl>
                                          <p:spTgt spid="4"/>
                                        </p:tgtEl>
                                        <p:attrNameLst>
                                          <p:attrName>r</p:attrName>
                                        </p:attrNameLst>
                                      </p:cBhvr>
                                    </p:animRot>
                                    <p:animRot by="240000">
                                      <p:cBhvr>
                                        <p:cTn id="30" dur="2" fill="hold">
                                          <p:stCondLst>
                                            <p:cond delay="4226"/>
                                          </p:stCondLst>
                                        </p:cTn>
                                        <p:tgtEl>
                                          <p:spTgt spid="4"/>
                                        </p:tgtEl>
                                        <p:attrNameLst>
                                          <p:attrName>r</p:attrName>
                                        </p:attrNameLst>
                                      </p:cBhvr>
                                    </p:animRot>
                                    <p:animRot by="-240000">
                                      <p:cBhvr>
                                        <p:cTn id="31" dur="2" fill="hold">
                                          <p:stCondLst>
                                            <p:cond delay="6339"/>
                                          </p:stCondLst>
                                        </p:cTn>
                                        <p:tgtEl>
                                          <p:spTgt spid="4"/>
                                        </p:tgtEl>
                                        <p:attrNameLst>
                                          <p:attrName>r</p:attrName>
                                        </p:attrNameLst>
                                      </p:cBhvr>
                                    </p:animRot>
                                    <p:animRot by="120000">
                                      <p:cBhvr>
                                        <p:cTn id="32" dur="2" fill="hold">
                                          <p:stCondLst>
                                            <p:cond delay="10792"/>
                                          </p:stCondLst>
                                        </p:cTn>
                                        <p:tgtEl>
                                          <p:spTgt spid="4"/>
                                        </p:tgtEl>
                                        <p:attrNameLst>
                                          <p:attrName>r</p:attrName>
                                        </p:attrNameLst>
                                      </p:cBhvr>
                                    </p:animRot>
                                  </p:childTnLst>
                                </p:cTn>
                              </p:par>
                              <p:par>
                                <p:cTn id="33" presetID="22" presetClass="exit" presetSubtype="2" fill="hold" nodeType="withEffect">
                                  <p:stCondLst>
                                    <p:cond delay="22250"/>
                                  </p:stCondLst>
                                  <p:childTnLst>
                                    <p:animEffect transition="out" filter="wipe(right)">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6" presetClass="entr" presetSubtype="32" fill="hold" nodeType="withEffect">
                                  <p:stCondLst>
                                    <p:cond delay="22250"/>
                                  </p:stCondLst>
                                  <p:childTnLst>
                                    <p:set>
                                      <p:cBhvr>
                                        <p:cTn id="37" dur="1" fill="hold">
                                          <p:stCondLst>
                                            <p:cond delay="0"/>
                                          </p:stCondLst>
                                        </p:cTn>
                                        <p:tgtEl>
                                          <p:spTgt spid="6"/>
                                        </p:tgtEl>
                                        <p:attrNameLst>
                                          <p:attrName>style.visibility</p:attrName>
                                        </p:attrNameLst>
                                      </p:cBhvr>
                                      <p:to>
                                        <p:strVal val="visible"/>
                                      </p:to>
                                    </p:set>
                                    <p:animEffect transition="in" filter="circle(out)">
                                      <p:cBhvr>
                                        <p:cTn id="38" dur="3500"/>
                                        <p:tgtEl>
                                          <p:spTgt spid="6"/>
                                        </p:tgtEl>
                                      </p:cBhvr>
                                    </p:animEffect>
                                  </p:childTnLst>
                                </p:cTn>
                              </p:par>
                              <p:par>
                                <p:cTn id="39" presetID="32" presetClass="emph" presetSubtype="0" fill="hold" nodeType="withEffect">
                                  <p:stCondLst>
                                    <p:cond delay="15000"/>
                                  </p:stCondLst>
                                  <p:childTnLst>
                                    <p:animRot by="120000">
                                      <p:cBhvr>
                                        <p:cTn id="40" dur="300" fill="hold">
                                          <p:stCondLst>
                                            <p:cond delay="0"/>
                                          </p:stCondLst>
                                        </p:cTn>
                                        <p:tgtEl>
                                          <p:spTgt spid="6"/>
                                        </p:tgtEl>
                                        <p:attrNameLst>
                                          <p:attrName>r</p:attrName>
                                        </p:attrNameLst>
                                      </p:cBhvr>
                                    </p:animRot>
                                    <p:animRot by="-240000">
                                      <p:cBhvr>
                                        <p:cTn id="41" dur="600" fill="hold">
                                          <p:stCondLst>
                                            <p:cond delay="600"/>
                                          </p:stCondLst>
                                        </p:cTn>
                                        <p:tgtEl>
                                          <p:spTgt spid="6"/>
                                        </p:tgtEl>
                                        <p:attrNameLst>
                                          <p:attrName>r</p:attrName>
                                        </p:attrNameLst>
                                      </p:cBhvr>
                                    </p:animRot>
                                    <p:animRot by="240000">
                                      <p:cBhvr>
                                        <p:cTn id="42" dur="600" fill="hold">
                                          <p:stCondLst>
                                            <p:cond delay="1200"/>
                                          </p:stCondLst>
                                        </p:cTn>
                                        <p:tgtEl>
                                          <p:spTgt spid="6"/>
                                        </p:tgtEl>
                                        <p:attrNameLst>
                                          <p:attrName>r</p:attrName>
                                        </p:attrNameLst>
                                      </p:cBhvr>
                                    </p:animRot>
                                    <p:animRot by="-240000">
                                      <p:cBhvr>
                                        <p:cTn id="43" dur="600" fill="hold">
                                          <p:stCondLst>
                                            <p:cond delay="1800"/>
                                          </p:stCondLst>
                                        </p:cTn>
                                        <p:tgtEl>
                                          <p:spTgt spid="6"/>
                                        </p:tgtEl>
                                        <p:attrNameLst>
                                          <p:attrName>r</p:attrName>
                                        </p:attrNameLst>
                                      </p:cBhvr>
                                    </p:animRot>
                                    <p:animRot by="120000">
                                      <p:cBhvr>
                                        <p:cTn id="44"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30"/>
          <p:cNvSpPr>
            <a:spLocks noEditPoints="1"/>
          </p:cNvSpPr>
          <p:nvPr/>
        </p:nvSpPr>
        <p:spPr bwMode="auto">
          <a:xfrm>
            <a:off x="-1044371" y="1760690"/>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TextBox 28"/>
          <p:cNvSpPr txBox="1"/>
          <p:nvPr/>
        </p:nvSpPr>
        <p:spPr>
          <a:xfrm>
            <a:off x="8542444" y="9337306"/>
            <a:ext cx="3276600" cy="584775"/>
          </a:xfrm>
          <a:prstGeom prst="rect">
            <a:avLst/>
          </a:prstGeom>
          <a:noFill/>
        </p:spPr>
        <p:txBody>
          <a:bodyPr wrap="square" rtlCol="0">
            <a:spAutoFit/>
          </a:bodyPr>
          <a:lstStyle/>
          <a:p>
            <a:endParaRPr lang="en-US" sz="3200" dirty="0">
              <a:latin typeface="Arial" panose="020B0604020202020204" pitchFamily="34" charset="0"/>
              <a:cs typeface="Arial" panose="020B0604020202020204" pitchFamily="34" charset="0"/>
            </a:endParaRPr>
          </a:p>
        </p:txBody>
      </p:sp>
      <p:sp>
        <p:nvSpPr>
          <p:cNvPr id="37" name="圆角矩形 5"/>
          <p:cNvSpPr/>
          <p:nvPr/>
        </p:nvSpPr>
        <p:spPr>
          <a:xfrm>
            <a:off x="215214" y="418730"/>
            <a:ext cx="11785600" cy="6020539"/>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MH_SubTitle_1"/>
          <p:cNvSpPr>
            <a:spLocks noChangeArrowheads="1"/>
          </p:cNvSpPr>
          <p:nvPr>
            <p:custDataLst>
              <p:tags r:id="rId1"/>
            </p:custDataLst>
          </p:nvPr>
        </p:nvSpPr>
        <p:spPr bwMode="gray">
          <a:xfrm>
            <a:off x="576993" y="267065"/>
            <a:ext cx="11734800" cy="1075802"/>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Rectangle 254">
            <a:extLst>
              <a:ext uri="{FF2B5EF4-FFF2-40B4-BE49-F238E27FC236}">
                <a16:creationId xmlns:a16="http://schemas.microsoft.com/office/drawing/2014/main" xmlns="" id="{27F28629-ED65-4F49-92D8-FAC69F49025D}"/>
              </a:ext>
            </a:extLst>
          </p:cNvPr>
          <p:cNvSpPr/>
          <p:nvPr/>
        </p:nvSpPr>
        <p:spPr>
          <a:xfrm>
            <a:off x="1069742" y="412731"/>
            <a:ext cx="10749302" cy="520110"/>
          </a:xfrm>
          <a:prstGeom prst="rect">
            <a:avLst/>
          </a:prstGeom>
        </p:spPr>
        <p:txBody>
          <a:bodyPr wrap="square" lIns="0" tIns="0" rIns="0" bIns="0">
            <a:noAutofit/>
          </a:bodyPr>
          <a:lstStyle/>
          <a:p>
            <a:pPr algn="ct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bạn</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vừa</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được</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lắng</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nghe</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chuyện</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của</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tôi</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Bây</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giờ</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bạn</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hãy</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giúp</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tôi</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hoàn</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thành</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sau</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đây</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nhé</a:t>
            </a:r>
            <a:r>
              <a:rPr lang="en-US"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43378" y="1890633"/>
            <a:ext cx="2662809" cy="4419600"/>
          </a:xfrm>
          <a:prstGeom prst="rect">
            <a:avLst/>
          </a:prstGeom>
        </p:spPr>
      </p:pic>
      <p:grpSp>
        <p:nvGrpSpPr>
          <p:cNvPr id="2" name="Group 1"/>
          <p:cNvGrpSpPr/>
          <p:nvPr/>
        </p:nvGrpSpPr>
        <p:grpSpPr>
          <a:xfrm>
            <a:off x="5625813" y="1683144"/>
            <a:ext cx="4226033" cy="1260645"/>
            <a:chOff x="5625813" y="1683144"/>
            <a:chExt cx="4226033" cy="1260645"/>
          </a:xfrm>
        </p:grpSpPr>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304155">
              <a:off x="5625813" y="1683144"/>
              <a:ext cx="1260645" cy="1260645"/>
            </a:xfrm>
            <a:prstGeom prst="rect">
              <a:avLst/>
            </a:prstGeom>
          </p:spPr>
        </p:pic>
        <p:sp>
          <p:nvSpPr>
            <p:cNvPr id="24" name="Rectangle 254">
              <a:extLst>
                <a:ext uri="{FF2B5EF4-FFF2-40B4-BE49-F238E27FC236}">
                  <a16:creationId xmlns:a16="http://schemas.microsoft.com/office/drawing/2014/main" xmlns="" id="{27F28629-ED65-4F49-92D8-FAC69F49025D}"/>
                </a:ext>
              </a:extLst>
            </p:cNvPr>
            <p:cNvSpPr/>
            <p:nvPr/>
          </p:nvSpPr>
          <p:spPr>
            <a:xfrm>
              <a:off x="6575246" y="1946140"/>
              <a:ext cx="3276600" cy="520110"/>
            </a:xfrm>
            <a:prstGeom prst="rect">
              <a:avLst/>
            </a:prstGeom>
          </p:spPr>
          <p:txBody>
            <a:bodyPr wrap="square" lIns="0" tIns="0" rIns="0" bIns="0">
              <a:noAutofit/>
            </a:bodyPr>
            <a:lstStyle/>
            <a:p>
              <a:pPr algn="ct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a:t>
              </a:r>
              <a:endPar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grpSp>
        <p:nvGrpSpPr>
          <p:cNvPr id="3" name="Group 2"/>
          <p:cNvGrpSpPr/>
          <p:nvPr/>
        </p:nvGrpSpPr>
        <p:grpSpPr>
          <a:xfrm>
            <a:off x="5586718" y="3356758"/>
            <a:ext cx="4233020" cy="1338835"/>
            <a:chOff x="5586718" y="3356758"/>
            <a:chExt cx="4233020" cy="1338835"/>
          </a:xfrm>
        </p:grpSpPr>
        <p:sp>
          <p:nvSpPr>
            <p:cNvPr id="25" name="Rectangle 254">
              <a:extLst>
                <a:ext uri="{FF2B5EF4-FFF2-40B4-BE49-F238E27FC236}">
                  <a16:creationId xmlns:a16="http://schemas.microsoft.com/office/drawing/2014/main" xmlns="" id="{27F28629-ED65-4F49-92D8-FAC69F49025D}"/>
                </a:ext>
              </a:extLst>
            </p:cNvPr>
            <p:cNvSpPr/>
            <p:nvPr/>
          </p:nvSpPr>
          <p:spPr>
            <a:xfrm>
              <a:off x="6543138" y="3699671"/>
              <a:ext cx="3276600" cy="520110"/>
            </a:xfrm>
            <a:prstGeom prst="rect">
              <a:avLst/>
            </a:prstGeom>
          </p:spPr>
          <p:txBody>
            <a:bodyPr wrap="square" lIns="0" tIns="0" rIns="0" bIns="0">
              <a:noAutofit/>
            </a:bodyPr>
            <a:lstStyle/>
            <a:p>
              <a:pPr algn="ct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a:t>
              </a:r>
              <a:endPar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309973">
              <a:off x="5586718" y="3356758"/>
              <a:ext cx="1338835" cy="1338835"/>
            </a:xfrm>
            <a:prstGeom prst="rect">
              <a:avLst/>
            </a:prstGeom>
          </p:spPr>
        </p:pic>
      </p:grpSp>
      <p:grpSp>
        <p:nvGrpSpPr>
          <p:cNvPr id="4" name="Group 3"/>
          <p:cNvGrpSpPr/>
          <p:nvPr/>
        </p:nvGrpSpPr>
        <p:grpSpPr>
          <a:xfrm>
            <a:off x="5653119" y="5219721"/>
            <a:ext cx="4296973" cy="1141669"/>
            <a:chOff x="5653119" y="5219721"/>
            <a:chExt cx="4296973" cy="1141669"/>
          </a:xfrm>
        </p:grpSpPr>
        <p:sp>
          <p:nvSpPr>
            <p:cNvPr id="26" name="Rectangle 254">
              <a:extLst>
                <a:ext uri="{FF2B5EF4-FFF2-40B4-BE49-F238E27FC236}">
                  <a16:creationId xmlns:a16="http://schemas.microsoft.com/office/drawing/2014/main" xmlns="" id="{27F28629-ED65-4F49-92D8-FAC69F49025D}"/>
                </a:ext>
              </a:extLst>
            </p:cNvPr>
            <p:cNvSpPr/>
            <p:nvPr/>
          </p:nvSpPr>
          <p:spPr>
            <a:xfrm>
              <a:off x="6673492" y="5453202"/>
              <a:ext cx="3276600" cy="520110"/>
            </a:xfrm>
            <a:prstGeom prst="rect">
              <a:avLst/>
            </a:prstGeom>
          </p:spPr>
          <p:txBody>
            <a:bodyPr wrap="square" lIns="0" tIns="0" rIns="0" bIns="0">
              <a:noAutofit/>
            </a:bodyPr>
            <a:lstStyle/>
            <a:p>
              <a:pPr algn="ct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sz="3200" b="1" dirty="0" err="1"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sz="3200" b="1" dirty="0" smtClean="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3</a:t>
              </a:r>
              <a:endParaRPr lang="en-US" sz="3200" b="1" dirty="0">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pic>
          <p:nvPicPr>
            <p:cNvPr id="28" name="Pictur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923042">
              <a:off x="5653119" y="5219721"/>
              <a:ext cx="1141669" cy="1141669"/>
            </a:xfrm>
            <a:prstGeom prst="rect">
              <a:avLst/>
            </a:prstGeom>
          </p:spPr>
        </p:pic>
      </p:grpSp>
    </p:spTree>
    <p:extLst>
      <p:ext uri="{BB962C8B-B14F-4D97-AF65-F5344CB8AC3E}">
        <p14:creationId xmlns:p14="http://schemas.microsoft.com/office/powerpoint/2010/main" val="635046531"/>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40000">
                                          <p:cBhvr additive="base">
                                            <p:cTn id="7"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500"/>
                                      </p:stCondLst>
                                      <p:childTnLst>
                                        <p:animRot by="120000">
                                          <p:cBhvr>
                                            <p:cTn id="10" dur="450" fill="hold">
                                              <p:stCondLst>
                                                <p:cond delay="0"/>
                                              </p:stCondLst>
                                            </p:cTn>
                                            <p:tgtEl>
                                              <p:spTgt spid="22"/>
                                            </p:tgtEl>
                                            <p:attrNameLst>
                                              <p:attrName>r</p:attrName>
                                            </p:attrNameLst>
                                          </p:cBhvr>
                                        </p:animRot>
                                        <p:animRot by="-240000">
                                          <p:cBhvr>
                                            <p:cTn id="11" dur="900" fill="hold">
                                              <p:stCondLst>
                                                <p:cond delay="900"/>
                                              </p:stCondLst>
                                            </p:cTn>
                                            <p:tgtEl>
                                              <p:spTgt spid="22"/>
                                            </p:tgtEl>
                                            <p:attrNameLst>
                                              <p:attrName>r</p:attrName>
                                            </p:attrNameLst>
                                          </p:cBhvr>
                                        </p:animRot>
                                        <p:animRot by="240000">
                                          <p:cBhvr>
                                            <p:cTn id="12" dur="900" fill="hold">
                                              <p:stCondLst>
                                                <p:cond delay="1800"/>
                                              </p:stCondLst>
                                            </p:cTn>
                                            <p:tgtEl>
                                              <p:spTgt spid="22"/>
                                            </p:tgtEl>
                                            <p:attrNameLst>
                                              <p:attrName>r</p:attrName>
                                            </p:attrNameLst>
                                          </p:cBhvr>
                                        </p:animRot>
                                        <p:animRot by="-240000">
                                          <p:cBhvr>
                                            <p:cTn id="13" dur="900" fill="hold">
                                              <p:stCondLst>
                                                <p:cond delay="2700"/>
                                              </p:stCondLst>
                                            </p:cTn>
                                            <p:tgtEl>
                                              <p:spTgt spid="22"/>
                                            </p:tgtEl>
                                            <p:attrNameLst>
                                              <p:attrName>r</p:attrName>
                                            </p:attrNameLst>
                                          </p:cBhvr>
                                        </p:animRot>
                                        <p:animRot by="120000">
                                          <p:cBhvr>
                                            <p:cTn id="14" dur="900" fill="hold">
                                              <p:stCondLst>
                                                <p:cond delay="36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500"/>
                                      </p:stCondLst>
                                      <p:childTnLst>
                                        <p:animRot by="120000">
                                          <p:cBhvr>
                                            <p:cTn id="10" dur="450" fill="hold">
                                              <p:stCondLst>
                                                <p:cond delay="0"/>
                                              </p:stCondLst>
                                            </p:cTn>
                                            <p:tgtEl>
                                              <p:spTgt spid="22"/>
                                            </p:tgtEl>
                                            <p:attrNameLst>
                                              <p:attrName>r</p:attrName>
                                            </p:attrNameLst>
                                          </p:cBhvr>
                                        </p:animRot>
                                        <p:animRot by="-240000">
                                          <p:cBhvr>
                                            <p:cTn id="11" dur="900" fill="hold">
                                              <p:stCondLst>
                                                <p:cond delay="900"/>
                                              </p:stCondLst>
                                            </p:cTn>
                                            <p:tgtEl>
                                              <p:spTgt spid="22"/>
                                            </p:tgtEl>
                                            <p:attrNameLst>
                                              <p:attrName>r</p:attrName>
                                            </p:attrNameLst>
                                          </p:cBhvr>
                                        </p:animRot>
                                        <p:animRot by="240000">
                                          <p:cBhvr>
                                            <p:cTn id="12" dur="900" fill="hold">
                                              <p:stCondLst>
                                                <p:cond delay="1800"/>
                                              </p:stCondLst>
                                            </p:cTn>
                                            <p:tgtEl>
                                              <p:spTgt spid="22"/>
                                            </p:tgtEl>
                                            <p:attrNameLst>
                                              <p:attrName>r</p:attrName>
                                            </p:attrNameLst>
                                          </p:cBhvr>
                                        </p:animRot>
                                        <p:animRot by="-240000">
                                          <p:cBhvr>
                                            <p:cTn id="13" dur="900" fill="hold">
                                              <p:stCondLst>
                                                <p:cond delay="2700"/>
                                              </p:stCondLst>
                                            </p:cTn>
                                            <p:tgtEl>
                                              <p:spTgt spid="22"/>
                                            </p:tgtEl>
                                            <p:attrNameLst>
                                              <p:attrName>r</p:attrName>
                                            </p:attrNameLst>
                                          </p:cBhvr>
                                        </p:animRot>
                                        <p:animRot by="120000">
                                          <p:cBhvr>
                                            <p:cTn id="14" dur="900" fill="hold">
                                              <p:stCondLst>
                                                <p:cond delay="3600"/>
                                              </p:stCondLst>
                                            </p:cTn>
                                            <p:tgtEl>
                                              <p:spTgt spid="2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133717" y="129323"/>
            <a:ext cx="11785600" cy="6553772"/>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342" t="315" r="60066" b="29624"/>
          <a:stretch/>
        </p:blipFill>
        <p:spPr>
          <a:xfrm>
            <a:off x="12279538" y="4148093"/>
            <a:ext cx="2811880" cy="3179766"/>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8"/>
            <a:srcRect/>
            <a:stretch/>
          </p:blipFill>
          <p:spPr>
            <a:xfrm>
              <a:off x="1900323" y="1942995"/>
              <a:ext cx="4143666" cy="2762445"/>
            </a:xfrm>
            <a:prstGeom prst="rect">
              <a:avLst/>
            </a:prstGeom>
          </p:spPr>
        </p:pic>
      </p:grpSp>
      <p:grpSp>
        <p:nvGrpSpPr>
          <p:cNvPr id="29" name="Group 28"/>
          <p:cNvGrpSpPr/>
          <p:nvPr/>
        </p:nvGrpSpPr>
        <p:grpSpPr>
          <a:xfrm>
            <a:off x="363731" y="4816140"/>
            <a:ext cx="11125860" cy="1736646"/>
            <a:chOff x="676387" y="4980574"/>
            <a:chExt cx="11125860" cy="1736646"/>
          </a:xfrm>
        </p:grpSpPr>
        <p:sp>
          <p:nvSpPr>
            <p:cNvPr id="28" name="文本框 11"/>
            <p:cNvSpPr txBox="1"/>
            <p:nvPr/>
          </p:nvSpPr>
          <p:spPr>
            <a:xfrm>
              <a:off x="2055678" y="4980574"/>
              <a:ext cx="9746569"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smtClean="0">
                  <a:latin typeface="Arial" panose="020B0604020202020204" pitchFamily="34" charset="0"/>
                  <a:cs typeface="Arial" panose="020B0604020202020204" pitchFamily="34" charset="0"/>
                </a:rPr>
                <a:t>Lê-nin </a:t>
              </a:r>
              <a:r>
                <a:rPr lang="vi-VN" sz="3200" dirty="0">
                  <a:latin typeface="Arial" panose="020B0604020202020204" pitchFamily="34" charset="0"/>
                  <a:cs typeface="Arial" panose="020B0604020202020204" pitchFamily="34" charset="0"/>
                </a:rPr>
                <a:t>không tiện từ </a:t>
              </a:r>
              <a:r>
                <a:rPr lang="vi-VN" sz="3200" dirty="0" smtClean="0">
                  <a:latin typeface="Arial" panose="020B0604020202020204" pitchFamily="34" charset="0"/>
                  <a:cs typeface="Arial" panose="020B0604020202020204" pitchFamily="34" charset="0"/>
                </a:rPr>
                <a:t>chối, </a:t>
              </a:r>
              <a:r>
                <a:rPr lang="vi-VN" sz="3200" dirty="0">
                  <a:latin typeface="Arial" panose="020B0604020202020204" pitchFamily="34" charset="0"/>
                  <a:cs typeface="Arial" panose="020B0604020202020204" pitchFamily="34" charset="0"/>
                </a:rPr>
                <a:t>đồng chí cảm ơn I-va-nốp và ngồi vào ghế cắt tóc</a:t>
              </a:r>
              <a:r>
                <a:rPr lang="vi-VN" sz="3200" dirty="0" smtClean="0">
                  <a:latin typeface="Arial" panose="020B0604020202020204" pitchFamily="34" charset="0"/>
                  <a:cs typeface="Arial" panose="020B0604020202020204" pitchFamily="34" charset="0"/>
                </a:rPr>
                <a:t>.</a:t>
              </a:r>
              <a:endPar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9" name="Oval 18"/>
            <p:cNvSpPr/>
            <p:nvPr/>
          </p:nvSpPr>
          <p:spPr>
            <a:xfrm>
              <a:off x="676387" y="5270768"/>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3</a:t>
              </a:r>
            </a:p>
          </p:txBody>
        </p:sp>
      </p:grpSp>
      <p:grpSp>
        <p:nvGrpSpPr>
          <p:cNvPr id="14" name="Group 13"/>
          <p:cNvGrpSpPr/>
          <p:nvPr/>
        </p:nvGrpSpPr>
        <p:grpSpPr>
          <a:xfrm>
            <a:off x="366709" y="2987610"/>
            <a:ext cx="11227255" cy="1736646"/>
            <a:chOff x="594952" y="3128425"/>
            <a:chExt cx="11227255" cy="1736646"/>
          </a:xfrm>
        </p:grpSpPr>
        <p:sp>
          <p:nvSpPr>
            <p:cNvPr id="11" name="TextBox 10"/>
            <p:cNvSpPr txBox="1"/>
            <p:nvPr/>
          </p:nvSpPr>
          <p:spPr>
            <a:xfrm>
              <a:off x="2075637" y="3128425"/>
              <a:ext cx="9746570" cy="1736646"/>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r>
                <a:rPr lang="vi-VN" sz="3200" dirty="0" smtClean="0">
                  <a:latin typeface="Arial" panose="020B0604020202020204" pitchFamily="34" charset="0"/>
                  <a:cs typeface="Arial" panose="020B0604020202020204" pitchFamily="34" charset="0"/>
                </a:rPr>
                <a:t>Tuy </a:t>
              </a:r>
              <a:r>
                <a:rPr lang="vi-VN" sz="3200" dirty="0">
                  <a:latin typeface="Arial" panose="020B0604020202020204" pitchFamily="34" charset="0"/>
                  <a:cs typeface="Arial" panose="020B0604020202020204" pitchFamily="34" charset="0"/>
                </a:rPr>
                <a:t>đồng chí không muốn làm mất trật tự, nhưng tôi có quyền nhường chỗ và đổi chỗ cho đồng chí. </a:t>
              </a:r>
            </a:p>
          </p:txBody>
        </p:sp>
        <p:sp>
          <p:nvSpPr>
            <p:cNvPr id="32" name="Oval 31"/>
            <p:cNvSpPr/>
            <p:nvPr/>
          </p:nvSpPr>
          <p:spPr>
            <a:xfrm>
              <a:off x="594952" y="3485282"/>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Arial" panose="020B0604020202020204" pitchFamily="34" charset="0"/>
                  <a:cs typeface="Arial" panose="020B0604020202020204" pitchFamily="34" charset="0"/>
                </a:rPr>
                <a:t>2</a:t>
              </a:r>
            </a:p>
          </p:txBody>
        </p:sp>
      </p:grpSp>
      <p:sp>
        <p:nvSpPr>
          <p:cNvPr id="30" name="文本框 11"/>
          <p:cNvSpPr txBox="1"/>
          <p:nvPr/>
        </p:nvSpPr>
        <p:spPr>
          <a:xfrm>
            <a:off x="226350" y="1079359"/>
            <a:ext cx="11467340" cy="5632311"/>
          </a:xfrm>
          <a:prstGeom prst="rect">
            <a:avLst/>
          </a:prstGeom>
          <a:noFill/>
        </p:spPr>
        <p:txBody>
          <a:bodyPr wrap="square" rtlCol="0">
            <a:spAutoFit/>
          </a:bodyPr>
          <a:lstStyle/>
          <a:p>
            <a:pPr algn="just"/>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6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600" dirty="0" smtClean="0">
                <a:latin typeface="Arial" panose="020B0604020202020204" pitchFamily="34" charset="0"/>
                <a:cs typeface="Arial" panose="020B0604020202020204" pitchFamily="34" charset="0"/>
                <a:sym typeface="字魂59号-创粗黑" panose="00000500000000000000" pitchFamily="2" charset="-122"/>
              </a:rPr>
              <a:t>a</a:t>
            </a:r>
            <a:r>
              <a:rPr lang="vi-VN" sz="3600" dirty="0" smtClean="0">
                <a:latin typeface="Arial" panose="020B0604020202020204" pitchFamily="34" charset="0"/>
                <a:cs typeface="Arial" panose="020B0604020202020204" pitchFamily="34" charset="0"/>
              </a:rPr>
              <a:t>nh </a:t>
            </a:r>
            <a:r>
              <a:rPr lang="vi-VN" sz="3600" dirty="0">
                <a:latin typeface="Arial" panose="020B0604020202020204" pitchFamily="34" charset="0"/>
                <a:cs typeface="Arial" panose="020B0604020202020204" pitchFamily="34" charset="0"/>
              </a:rPr>
              <a:t>công nhân I-va-nốp đang chờ tới lượt </a:t>
            </a:r>
            <a:r>
              <a:rPr lang="vi-VN" sz="3600" dirty="0" smtClean="0">
                <a:latin typeface="Arial" panose="020B0604020202020204" pitchFamily="34" charset="0"/>
                <a:cs typeface="Arial" panose="020B0604020202020204" pitchFamily="34" charset="0"/>
              </a:rPr>
              <a:t>mình</a:t>
            </a:r>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thì </a:t>
            </a:r>
            <a:r>
              <a:rPr lang="vi-VN" sz="3600" dirty="0">
                <a:latin typeface="Arial" panose="020B0604020202020204" pitchFamily="34" charset="0"/>
                <a:cs typeface="Arial" panose="020B0604020202020204" pitchFamily="34" charset="0"/>
              </a:rPr>
              <a:t>cửa phòng lại mở, một người nữa </a:t>
            </a:r>
            <a:r>
              <a:rPr lang="en-US" sz="3600" dirty="0" err="1" smtClean="0">
                <a:latin typeface="Arial" panose="020B0604020202020204" pitchFamily="34" charset="0"/>
                <a:cs typeface="Arial" panose="020B0604020202020204" pitchFamily="34" charset="0"/>
              </a:rPr>
              <a:t>tiến</a:t>
            </a:r>
            <a:r>
              <a:rPr lang="vi-VN" sz="3600" dirty="0" smtClean="0">
                <a:latin typeface="Arial" panose="020B0604020202020204" pitchFamily="34" charset="0"/>
                <a:cs typeface="Arial" panose="020B0604020202020204" pitchFamily="34" charset="0"/>
              </a:rPr>
              <a:t> vào…</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Một </a:t>
            </a:r>
            <a:r>
              <a:rPr lang="vi-VN" sz="3600" dirty="0">
                <a:latin typeface="Arial" panose="020B0604020202020204" pitchFamily="34" charset="0"/>
                <a:cs typeface="Arial" panose="020B0604020202020204" pitchFamily="34" charset="0"/>
              </a:rPr>
              <a:t>lát sau, </a:t>
            </a:r>
            <a:r>
              <a:rPr lang="vi-VN" sz="3600" dirty="0" smtClean="0">
                <a:latin typeface="Arial" panose="020B0604020202020204" pitchFamily="34" charset="0"/>
                <a:cs typeface="Arial" panose="020B0604020202020204" pitchFamily="34" charset="0"/>
              </a:rPr>
              <a:t>I-va-nốp </a:t>
            </a:r>
            <a:r>
              <a:rPr lang="vi-VN" sz="3600" dirty="0">
                <a:latin typeface="Arial" panose="020B0604020202020204" pitchFamily="34" charset="0"/>
                <a:cs typeface="Arial" panose="020B0604020202020204" pitchFamily="34" charset="0"/>
              </a:rPr>
              <a:t>đứng dậy và </a:t>
            </a:r>
            <a:r>
              <a:rPr lang="vi-VN" sz="3600" dirty="0" smtClean="0">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Đồng </a:t>
            </a:r>
            <a:r>
              <a:rPr lang="vi-VN" sz="3600" dirty="0">
                <a:latin typeface="Arial" panose="020B0604020202020204" pitchFamily="34" charset="0"/>
                <a:cs typeface="Arial" panose="020B0604020202020204" pitchFamily="34" charset="0"/>
              </a:rPr>
              <a:t>chí </a:t>
            </a:r>
            <a:r>
              <a:rPr lang="vi-VN" sz="3600" dirty="0" smtClean="0">
                <a:latin typeface="Arial" panose="020B0604020202020204" pitchFamily="34" charset="0"/>
                <a:cs typeface="Arial" panose="020B0604020202020204" pitchFamily="34" charset="0"/>
              </a:rPr>
              <a:t>Lê-nin</a:t>
            </a:r>
            <a:r>
              <a:rPr lang="en-US" sz="3600" dirty="0" smtClean="0">
                <a:latin typeface="Arial" panose="020B0604020202020204" pitchFamily="34" charset="0"/>
                <a:cs typeface="Arial" panose="020B0604020202020204" pitchFamily="34" charset="0"/>
              </a:rPr>
              <a:t>,</a:t>
            </a:r>
            <a:r>
              <a:rPr lang="vi-VN" sz="3600" dirty="0" smtClean="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giờ đã đến lượt </a:t>
            </a:r>
            <a:r>
              <a:rPr lang="vi-VN" sz="3600" dirty="0" smtClean="0">
                <a:latin typeface="Arial" panose="020B0604020202020204" pitchFamily="34" charset="0"/>
                <a:cs typeface="Arial" panose="020B0604020202020204" pitchFamily="34" charset="0"/>
              </a:rPr>
              <a:t>tôi.</a:t>
            </a:r>
            <a:r>
              <a:rPr lang="en-US" sz="3600" dirty="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Tuy </a:t>
            </a:r>
            <a:r>
              <a:rPr lang="vi-VN" sz="3600" dirty="0">
                <a:latin typeface="Arial" panose="020B0604020202020204" pitchFamily="34" charset="0"/>
                <a:cs typeface="Arial" panose="020B0604020202020204" pitchFamily="34" charset="0"/>
              </a:rPr>
              <a:t>đồng chí không muốn làm mất trật tự, nhưng tôi có quyền nhường chỗ và đổi chỗ cho đồng chí</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Đó </a:t>
            </a:r>
            <a:r>
              <a:rPr lang="vi-VN" sz="3600" dirty="0">
                <a:latin typeface="Arial" panose="020B0604020202020204" pitchFamily="34" charset="0"/>
                <a:cs typeface="Arial" panose="020B0604020202020204" pitchFamily="34" charset="0"/>
              </a:rPr>
              <a:t>là quyền của tôi</a:t>
            </a:r>
            <a:r>
              <a:rPr lang="vi-VN" sz="36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a:t>
            </a:r>
            <a:endParaRPr lang="vi-VN" sz="3600" dirty="0">
              <a:latin typeface="Arial" panose="020B0604020202020204" pitchFamily="34" charset="0"/>
              <a:cs typeface="Arial" panose="020B0604020202020204" pitchFamily="34" charset="0"/>
            </a:endParaRPr>
          </a:p>
          <a:p>
            <a:pPr algn="just"/>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Mọi </a:t>
            </a:r>
            <a:r>
              <a:rPr lang="vi-VN" sz="3600" dirty="0">
                <a:latin typeface="Arial" panose="020B0604020202020204" pitchFamily="34" charset="0"/>
                <a:cs typeface="Arial" panose="020B0604020202020204" pitchFamily="34" charset="0"/>
              </a:rPr>
              <a:t>người đều cho </a:t>
            </a:r>
            <a:r>
              <a:rPr lang="en-US" sz="3600" dirty="0" err="1" smtClean="0">
                <a:latin typeface="Arial" panose="020B0604020202020204" pitchFamily="34" charset="0"/>
                <a:cs typeface="Arial" panose="020B0604020202020204" pitchFamily="34" charset="0"/>
              </a:rPr>
              <a:t>là</a:t>
            </a: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I-va-nốp </a:t>
            </a:r>
            <a:r>
              <a:rPr lang="vi-VN" sz="3600" dirty="0">
                <a:latin typeface="Arial" panose="020B0604020202020204" pitchFamily="34" charset="0"/>
                <a:cs typeface="Arial" panose="020B0604020202020204" pitchFamily="34" charset="0"/>
              </a:rPr>
              <a:t>nói rất đúng. </a:t>
            </a:r>
            <a:r>
              <a:rPr lang="vi-VN" sz="3600" dirty="0" smtClean="0">
                <a:latin typeface="Arial" panose="020B0604020202020204" pitchFamily="34" charset="0"/>
                <a:cs typeface="Arial" panose="020B0604020202020204" pitchFamily="34" charset="0"/>
              </a:rPr>
              <a:t>Lê-nin không </a:t>
            </a:r>
            <a:r>
              <a:rPr lang="vi-VN" sz="3600" dirty="0">
                <a:latin typeface="Arial" panose="020B0604020202020204" pitchFamily="34" charset="0"/>
                <a:cs typeface="Arial" panose="020B0604020202020204" pitchFamily="34" charset="0"/>
              </a:rPr>
              <a:t>tiện từ </a:t>
            </a:r>
            <a:r>
              <a:rPr lang="vi-VN" sz="3600" dirty="0" smtClean="0">
                <a:latin typeface="Arial" panose="020B0604020202020204" pitchFamily="34" charset="0"/>
                <a:cs typeface="Arial" panose="020B0604020202020204" pitchFamily="34" charset="0"/>
              </a:rPr>
              <a:t>chối, </a:t>
            </a:r>
            <a:r>
              <a:rPr lang="vi-VN" sz="3600" dirty="0">
                <a:latin typeface="Arial" panose="020B0604020202020204" pitchFamily="34" charset="0"/>
                <a:cs typeface="Arial" panose="020B0604020202020204" pitchFamily="34" charset="0"/>
              </a:rPr>
              <a:t>đồng chí cảm ơn I-va-nốp và ngồi vào ghế cắt tóc</a:t>
            </a:r>
            <a:r>
              <a:rPr lang="vi-VN" sz="3600" dirty="0" smtClean="0">
                <a:latin typeface="Arial" panose="020B0604020202020204" pitchFamily="34" charset="0"/>
                <a:cs typeface="Arial" panose="020B0604020202020204" pitchFamily="34" charset="0"/>
              </a:rPr>
              <a:t>.</a:t>
            </a:r>
            <a:endParaRPr lang="en-US" sz="3600" dirty="0" smtClean="0">
              <a:latin typeface="Arial" panose="020B0604020202020204" pitchFamily="34" charset="0"/>
              <a:cs typeface="Arial" panose="020B0604020202020204" pitchFamily="34" charset="0"/>
            </a:endParaRPr>
          </a:p>
          <a:p>
            <a:pPr algn="r"/>
            <a:r>
              <a:rPr lang="en-US" sz="3600" dirty="0" smtClean="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Lăng</a:t>
            </a:r>
            <a:endParaRPr lang="en-US" sz="3600" dirty="0">
              <a:latin typeface="Arial" panose="020B0604020202020204" pitchFamily="34" charset="0"/>
              <a:cs typeface="Arial" panose="020B0604020202020204" pitchFamily="34" charset="0"/>
            </a:endParaRPr>
          </a:p>
        </p:txBody>
      </p:sp>
      <p:sp>
        <p:nvSpPr>
          <p:cNvPr id="34" name="MH_SubTitle_1"/>
          <p:cNvSpPr>
            <a:spLocks noChangeArrowheads="1"/>
          </p:cNvSpPr>
          <p:nvPr>
            <p:custDataLst>
              <p:tags r:id="rId1"/>
            </p:custDataLst>
          </p:nvPr>
        </p:nvSpPr>
        <p:spPr bwMode="gray">
          <a:xfrm>
            <a:off x="1596807" y="61226"/>
            <a:ext cx="8759558" cy="48160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87464">
            <a:off x="345932" y="156832"/>
            <a:ext cx="1260645" cy="1260645"/>
          </a:xfrm>
          <a:prstGeom prst="rect">
            <a:avLst/>
          </a:prstGeom>
        </p:spPr>
      </p:pic>
      <p:sp>
        <p:nvSpPr>
          <p:cNvPr id="43" name="Rectangle 254">
            <a:extLst>
              <a:ext uri="{FF2B5EF4-FFF2-40B4-BE49-F238E27FC236}">
                <a16:creationId xmlns:a16="http://schemas.microsoft.com/office/drawing/2014/main" xmlns="" id="{27F28629-ED65-4F49-92D8-FAC69F49025D}"/>
              </a:ext>
            </a:extLst>
          </p:cNvPr>
          <p:cNvSpPr/>
          <p:nvPr/>
        </p:nvSpPr>
        <p:spPr>
          <a:xfrm>
            <a:off x="1694365" y="129322"/>
            <a:ext cx="9944100" cy="520110"/>
          </a:xfrm>
          <a:prstGeom prst="rect">
            <a:avLst/>
          </a:prstGeom>
        </p:spPr>
        <p:txBody>
          <a:bodyPr wrap="square" lIns="0" tIns="0" rIns="0" bIns="0">
            <a:noAutofit/>
          </a:bodyPr>
          <a:lstStyle/>
          <a:p>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1.Tìm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đoạn</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trích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sau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nvGrpSpPr>
          <p:cNvPr id="37" name="Group 36"/>
          <p:cNvGrpSpPr/>
          <p:nvPr/>
        </p:nvGrpSpPr>
        <p:grpSpPr>
          <a:xfrm>
            <a:off x="363731" y="722058"/>
            <a:ext cx="11210273" cy="3046988"/>
            <a:chOff x="363731" y="722058"/>
            <a:chExt cx="11210273" cy="3046988"/>
          </a:xfrm>
        </p:grpSpPr>
        <p:sp>
          <p:nvSpPr>
            <p:cNvPr id="31" name="Oval 30"/>
            <p:cNvSpPr/>
            <p:nvPr/>
          </p:nvSpPr>
          <p:spPr>
            <a:xfrm>
              <a:off x="363731" y="1525355"/>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latin typeface="Arial" panose="020B0604020202020204" pitchFamily="34" charset="0"/>
                  <a:cs typeface="Arial" panose="020B0604020202020204" pitchFamily="34" charset="0"/>
                </a:rPr>
                <a:t>1</a:t>
              </a:r>
              <a:endParaRPr lang="en-US" sz="3600" dirty="0">
                <a:solidFill>
                  <a:srgbClr val="002060"/>
                </a:solidFill>
                <a:latin typeface="Arial" panose="020B0604020202020204" pitchFamily="34" charset="0"/>
                <a:cs typeface="Arial" panose="020B0604020202020204" pitchFamily="34" charset="0"/>
              </a:endParaRPr>
            </a:p>
          </p:txBody>
        </p:sp>
        <p:grpSp>
          <p:nvGrpSpPr>
            <p:cNvPr id="33" name="Group 32"/>
            <p:cNvGrpSpPr/>
            <p:nvPr/>
          </p:nvGrpSpPr>
          <p:grpSpPr>
            <a:xfrm>
              <a:off x="1894587" y="722058"/>
              <a:ext cx="9679417" cy="3046988"/>
              <a:chOff x="1894587" y="722058"/>
              <a:chExt cx="9679417" cy="3046988"/>
            </a:xfrm>
          </p:grpSpPr>
          <p:sp>
            <p:nvSpPr>
              <p:cNvPr id="9" name="Rounded Rectangle 8"/>
              <p:cNvSpPr/>
              <p:nvPr/>
            </p:nvSpPr>
            <p:spPr>
              <a:xfrm>
                <a:off x="1894587" y="750633"/>
                <a:ext cx="9621138" cy="214167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TextBox 9"/>
              <p:cNvSpPr txBox="1"/>
              <p:nvPr/>
            </p:nvSpPr>
            <p:spPr>
              <a:xfrm>
                <a:off x="2096120" y="722058"/>
                <a:ext cx="9477884" cy="3046988"/>
              </a:xfrm>
              <a:prstGeom prst="rect">
                <a:avLst/>
              </a:prstGeom>
              <a:noFill/>
            </p:spPr>
            <p:txBody>
              <a:bodyPr wrap="square" rtlCol="0">
                <a:spAutoFit/>
              </a:bodyPr>
              <a:lstStyle/>
              <a:p>
                <a:pPr>
                  <a:lnSpc>
                    <a:spcPct val="150000"/>
                  </a:lnSpc>
                </a:pP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err="1">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3200" dirty="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3200" dirty="0">
                    <a:latin typeface="Arial" panose="020B0604020202020204" pitchFamily="34" charset="0"/>
                    <a:cs typeface="Arial" panose="020B0604020202020204" pitchFamily="34" charset="0"/>
                    <a:sym typeface="字魂59号-创粗黑" panose="00000500000000000000" pitchFamily="2" charset="-122"/>
                  </a:rPr>
                  <a:t>a</a:t>
                </a:r>
                <a:r>
                  <a:rPr lang="vi-VN" sz="3200" dirty="0">
                    <a:latin typeface="Arial" panose="020B0604020202020204" pitchFamily="34" charset="0"/>
                    <a:cs typeface="Arial" panose="020B0604020202020204" pitchFamily="34" charset="0"/>
                  </a:rPr>
                  <a:t>nh công nhân I-va-nốp đang chờ tới lượt mình thì cửa phòng lại mở, một </a:t>
                </a:r>
                <a:r>
                  <a:rPr lang="en-US" sz="3200" dirty="0" smtClean="0">
                    <a:latin typeface="Arial" panose="020B0604020202020204" pitchFamily="34" charset="0"/>
                    <a:cs typeface="Arial" panose="020B0604020202020204" pitchFamily="34" charset="0"/>
                  </a:rPr>
                  <a:t>n</a:t>
                </a:r>
                <a:r>
                  <a:rPr lang="vi-VN" sz="3200" dirty="0" smtClean="0">
                    <a:latin typeface="Arial" panose="020B0604020202020204" pitchFamily="34" charset="0"/>
                    <a:cs typeface="Arial" panose="020B0604020202020204" pitchFamily="34" charset="0"/>
                  </a:rPr>
                  <a:t>gười </a:t>
                </a:r>
                <a:r>
                  <a:rPr lang="vi-VN" sz="3200" dirty="0">
                    <a:latin typeface="Arial" panose="020B0604020202020204" pitchFamily="34" charset="0"/>
                    <a:cs typeface="Arial" panose="020B0604020202020204" pitchFamily="34" charset="0"/>
                  </a:rPr>
                  <a:t>nữa </a:t>
                </a:r>
                <a:r>
                  <a:rPr lang="en-US" sz="3200" dirty="0" err="1">
                    <a:latin typeface="Arial" panose="020B0604020202020204" pitchFamily="34" charset="0"/>
                    <a:cs typeface="Arial" panose="020B0604020202020204" pitchFamily="34" charset="0"/>
                  </a:rPr>
                  <a:t>tiến</a:t>
                </a:r>
                <a:r>
                  <a:rPr lang="vi-VN" sz="3200" dirty="0">
                    <a:latin typeface="Arial" panose="020B0604020202020204" pitchFamily="34" charset="0"/>
                    <a:cs typeface="Arial" panose="020B0604020202020204" pitchFamily="34" charset="0"/>
                  </a:rPr>
                  <a:t> vào</a:t>
                </a:r>
                <a:r>
                  <a:rPr lang="en-US" sz="3200" dirty="0">
                    <a:latin typeface="Arial" panose="020B0604020202020204" pitchFamily="34" charset="0"/>
                    <a:cs typeface="Arial" panose="020B0604020202020204" pitchFamily="34" charset="0"/>
                  </a:rPr>
                  <a:t>. </a:t>
                </a:r>
              </a:p>
              <a:p>
                <a:pPr>
                  <a:lnSpc>
                    <a:spcPct val="150000"/>
                  </a:lnSpc>
                </a:pPr>
                <a:endParaRPr lang="en-US" sz="3200" dirty="0"/>
              </a:p>
            </p:txBody>
          </p:sp>
        </p:grpSp>
      </p:grpSp>
    </p:spTree>
    <p:extLst>
      <p:ext uri="{BB962C8B-B14F-4D97-AF65-F5344CB8AC3E}">
        <p14:creationId xmlns:p14="http://schemas.microsoft.com/office/powerpoint/2010/main" val="3172977538"/>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4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up)">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圆角矩形 5"/>
          <p:cNvSpPr/>
          <p:nvPr/>
        </p:nvSpPr>
        <p:spPr>
          <a:xfrm>
            <a:off x="298112" y="587456"/>
            <a:ext cx="11595776" cy="6076631"/>
          </a:xfrm>
          <a:prstGeom prst="roundRect">
            <a:avLst>
              <a:gd name="adj" fmla="val 95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54607" t="34078"/>
          <a:stretch/>
        </p:blipFill>
        <p:spPr>
          <a:xfrm>
            <a:off x="-2283663" y="5921891"/>
            <a:ext cx="1924166" cy="2842210"/>
          </a:xfrm>
          <a:prstGeom prst="rect">
            <a:avLst/>
          </a:prstGeom>
        </p:spPr>
      </p:pic>
      <p:sp>
        <p:nvSpPr>
          <p:cNvPr id="13" name="Freeform 30"/>
          <p:cNvSpPr>
            <a:spLocks noEditPoints="1"/>
          </p:cNvSpPr>
          <p:nvPr/>
        </p:nvSpPr>
        <p:spPr bwMode="auto">
          <a:xfrm>
            <a:off x="-841296" y="1367475"/>
            <a:ext cx="406150" cy="39321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4" name="组 3"/>
          <p:cNvGrpSpPr/>
          <p:nvPr/>
        </p:nvGrpSpPr>
        <p:grpSpPr>
          <a:xfrm>
            <a:off x="-7827943" y="2153905"/>
            <a:ext cx="5553906" cy="3987328"/>
            <a:chOff x="869491" y="1675448"/>
            <a:chExt cx="6221422" cy="4466560"/>
          </a:xfrm>
        </p:grpSpPr>
        <p:grpSp>
          <p:nvGrpSpPr>
            <p:cNvPr id="15" name="组合 48"/>
            <p:cNvGrpSpPr/>
            <p:nvPr/>
          </p:nvGrpSpPr>
          <p:grpSpPr>
            <a:xfrm>
              <a:off x="869491" y="1675448"/>
              <a:ext cx="6221422" cy="4466560"/>
              <a:chOff x="472259" y="1696721"/>
              <a:chExt cx="5797458" cy="3946112"/>
            </a:xfrm>
          </p:grpSpPr>
          <p:sp>
            <p:nvSpPr>
              <p:cNvPr id="16" name="Freeform 5"/>
              <p:cNvSpPr/>
              <p:nvPr/>
            </p:nvSpPr>
            <p:spPr bwMode="auto">
              <a:xfrm>
                <a:off x="1048719" y="1735201"/>
                <a:ext cx="4651041" cy="2929478"/>
              </a:xfrm>
              <a:custGeom>
                <a:avLst/>
                <a:gdLst>
                  <a:gd name="T0" fmla="*/ 1770 w 1776"/>
                  <a:gd name="T1" fmla="*/ 587 h 1129"/>
                  <a:gd name="T2" fmla="*/ 1769 w 1776"/>
                  <a:gd name="T3" fmla="*/ 541 h 1129"/>
                  <a:gd name="T4" fmla="*/ 1768 w 1776"/>
                  <a:gd name="T5" fmla="*/ 359 h 1129"/>
                  <a:gd name="T6" fmla="*/ 1768 w 1776"/>
                  <a:gd name="T7" fmla="*/ 315 h 1129"/>
                  <a:gd name="T8" fmla="*/ 1769 w 1776"/>
                  <a:gd name="T9" fmla="*/ 267 h 1129"/>
                  <a:gd name="T10" fmla="*/ 1769 w 1776"/>
                  <a:gd name="T11" fmla="*/ 121 h 1129"/>
                  <a:gd name="T12" fmla="*/ 1715 w 1776"/>
                  <a:gd name="T13" fmla="*/ 5 h 1129"/>
                  <a:gd name="T14" fmla="*/ 1586 w 1776"/>
                  <a:gd name="T15" fmla="*/ 3 h 1129"/>
                  <a:gd name="T16" fmla="*/ 1495 w 1776"/>
                  <a:gd name="T17" fmla="*/ 5 h 1129"/>
                  <a:gd name="T18" fmla="*/ 1413 w 1776"/>
                  <a:gd name="T19" fmla="*/ 3 h 1129"/>
                  <a:gd name="T20" fmla="*/ 1353 w 1776"/>
                  <a:gd name="T21" fmla="*/ 5 h 1129"/>
                  <a:gd name="T22" fmla="*/ 1326 w 1776"/>
                  <a:gd name="T23" fmla="*/ 5 h 1129"/>
                  <a:gd name="T24" fmla="*/ 1222 w 1776"/>
                  <a:gd name="T25" fmla="*/ 3 h 1129"/>
                  <a:gd name="T26" fmla="*/ 1073 w 1776"/>
                  <a:gd name="T27" fmla="*/ 4 h 1129"/>
                  <a:gd name="T28" fmla="*/ 1024 w 1776"/>
                  <a:gd name="T29" fmla="*/ 5 h 1129"/>
                  <a:gd name="T30" fmla="*/ 915 w 1776"/>
                  <a:gd name="T31" fmla="*/ 4 h 1129"/>
                  <a:gd name="T32" fmla="*/ 676 w 1776"/>
                  <a:gd name="T33" fmla="*/ 1 h 1129"/>
                  <a:gd name="T34" fmla="*/ 567 w 1776"/>
                  <a:gd name="T35" fmla="*/ 6 h 1129"/>
                  <a:gd name="T36" fmla="*/ 402 w 1776"/>
                  <a:gd name="T37" fmla="*/ 3 h 1129"/>
                  <a:gd name="T38" fmla="*/ 238 w 1776"/>
                  <a:gd name="T39" fmla="*/ 7 h 1129"/>
                  <a:gd name="T40" fmla="*/ 159 w 1776"/>
                  <a:gd name="T41" fmla="*/ 8 h 1129"/>
                  <a:gd name="T42" fmla="*/ 23 w 1776"/>
                  <a:gd name="T43" fmla="*/ 14 h 1129"/>
                  <a:gd name="T44" fmla="*/ 6 w 1776"/>
                  <a:gd name="T45" fmla="*/ 45 h 1129"/>
                  <a:gd name="T46" fmla="*/ 5 w 1776"/>
                  <a:gd name="T47" fmla="*/ 62 h 1129"/>
                  <a:gd name="T48" fmla="*/ 6 w 1776"/>
                  <a:gd name="T49" fmla="*/ 180 h 1129"/>
                  <a:gd name="T50" fmla="*/ 4 w 1776"/>
                  <a:gd name="T51" fmla="*/ 310 h 1129"/>
                  <a:gd name="T52" fmla="*/ 2 w 1776"/>
                  <a:gd name="T53" fmla="*/ 404 h 1129"/>
                  <a:gd name="T54" fmla="*/ 5 w 1776"/>
                  <a:gd name="T55" fmla="*/ 629 h 1129"/>
                  <a:gd name="T56" fmla="*/ 7 w 1776"/>
                  <a:gd name="T57" fmla="*/ 742 h 1129"/>
                  <a:gd name="T58" fmla="*/ 5 w 1776"/>
                  <a:gd name="T59" fmla="*/ 881 h 1129"/>
                  <a:gd name="T60" fmla="*/ 3 w 1776"/>
                  <a:gd name="T61" fmla="*/ 1021 h 1129"/>
                  <a:gd name="T62" fmla="*/ 24 w 1776"/>
                  <a:gd name="T63" fmla="*/ 1111 h 1129"/>
                  <a:gd name="T64" fmla="*/ 107 w 1776"/>
                  <a:gd name="T65" fmla="*/ 1125 h 1129"/>
                  <a:gd name="T66" fmla="*/ 204 w 1776"/>
                  <a:gd name="T67" fmla="*/ 1125 h 1129"/>
                  <a:gd name="T68" fmla="*/ 365 w 1776"/>
                  <a:gd name="T69" fmla="*/ 1124 h 1129"/>
                  <a:gd name="T70" fmla="*/ 442 w 1776"/>
                  <a:gd name="T71" fmla="*/ 1122 h 1129"/>
                  <a:gd name="T72" fmla="*/ 711 w 1776"/>
                  <a:gd name="T73" fmla="*/ 1124 h 1129"/>
                  <a:gd name="T74" fmla="*/ 774 w 1776"/>
                  <a:gd name="T75" fmla="*/ 1124 h 1129"/>
                  <a:gd name="T76" fmla="*/ 796 w 1776"/>
                  <a:gd name="T77" fmla="*/ 1125 h 1129"/>
                  <a:gd name="T78" fmla="*/ 823 w 1776"/>
                  <a:gd name="T79" fmla="*/ 1124 h 1129"/>
                  <a:gd name="T80" fmla="*/ 884 w 1776"/>
                  <a:gd name="T81" fmla="*/ 1125 h 1129"/>
                  <a:gd name="T82" fmla="*/ 1024 w 1776"/>
                  <a:gd name="T83" fmla="*/ 1126 h 1129"/>
                  <a:gd name="T84" fmla="*/ 1117 w 1776"/>
                  <a:gd name="T85" fmla="*/ 1124 h 1129"/>
                  <a:gd name="T86" fmla="*/ 1174 w 1776"/>
                  <a:gd name="T87" fmla="*/ 1126 h 1129"/>
                  <a:gd name="T88" fmla="*/ 1240 w 1776"/>
                  <a:gd name="T89" fmla="*/ 1126 h 1129"/>
                  <a:gd name="T90" fmla="*/ 1364 w 1776"/>
                  <a:gd name="T91" fmla="*/ 1127 h 1129"/>
                  <a:gd name="T92" fmla="*/ 1447 w 1776"/>
                  <a:gd name="T93" fmla="*/ 1127 h 1129"/>
                  <a:gd name="T94" fmla="*/ 1707 w 1776"/>
                  <a:gd name="T95" fmla="*/ 1128 h 1129"/>
                  <a:gd name="T96" fmla="*/ 1765 w 1776"/>
                  <a:gd name="T97" fmla="*/ 1091 h 1129"/>
                  <a:gd name="T98" fmla="*/ 1770 w 1776"/>
                  <a:gd name="T99" fmla="*/ 1006 h 1129"/>
                  <a:gd name="T100" fmla="*/ 1768 w 1776"/>
                  <a:gd name="T101" fmla="*/ 931 h 1129"/>
                  <a:gd name="T102" fmla="*/ 1769 w 1776"/>
                  <a:gd name="T103" fmla="*/ 845 h 1129"/>
                  <a:gd name="T104" fmla="*/ 1767 w 1776"/>
                  <a:gd name="T105" fmla="*/ 745 h 1129"/>
                  <a:gd name="T106" fmla="*/ 1770 w 1776"/>
                  <a:gd name="T107" fmla="*/ 637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6" h="1129">
                    <a:moveTo>
                      <a:pt x="1770" y="637"/>
                    </a:moveTo>
                    <a:cubicBezTo>
                      <a:pt x="1770" y="620"/>
                      <a:pt x="1770" y="604"/>
                      <a:pt x="1770" y="587"/>
                    </a:cubicBezTo>
                    <a:cubicBezTo>
                      <a:pt x="1770" y="572"/>
                      <a:pt x="1769" y="557"/>
                      <a:pt x="1768" y="542"/>
                    </a:cubicBezTo>
                    <a:cubicBezTo>
                      <a:pt x="1768" y="542"/>
                      <a:pt x="1769" y="541"/>
                      <a:pt x="1769" y="541"/>
                    </a:cubicBezTo>
                    <a:cubicBezTo>
                      <a:pt x="1769" y="501"/>
                      <a:pt x="1768" y="461"/>
                      <a:pt x="1768" y="421"/>
                    </a:cubicBezTo>
                    <a:cubicBezTo>
                      <a:pt x="1768" y="400"/>
                      <a:pt x="1768" y="379"/>
                      <a:pt x="1768" y="359"/>
                    </a:cubicBezTo>
                    <a:cubicBezTo>
                      <a:pt x="1768" y="349"/>
                      <a:pt x="1770" y="339"/>
                      <a:pt x="1770" y="330"/>
                    </a:cubicBezTo>
                    <a:cubicBezTo>
                      <a:pt x="1770" y="328"/>
                      <a:pt x="1769" y="321"/>
                      <a:pt x="1768" y="315"/>
                    </a:cubicBezTo>
                    <a:cubicBezTo>
                      <a:pt x="1769" y="315"/>
                      <a:pt x="1770" y="314"/>
                      <a:pt x="1770" y="313"/>
                    </a:cubicBezTo>
                    <a:cubicBezTo>
                      <a:pt x="1768" y="298"/>
                      <a:pt x="1769" y="282"/>
                      <a:pt x="1769" y="267"/>
                    </a:cubicBezTo>
                    <a:cubicBezTo>
                      <a:pt x="1769" y="250"/>
                      <a:pt x="1768" y="233"/>
                      <a:pt x="1766" y="216"/>
                    </a:cubicBezTo>
                    <a:cubicBezTo>
                      <a:pt x="1764" y="185"/>
                      <a:pt x="1765" y="152"/>
                      <a:pt x="1769" y="121"/>
                    </a:cubicBezTo>
                    <a:cubicBezTo>
                      <a:pt x="1772" y="94"/>
                      <a:pt x="1776" y="67"/>
                      <a:pt x="1770" y="40"/>
                    </a:cubicBezTo>
                    <a:cubicBezTo>
                      <a:pt x="1765" y="14"/>
                      <a:pt x="1739" y="8"/>
                      <a:pt x="1715" y="5"/>
                    </a:cubicBezTo>
                    <a:cubicBezTo>
                      <a:pt x="1687" y="1"/>
                      <a:pt x="1658" y="4"/>
                      <a:pt x="1629" y="4"/>
                    </a:cubicBezTo>
                    <a:cubicBezTo>
                      <a:pt x="1615" y="4"/>
                      <a:pt x="1600" y="5"/>
                      <a:pt x="1586" y="3"/>
                    </a:cubicBezTo>
                    <a:cubicBezTo>
                      <a:pt x="1571" y="2"/>
                      <a:pt x="1555" y="5"/>
                      <a:pt x="1540" y="4"/>
                    </a:cubicBezTo>
                    <a:cubicBezTo>
                      <a:pt x="1525" y="4"/>
                      <a:pt x="1510" y="5"/>
                      <a:pt x="1495" y="5"/>
                    </a:cubicBezTo>
                    <a:cubicBezTo>
                      <a:pt x="1480" y="5"/>
                      <a:pt x="1464" y="4"/>
                      <a:pt x="1449" y="3"/>
                    </a:cubicBezTo>
                    <a:cubicBezTo>
                      <a:pt x="1437" y="3"/>
                      <a:pt x="1425" y="3"/>
                      <a:pt x="1413" y="3"/>
                    </a:cubicBezTo>
                    <a:cubicBezTo>
                      <a:pt x="1399" y="3"/>
                      <a:pt x="1383" y="2"/>
                      <a:pt x="1370" y="4"/>
                    </a:cubicBezTo>
                    <a:cubicBezTo>
                      <a:pt x="1364" y="5"/>
                      <a:pt x="1359" y="5"/>
                      <a:pt x="1353" y="5"/>
                    </a:cubicBezTo>
                    <a:cubicBezTo>
                      <a:pt x="1353" y="5"/>
                      <a:pt x="1352" y="5"/>
                      <a:pt x="1352" y="6"/>
                    </a:cubicBezTo>
                    <a:cubicBezTo>
                      <a:pt x="1343" y="5"/>
                      <a:pt x="1334" y="5"/>
                      <a:pt x="1326" y="5"/>
                    </a:cubicBezTo>
                    <a:cubicBezTo>
                      <a:pt x="1309" y="5"/>
                      <a:pt x="1293" y="4"/>
                      <a:pt x="1277" y="4"/>
                    </a:cubicBezTo>
                    <a:cubicBezTo>
                      <a:pt x="1258" y="3"/>
                      <a:pt x="1240" y="4"/>
                      <a:pt x="1222" y="3"/>
                    </a:cubicBezTo>
                    <a:cubicBezTo>
                      <a:pt x="1188" y="0"/>
                      <a:pt x="1154" y="1"/>
                      <a:pt x="1121" y="1"/>
                    </a:cubicBezTo>
                    <a:cubicBezTo>
                      <a:pt x="1105" y="1"/>
                      <a:pt x="1089" y="2"/>
                      <a:pt x="1073" y="4"/>
                    </a:cubicBezTo>
                    <a:cubicBezTo>
                      <a:pt x="1057" y="5"/>
                      <a:pt x="1041" y="4"/>
                      <a:pt x="1025" y="5"/>
                    </a:cubicBezTo>
                    <a:cubicBezTo>
                      <a:pt x="1025" y="5"/>
                      <a:pt x="1024" y="5"/>
                      <a:pt x="1024" y="5"/>
                    </a:cubicBezTo>
                    <a:cubicBezTo>
                      <a:pt x="1007" y="6"/>
                      <a:pt x="990" y="5"/>
                      <a:pt x="973" y="5"/>
                    </a:cubicBezTo>
                    <a:cubicBezTo>
                      <a:pt x="954" y="5"/>
                      <a:pt x="934" y="5"/>
                      <a:pt x="915" y="4"/>
                    </a:cubicBezTo>
                    <a:cubicBezTo>
                      <a:pt x="876" y="3"/>
                      <a:pt x="838" y="2"/>
                      <a:pt x="799" y="1"/>
                    </a:cubicBezTo>
                    <a:cubicBezTo>
                      <a:pt x="758" y="0"/>
                      <a:pt x="717" y="2"/>
                      <a:pt x="676" y="1"/>
                    </a:cubicBezTo>
                    <a:cubicBezTo>
                      <a:pt x="658" y="1"/>
                      <a:pt x="640" y="2"/>
                      <a:pt x="622" y="2"/>
                    </a:cubicBezTo>
                    <a:cubicBezTo>
                      <a:pt x="604" y="3"/>
                      <a:pt x="585" y="6"/>
                      <a:pt x="567" y="6"/>
                    </a:cubicBezTo>
                    <a:cubicBezTo>
                      <a:pt x="542" y="4"/>
                      <a:pt x="515" y="4"/>
                      <a:pt x="490" y="4"/>
                    </a:cubicBezTo>
                    <a:cubicBezTo>
                      <a:pt x="460" y="3"/>
                      <a:pt x="431" y="4"/>
                      <a:pt x="402" y="3"/>
                    </a:cubicBezTo>
                    <a:cubicBezTo>
                      <a:pt x="375" y="2"/>
                      <a:pt x="348" y="2"/>
                      <a:pt x="321" y="4"/>
                    </a:cubicBezTo>
                    <a:cubicBezTo>
                      <a:pt x="293" y="7"/>
                      <a:pt x="266" y="7"/>
                      <a:pt x="238" y="7"/>
                    </a:cubicBezTo>
                    <a:cubicBezTo>
                      <a:pt x="224" y="7"/>
                      <a:pt x="211" y="7"/>
                      <a:pt x="197" y="7"/>
                    </a:cubicBezTo>
                    <a:cubicBezTo>
                      <a:pt x="184" y="7"/>
                      <a:pt x="171" y="9"/>
                      <a:pt x="159" y="8"/>
                    </a:cubicBezTo>
                    <a:cubicBezTo>
                      <a:pt x="134" y="5"/>
                      <a:pt x="109" y="6"/>
                      <a:pt x="85" y="5"/>
                    </a:cubicBezTo>
                    <a:cubicBezTo>
                      <a:pt x="65" y="4"/>
                      <a:pt x="39" y="1"/>
                      <a:pt x="23" y="14"/>
                    </a:cubicBezTo>
                    <a:cubicBezTo>
                      <a:pt x="14" y="22"/>
                      <a:pt x="9" y="32"/>
                      <a:pt x="7" y="43"/>
                    </a:cubicBezTo>
                    <a:cubicBezTo>
                      <a:pt x="6" y="44"/>
                      <a:pt x="6" y="44"/>
                      <a:pt x="6" y="45"/>
                    </a:cubicBezTo>
                    <a:cubicBezTo>
                      <a:pt x="6" y="46"/>
                      <a:pt x="6" y="48"/>
                      <a:pt x="6" y="49"/>
                    </a:cubicBezTo>
                    <a:cubicBezTo>
                      <a:pt x="5" y="53"/>
                      <a:pt x="5" y="58"/>
                      <a:pt x="5" y="62"/>
                    </a:cubicBezTo>
                    <a:cubicBezTo>
                      <a:pt x="5" y="86"/>
                      <a:pt x="6" y="110"/>
                      <a:pt x="6" y="134"/>
                    </a:cubicBezTo>
                    <a:cubicBezTo>
                      <a:pt x="6" y="180"/>
                      <a:pt x="6" y="180"/>
                      <a:pt x="6" y="180"/>
                    </a:cubicBezTo>
                    <a:cubicBezTo>
                      <a:pt x="6" y="194"/>
                      <a:pt x="4" y="209"/>
                      <a:pt x="6" y="223"/>
                    </a:cubicBezTo>
                    <a:cubicBezTo>
                      <a:pt x="8" y="252"/>
                      <a:pt x="4" y="281"/>
                      <a:pt x="4" y="310"/>
                    </a:cubicBezTo>
                    <a:cubicBezTo>
                      <a:pt x="4" y="341"/>
                      <a:pt x="2" y="372"/>
                      <a:pt x="2" y="403"/>
                    </a:cubicBezTo>
                    <a:cubicBezTo>
                      <a:pt x="2" y="403"/>
                      <a:pt x="2" y="404"/>
                      <a:pt x="2" y="404"/>
                    </a:cubicBezTo>
                    <a:cubicBezTo>
                      <a:pt x="0" y="439"/>
                      <a:pt x="3" y="473"/>
                      <a:pt x="3" y="508"/>
                    </a:cubicBezTo>
                    <a:cubicBezTo>
                      <a:pt x="4" y="548"/>
                      <a:pt x="1" y="589"/>
                      <a:pt x="5" y="629"/>
                    </a:cubicBezTo>
                    <a:cubicBezTo>
                      <a:pt x="6" y="647"/>
                      <a:pt x="5" y="665"/>
                      <a:pt x="7" y="683"/>
                    </a:cubicBezTo>
                    <a:cubicBezTo>
                      <a:pt x="8" y="703"/>
                      <a:pt x="7" y="723"/>
                      <a:pt x="7" y="742"/>
                    </a:cubicBezTo>
                    <a:cubicBezTo>
                      <a:pt x="7" y="769"/>
                      <a:pt x="7" y="795"/>
                      <a:pt x="7" y="821"/>
                    </a:cubicBezTo>
                    <a:cubicBezTo>
                      <a:pt x="5" y="841"/>
                      <a:pt x="6" y="861"/>
                      <a:pt x="5" y="881"/>
                    </a:cubicBezTo>
                    <a:cubicBezTo>
                      <a:pt x="5" y="901"/>
                      <a:pt x="3" y="921"/>
                      <a:pt x="2" y="942"/>
                    </a:cubicBezTo>
                    <a:cubicBezTo>
                      <a:pt x="1" y="968"/>
                      <a:pt x="2" y="995"/>
                      <a:pt x="3" y="1021"/>
                    </a:cubicBezTo>
                    <a:cubicBezTo>
                      <a:pt x="1" y="1035"/>
                      <a:pt x="1" y="1052"/>
                      <a:pt x="4" y="1066"/>
                    </a:cubicBezTo>
                    <a:cubicBezTo>
                      <a:pt x="7" y="1082"/>
                      <a:pt x="9" y="1100"/>
                      <a:pt x="24" y="1111"/>
                    </a:cubicBezTo>
                    <a:cubicBezTo>
                      <a:pt x="40" y="1123"/>
                      <a:pt x="57" y="1126"/>
                      <a:pt x="77" y="1127"/>
                    </a:cubicBezTo>
                    <a:cubicBezTo>
                      <a:pt x="87" y="1127"/>
                      <a:pt x="97" y="1126"/>
                      <a:pt x="107" y="1125"/>
                    </a:cubicBezTo>
                    <a:cubicBezTo>
                      <a:pt x="120" y="1123"/>
                      <a:pt x="131" y="1124"/>
                      <a:pt x="143" y="1124"/>
                    </a:cubicBezTo>
                    <a:cubicBezTo>
                      <a:pt x="163" y="1124"/>
                      <a:pt x="183" y="1125"/>
                      <a:pt x="204" y="1125"/>
                    </a:cubicBezTo>
                    <a:cubicBezTo>
                      <a:pt x="223" y="1125"/>
                      <a:pt x="242" y="1127"/>
                      <a:pt x="261" y="1126"/>
                    </a:cubicBezTo>
                    <a:cubicBezTo>
                      <a:pt x="296" y="1124"/>
                      <a:pt x="331" y="1128"/>
                      <a:pt x="365" y="1124"/>
                    </a:cubicBezTo>
                    <a:cubicBezTo>
                      <a:pt x="369" y="1124"/>
                      <a:pt x="373" y="1123"/>
                      <a:pt x="376" y="1124"/>
                    </a:cubicBezTo>
                    <a:cubicBezTo>
                      <a:pt x="398" y="1124"/>
                      <a:pt x="420" y="1122"/>
                      <a:pt x="442" y="1122"/>
                    </a:cubicBezTo>
                    <a:cubicBezTo>
                      <a:pt x="488" y="1122"/>
                      <a:pt x="534" y="1124"/>
                      <a:pt x="580" y="1123"/>
                    </a:cubicBezTo>
                    <a:cubicBezTo>
                      <a:pt x="624" y="1121"/>
                      <a:pt x="668" y="1124"/>
                      <a:pt x="711" y="1124"/>
                    </a:cubicBezTo>
                    <a:cubicBezTo>
                      <a:pt x="723" y="1124"/>
                      <a:pt x="734" y="1125"/>
                      <a:pt x="745" y="1125"/>
                    </a:cubicBezTo>
                    <a:cubicBezTo>
                      <a:pt x="755" y="1125"/>
                      <a:pt x="764" y="1124"/>
                      <a:pt x="774" y="1124"/>
                    </a:cubicBezTo>
                    <a:cubicBezTo>
                      <a:pt x="780" y="1124"/>
                      <a:pt x="788" y="1124"/>
                      <a:pt x="795" y="1124"/>
                    </a:cubicBezTo>
                    <a:cubicBezTo>
                      <a:pt x="795" y="1124"/>
                      <a:pt x="796" y="1124"/>
                      <a:pt x="796" y="1125"/>
                    </a:cubicBezTo>
                    <a:cubicBezTo>
                      <a:pt x="800" y="1126"/>
                      <a:pt x="805" y="1125"/>
                      <a:pt x="809" y="1125"/>
                    </a:cubicBezTo>
                    <a:cubicBezTo>
                      <a:pt x="814" y="1125"/>
                      <a:pt x="819" y="1125"/>
                      <a:pt x="823" y="1124"/>
                    </a:cubicBezTo>
                    <a:cubicBezTo>
                      <a:pt x="828" y="1124"/>
                      <a:pt x="834" y="1124"/>
                      <a:pt x="839" y="1124"/>
                    </a:cubicBezTo>
                    <a:cubicBezTo>
                      <a:pt x="854" y="1124"/>
                      <a:pt x="869" y="1124"/>
                      <a:pt x="884" y="1125"/>
                    </a:cubicBezTo>
                    <a:cubicBezTo>
                      <a:pt x="914" y="1128"/>
                      <a:pt x="945" y="1125"/>
                      <a:pt x="975" y="1126"/>
                    </a:cubicBezTo>
                    <a:cubicBezTo>
                      <a:pt x="991" y="1127"/>
                      <a:pt x="1008" y="1127"/>
                      <a:pt x="1024" y="1126"/>
                    </a:cubicBezTo>
                    <a:cubicBezTo>
                      <a:pt x="1040" y="1124"/>
                      <a:pt x="1056" y="1125"/>
                      <a:pt x="1072" y="1125"/>
                    </a:cubicBezTo>
                    <a:cubicBezTo>
                      <a:pt x="1087" y="1125"/>
                      <a:pt x="1102" y="1124"/>
                      <a:pt x="1117" y="1124"/>
                    </a:cubicBezTo>
                    <a:cubicBezTo>
                      <a:pt x="1130" y="1124"/>
                      <a:pt x="1144" y="1125"/>
                      <a:pt x="1158" y="1126"/>
                    </a:cubicBezTo>
                    <a:cubicBezTo>
                      <a:pt x="1163" y="1126"/>
                      <a:pt x="1168" y="1126"/>
                      <a:pt x="1174" y="1126"/>
                    </a:cubicBezTo>
                    <a:cubicBezTo>
                      <a:pt x="1184" y="1126"/>
                      <a:pt x="1194" y="1125"/>
                      <a:pt x="1204" y="1124"/>
                    </a:cubicBezTo>
                    <a:cubicBezTo>
                      <a:pt x="1216" y="1124"/>
                      <a:pt x="1227" y="1125"/>
                      <a:pt x="1240" y="1126"/>
                    </a:cubicBezTo>
                    <a:cubicBezTo>
                      <a:pt x="1254" y="1126"/>
                      <a:pt x="1269" y="1126"/>
                      <a:pt x="1284" y="1126"/>
                    </a:cubicBezTo>
                    <a:cubicBezTo>
                      <a:pt x="1311" y="1126"/>
                      <a:pt x="1337" y="1124"/>
                      <a:pt x="1364" y="1127"/>
                    </a:cubicBezTo>
                    <a:cubicBezTo>
                      <a:pt x="1377" y="1129"/>
                      <a:pt x="1391" y="1127"/>
                      <a:pt x="1405" y="1126"/>
                    </a:cubicBezTo>
                    <a:cubicBezTo>
                      <a:pt x="1419" y="1126"/>
                      <a:pt x="1433" y="1127"/>
                      <a:pt x="1447" y="1127"/>
                    </a:cubicBezTo>
                    <a:cubicBezTo>
                      <a:pt x="1506" y="1127"/>
                      <a:pt x="1565" y="1124"/>
                      <a:pt x="1624" y="1126"/>
                    </a:cubicBezTo>
                    <a:cubicBezTo>
                      <a:pt x="1652" y="1128"/>
                      <a:pt x="1680" y="1129"/>
                      <a:pt x="1707" y="1128"/>
                    </a:cubicBezTo>
                    <a:cubicBezTo>
                      <a:pt x="1720" y="1127"/>
                      <a:pt x="1733" y="1123"/>
                      <a:pt x="1744" y="1117"/>
                    </a:cubicBezTo>
                    <a:cubicBezTo>
                      <a:pt x="1756" y="1112"/>
                      <a:pt x="1762" y="1104"/>
                      <a:pt x="1765" y="1091"/>
                    </a:cubicBezTo>
                    <a:cubicBezTo>
                      <a:pt x="1768" y="1078"/>
                      <a:pt x="1768" y="1062"/>
                      <a:pt x="1768" y="1049"/>
                    </a:cubicBezTo>
                    <a:cubicBezTo>
                      <a:pt x="1768" y="1034"/>
                      <a:pt x="1769" y="1020"/>
                      <a:pt x="1770" y="1006"/>
                    </a:cubicBezTo>
                    <a:cubicBezTo>
                      <a:pt x="1771" y="981"/>
                      <a:pt x="1768" y="956"/>
                      <a:pt x="1768" y="931"/>
                    </a:cubicBezTo>
                    <a:cubicBezTo>
                      <a:pt x="1768" y="931"/>
                      <a:pt x="1768" y="931"/>
                      <a:pt x="1768" y="931"/>
                    </a:cubicBezTo>
                    <a:cubicBezTo>
                      <a:pt x="1769" y="918"/>
                      <a:pt x="1768" y="906"/>
                      <a:pt x="1768" y="894"/>
                    </a:cubicBezTo>
                    <a:cubicBezTo>
                      <a:pt x="1769" y="878"/>
                      <a:pt x="1769" y="861"/>
                      <a:pt x="1769" y="845"/>
                    </a:cubicBezTo>
                    <a:cubicBezTo>
                      <a:pt x="1769" y="827"/>
                      <a:pt x="1767" y="809"/>
                      <a:pt x="1767" y="791"/>
                    </a:cubicBezTo>
                    <a:cubicBezTo>
                      <a:pt x="1767" y="776"/>
                      <a:pt x="1768" y="760"/>
                      <a:pt x="1767" y="745"/>
                    </a:cubicBezTo>
                    <a:cubicBezTo>
                      <a:pt x="1766" y="727"/>
                      <a:pt x="1768" y="708"/>
                      <a:pt x="1769" y="690"/>
                    </a:cubicBezTo>
                    <a:cubicBezTo>
                      <a:pt x="1769" y="672"/>
                      <a:pt x="1770" y="655"/>
                      <a:pt x="1770" y="637"/>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7" name="组合 50"/>
              <p:cNvGrpSpPr/>
              <p:nvPr/>
            </p:nvGrpSpPr>
            <p:grpSpPr>
              <a:xfrm>
                <a:off x="488633" y="4644963"/>
                <a:ext cx="5736645" cy="982128"/>
                <a:chOff x="1978025" y="4819650"/>
                <a:chExt cx="8224838" cy="1408113"/>
              </a:xfrm>
              <a:solidFill>
                <a:schemeClr val="bg1"/>
              </a:solidFill>
            </p:grpSpPr>
            <p:sp>
              <p:nvSpPr>
                <p:cNvPr id="26" name="Freeform 7"/>
                <p:cNvSpPr/>
                <p:nvPr/>
              </p:nvSpPr>
              <p:spPr bwMode="auto">
                <a:xfrm>
                  <a:off x="1978025" y="5949950"/>
                  <a:ext cx="8224838" cy="27781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Freeform 8"/>
                <p:cNvSpPr/>
                <p:nvPr/>
              </p:nvSpPr>
              <p:spPr bwMode="auto">
                <a:xfrm>
                  <a:off x="1992313" y="4819650"/>
                  <a:ext cx="8207375" cy="1220788"/>
                </a:xfrm>
                <a:custGeom>
                  <a:avLst/>
                  <a:gdLst>
                    <a:gd name="T0" fmla="*/ 2169 w 2185"/>
                    <a:gd name="T1" fmla="*/ 301 h 325"/>
                    <a:gd name="T2" fmla="*/ 2112 w 2185"/>
                    <a:gd name="T3" fmla="*/ 224 h 325"/>
                    <a:gd name="T4" fmla="*/ 2036 w 2185"/>
                    <a:gd name="T5" fmla="*/ 125 h 325"/>
                    <a:gd name="T6" fmla="*/ 1943 w 2185"/>
                    <a:gd name="T7" fmla="*/ 13 h 325"/>
                    <a:gd name="T8" fmla="*/ 1872 w 2185"/>
                    <a:gd name="T9" fmla="*/ 6 h 325"/>
                    <a:gd name="T10" fmla="*/ 1808 w 2185"/>
                    <a:gd name="T11" fmla="*/ 8 h 325"/>
                    <a:gd name="T12" fmla="*/ 1738 w 2185"/>
                    <a:gd name="T13" fmla="*/ 8 h 325"/>
                    <a:gd name="T14" fmla="*/ 1726 w 2185"/>
                    <a:gd name="T15" fmla="*/ 7 h 325"/>
                    <a:gd name="T16" fmla="*/ 1724 w 2185"/>
                    <a:gd name="T17" fmla="*/ 7 h 325"/>
                    <a:gd name="T18" fmla="*/ 1534 w 2185"/>
                    <a:gd name="T19" fmla="*/ 7 h 325"/>
                    <a:gd name="T20" fmla="*/ 1407 w 2185"/>
                    <a:gd name="T21" fmla="*/ 8 h 325"/>
                    <a:gd name="T22" fmla="*/ 1168 w 2185"/>
                    <a:gd name="T23" fmla="*/ 6 h 325"/>
                    <a:gd name="T24" fmla="*/ 991 w 2185"/>
                    <a:gd name="T25" fmla="*/ 5 h 325"/>
                    <a:gd name="T26" fmla="*/ 953 w 2185"/>
                    <a:gd name="T27" fmla="*/ 4 h 325"/>
                    <a:gd name="T28" fmla="*/ 777 w 2185"/>
                    <a:gd name="T29" fmla="*/ 0 h 325"/>
                    <a:gd name="T30" fmla="*/ 734 w 2185"/>
                    <a:gd name="T31" fmla="*/ 1 h 325"/>
                    <a:gd name="T32" fmla="*/ 594 w 2185"/>
                    <a:gd name="T33" fmla="*/ 3 h 325"/>
                    <a:gd name="T34" fmla="*/ 518 w 2185"/>
                    <a:gd name="T35" fmla="*/ 6 h 325"/>
                    <a:gd name="T36" fmla="*/ 426 w 2185"/>
                    <a:gd name="T37" fmla="*/ 6 h 325"/>
                    <a:gd name="T38" fmla="*/ 304 w 2185"/>
                    <a:gd name="T39" fmla="*/ 4 h 325"/>
                    <a:gd name="T40" fmla="*/ 266 w 2185"/>
                    <a:gd name="T41" fmla="*/ 8 h 325"/>
                    <a:gd name="T42" fmla="*/ 236 w 2185"/>
                    <a:gd name="T43" fmla="*/ 26 h 325"/>
                    <a:gd name="T44" fmla="*/ 180 w 2185"/>
                    <a:gd name="T45" fmla="*/ 87 h 325"/>
                    <a:gd name="T46" fmla="*/ 122 w 2185"/>
                    <a:gd name="T47" fmla="*/ 162 h 325"/>
                    <a:gd name="T48" fmla="*/ 12 w 2185"/>
                    <a:gd name="T49" fmla="*/ 301 h 325"/>
                    <a:gd name="T50" fmla="*/ 25 w 2185"/>
                    <a:gd name="T51" fmla="*/ 320 h 325"/>
                    <a:gd name="T52" fmla="*/ 147 w 2185"/>
                    <a:gd name="T53" fmla="*/ 315 h 325"/>
                    <a:gd name="T54" fmla="*/ 256 w 2185"/>
                    <a:gd name="T55" fmla="*/ 318 h 325"/>
                    <a:gd name="T56" fmla="*/ 353 w 2185"/>
                    <a:gd name="T57" fmla="*/ 318 h 325"/>
                    <a:gd name="T58" fmla="*/ 464 w 2185"/>
                    <a:gd name="T59" fmla="*/ 318 h 325"/>
                    <a:gd name="T60" fmla="*/ 669 w 2185"/>
                    <a:gd name="T61" fmla="*/ 319 h 325"/>
                    <a:gd name="T62" fmla="*/ 737 w 2185"/>
                    <a:gd name="T63" fmla="*/ 318 h 325"/>
                    <a:gd name="T64" fmla="*/ 811 w 2185"/>
                    <a:gd name="T65" fmla="*/ 318 h 325"/>
                    <a:gd name="T66" fmla="*/ 896 w 2185"/>
                    <a:gd name="T67" fmla="*/ 318 h 325"/>
                    <a:gd name="T68" fmla="*/ 988 w 2185"/>
                    <a:gd name="T69" fmla="*/ 319 h 325"/>
                    <a:gd name="T70" fmla="*/ 1432 w 2185"/>
                    <a:gd name="T71" fmla="*/ 320 h 325"/>
                    <a:gd name="T72" fmla="*/ 1528 w 2185"/>
                    <a:gd name="T73" fmla="*/ 321 h 325"/>
                    <a:gd name="T74" fmla="*/ 1571 w 2185"/>
                    <a:gd name="T75" fmla="*/ 319 h 325"/>
                    <a:gd name="T76" fmla="*/ 1702 w 2185"/>
                    <a:gd name="T77" fmla="*/ 322 h 325"/>
                    <a:gd name="T78" fmla="*/ 1978 w 2185"/>
                    <a:gd name="T79" fmla="*/ 320 h 325"/>
                    <a:gd name="T80" fmla="*/ 2123 w 2185"/>
                    <a:gd name="T81" fmla="*/ 321 h 325"/>
                    <a:gd name="T82" fmla="*/ 2183 w 2185"/>
                    <a:gd name="T83" fmla="*/ 31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5" h="325">
                      <a:moveTo>
                        <a:pt x="2172" y="305"/>
                      </a:moveTo>
                      <a:cubicBezTo>
                        <a:pt x="2171" y="303"/>
                        <a:pt x="2170" y="302"/>
                        <a:pt x="2169" y="301"/>
                      </a:cubicBezTo>
                      <a:cubicBezTo>
                        <a:pt x="2161" y="293"/>
                        <a:pt x="2154" y="283"/>
                        <a:pt x="2147" y="274"/>
                      </a:cubicBezTo>
                      <a:cubicBezTo>
                        <a:pt x="2135" y="258"/>
                        <a:pt x="2123" y="241"/>
                        <a:pt x="2112" y="224"/>
                      </a:cubicBezTo>
                      <a:cubicBezTo>
                        <a:pt x="2102" y="209"/>
                        <a:pt x="2090" y="195"/>
                        <a:pt x="2078" y="181"/>
                      </a:cubicBezTo>
                      <a:cubicBezTo>
                        <a:pt x="2063" y="163"/>
                        <a:pt x="2050" y="144"/>
                        <a:pt x="2036" y="125"/>
                      </a:cubicBezTo>
                      <a:cubicBezTo>
                        <a:pt x="2011" y="94"/>
                        <a:pt x="1983" y="66"/>
                        <a:pt x="1959" y="34"/>
                      </a:cubicBezTo>
                      <a:cubicBezTo>
                        <a:pt x="1953" y="27"/>
                        <a:pt x="1948" y="20"/>
                        <a:pt x="1943" y="13"/>
                      </a:cubicBezTo>
                      <a:cubicBezTo>
                        <a:pt x="1938" y="7"/>
                        <a:pt x="1932" y="6"/>
                        <a:pt x="1924" y="5"/>
                      </a:cubicBezTo>
                      <a:cubicBezTo>
                        <a:pt x="1907" y="1"/>
                        <a:pt x="1889" y="6"/>
                        <a:pt x="1872" y="6"/>
                      </a:cubicBezTo>
                      <a:cubicBezTo>
                        <a:pt x="1870" y="6"/>
                        <a:pt x="1870" y="7"/>
                        <a:pt x="1870" y="8"/>
                      </a:cubicBezTo>
                      <a:cubicBezTo>
                        <a:pt x="1849" y="9"/>
                        <a:pt x="1829" y="8"/>
                        <a:pt x="1808" y="8"/>
                      </a:cubicBezTo>
                      <a:cubicBezTo>
                        <a:pt x="1794" y="8"/>
                        <a:pt x="1779" y="8"/>
                        <a:pt x="1765" y="8"/>
                      </a:cubicBezTo>
                      <a:cubicBezTo>
                        <a:pt x="1756" y="8"/>
                        <a:pt x="1747" y="8"/>
                        <a:pt x="1738" y="8"/>
                      </a:cubicBezTo>
                      <a:cubicBezTo>
                        <a:pt x="1738" y="7"/>
                        <a:pt x="1737" y="6"/>
                        <a:pt x="1736" y="6"/>
                      </a:cubicBezTo>
                      <a:cubicBezTo>
                        <a:pt x="1732" y="6"/>
                        <a:pt x="1729" y="7"/>
                        <a:pt x="1726" y="7"/>
                      </a:cubicBezTo>
                      <a:cubicBezTo>
                        <a:pt x="1725" y="7"/>
                        <a:pt x="1725" y="7"/>
                        <a:pt x="1725" y="7"/>
                      </a:cubicBezTo>
                      <a:cubicBezTo>
                        <a:pt x="1724" y="7"/>
                        <a:pt x="1724" y="7"/>
                        <a:pt x="1724" y="7"/>
                      </a:cubicBezTo>
                      <a:cubicBezTo>
                        <a:pt x="1694" y="10"/>
                        <a:pt x="1664" y="8"/>
                        <a:pt x="1634" y="8"/>
                      </a:cubicBezTo>
                      <a:cubicBezTo>
                        <a:pt x="1601" y="8"/>
                        <a:pt x="1568" y="7"/>
                        <a:pt x="1534" y="7"/>
                      </a:cubicBezTo>
                      <a:cubicBezTo>
                        <a:pt x="1505" y="7"/>
                        <a:pt x="1476" y="6"/>
                        <a:pt x="1447" y="6"/>
                      </a:cubicBezTo>
                      <a:cubicBezTo>
                        <a:pt x="1434" y="6"/>
                        <a:pt x="1420" y="7"/>
                        <a:pt x="1407" y="8"/>
                      </a:cubicBezTo>
                      <a:cubicBezTo>
                        <a:pt x="1391" y="8"/>
                        <a:pt x="1375" y="7"/>
                        <a:pt x="1360" y="6"/>
                      </a:cubicBezTo>
                      <a:cubicBezTo>
                        <a:pt x="1296" y="4"/>
                        <a:pt x="1232" y="6"/>
                        <a:pt x="1168" y="6"/>
                      </a:cubicBezTo>
                      <a:cubicBezTo>
                        <a:pt x="1139" y="6"/>
                        <a:pt x="1110" y="5"/>
                        <a:pt x="1081" y="6"/>
                      </a:cubicBezTo>
                      <a:cubicBezTo>
                        <a:pt x="1051" y="7"/>
                        <a:pt x="1021" y="5"/>
                        <a:pt x="991" y="5"/>
                      </a:cubicBezTo>
                      <a:cubicBezTo>
                        <a:pt x="979" y="5"/>
                        <a:pt x="967" y="5"/>
                        <a:pt x="954" y="5"/>
                      </a:cubicBezTo>
                      <a:cubicBezTo>
                        <a:pt x="954" y="4"/>
                        <a:pt x="954" y="4"/>
                        <a:pt x="953" y="4"/>
                      </a:cubicBezTo>
                      <a:cubicBezTo>
                        <a:pt x="925" y="4"/>
                        <a:pt x="897" y="3"/>
                        <a:pt x="869" y="3"/>
                      </a:cubicBezTo>
                      <a:cubicBezTo>
                        <a:pt x="839" y="3"/>
                        <a:pt x="808" y="3"/>
                        <a:pt x="777" y="0"/>
                      </a:cubicBezTo>
                      <a:cubicBezTo>
                        <a:pt x="771" y="0"/>
                        <a:pt x="764" y="1"/>
                        <a:pt x="757" y="1"/>
                      </a:cubicBezTo>
                      <a:cubicBezTo>
                        <a:pt x="749" y="2"/>
                        <a:pt x="741" y="1"/>
                        <a:pt x="734" y="1"/>
                      </a:cubicBezTo>
                      <a:cubicBezTo>
                        <a:pt x="718" y="1"/>
                        <a:pt x="702" y="2"/>
                        <a:pt x="686" y="2"/>
                      </a:cubicBezTo>
                      <a:cubicBezTo>
                        <a:pt x="655" y="2"/>
                        <a:pt x="625" y="3"/>
                        <a:pt x="594" y="3"/>
                      </a:cubicBezTo>
                      <a:cubicBezTo>
                        <a:pt x="582" y="3"/>
                        <a:pt x="570" y="3"/>
                        <a:pt x="558" y="4"/>
                      </a:cubicBezTo>
                      <a:cubicBezTo>
                        <a:pt x="545" y="6"/>
                        <a:pt x="532" y="5"/>
                        <a:pt x="518" y="6"/>
                      </a:cubicBezTo>
                      <a:cubicBezTo>
                        <a:pt x="504" y="7"/>
                        <a:pt x="489" y="5"/>
                        <a:pt x="474" y="5"/>
                      </a:cubicBezTo>
                      <a:cubicBezTo>
                        <a:pt x="458" y="5"/>
                        <a:pt x="442" y="6"/>
                        <a:pt x="426" y="6"/>
                      </a:cubicBezTo>
                      <a:cubicBezTo>
                        <a:pt x="398" y="6"/>
                        <a:pt x="370" y="6"/>
                        <a:pt x="342" y="4"/>
                      </a:cubicBezTo>
                      <a:cubicBezTo>
                        <a:pt x="329" y="3"/>
                        <a:pt x="317" y="4"/>
                        <a:pt x="304" y="4"/>
                      </a:cubicBezTo>
                      <a:cubicBezTo>
                        <a:pt x="299" y="4"/>
                        <a:pt x="291" y="4"/>
                        <a:pt x="285" y="5"/>
                      </a:cubicBezTo>
                      <a:cubicBezTo>
                        <a:pt x="279" y="6"/>
                        <a:pt x="272" y="7"/>
                        <a:pt x="266" y="8"/>
                      </a:cubicBezTo>
                      <a:cubicBezTo>
                        <a:pt x="260" y="9"/>
                        <a:pt x="255" y="9"/>
                        <a:pt x="250" y="12"/>
                      </a:cubicBezTo>
                      <a:cubicBezTo>
                        <a:pt x="244" y="15"/>
                        <a:pt x="241" y="21"/>
                        <a:pt x="236" y="26"/>
                      </a:cubicBezTo>
                      <a:cubicBezTo>
                        <a:pt x="227" y="36"/>
                        <a:pt x="217" y="45"/>
                        <a:pt x="208" y="56"/>
                      </a:cubicBezTo>
                      <a:cubicBezTo>
                        <a:pt x="199" y="66"/>
                        <a:pt x="189" y="76"/>
                        <a:pt x="180" y="87"/>
                      </a:cubicBezTo>
                      <a:cubicBezTo>
                        <a:pt x="171" y="99"/>
                        <a:pt x="164" y="111"/>
                        <a:pt x="155" y="122"/>
                      </a:cubicBezTo>
                      <a:cubicBezTo>
                        <a:pt x="144" y="136"/>
                        <a:pt x="133" y="149"/>
                        <a:pt x="122" y="162"/>
                      </a:cubicBezTo>
                      <a:cubicBezTo>
                        <a:pt x="103" y="185"/>
                        <a:pt x="86" y="208"/>
                        <a:pt x="68" y="231"/>
                      </a:cubicBezTo>
                      <a:cubicBezTo>
                        <a:pt x="48" y="253"/>
                        <a:pt x="31" y="277"/>
                        <a:pt x="12" y="301"/>
                      </a:cubicBezTo>
                      <a:cubicBezTo>
                        <a:pt x="9" y="304"/>
                        <a:pt x="0" y="314"/>
                        <a:pt x="1" y="319"/>
                      </a:cubicBezTo>
                      <a:cubicBezTo>
                        <a:pt x="3" y="325"/>
                        <a:pt x="21" y="320"/>
                        <a:pt x="25" y="320"/>
                      </a:cubicBezTo>
                      <a:cubicBezTo>
                        <a:pt x="52" y="317"/>
                        <a:pt x="79" y="319"/>
                        <a:pt x="106" y="317"/>
                      </a:cubicBezTo>
                      <a:cubicBezTo>
                        <a:pt x="119" y="316"/>
                        <a:pt x="133" y="315"/>
                        <a:pt x="147" y="315"/>
                      </a:cubicBezTo>
                      <a:cubicBezTo>
                        <a:pt x="162" y="315"/>
                        <a:pt x="178" y="316"/>
                        <a:pt x="194" y="315"/>
                      </a:cubicBezTo>
                      <a:cubicBezTo>
                        <a:pt x="215" y="315"/>
                        <a:pt x="235" y="317"/>
                        <a:pt x="256" y="318"/>
                      </a:cubicBezTo>
                      <a:cubicBezTo>
                        <a:pt x="278" y="319"/>
                        <a:pt x="299" y="320"/>
                        <a:pt x="321" y="320"/>
                      </a:cubicBezTo>
                      <a:cubicBezTo>
                        <a:pt x="332" y="320"/>
                        <a:pt x="343" y="318"/>
                        <a:pt x="353" y="318"/>
                      </a:cubicBezTo>
                      <a:cubicBezTo>
                        <a:pt x="365" y="317"/>
                        <a:pt x="377" y="318"/>
                        <a:pt x="388" y="318"/>
                      </a:cubicBezTo>
                      <a:cubicBezTo>
                        <a:pt x="464" y="318"/>
                        <a:pt x="464" y="318"/>
                        <a:pt x="464" y="318"/>
                      </a:cubicBezTo>
                      <a:cubicBezTo>
                        <a:pt x="511" y="318"/>
                        <a:pt x="558" y="316"/>
                        <a:pt x="605" y="319"/>
                      </a:cubicBezTo>
                      <a:cubicBezTo>
                        <a:pt x="626" y="320"/>
                        <a:pt x="648" y="319"/>
                        <a:pt x="669" y="319"/>
                      </a:cubicBezTo>
                      <a:cubicBezTo>
                        <a:pt x="692" y="319"/>
                        <a:pt x="714" y="319"/>
                        <a:pt x="737" y="318"/>
                      </a:cubicBezTo>
                      <a:cubicBezTo>
                        <a:pt x="737" y="318"/>
                        <a:pt x="737" y="318"/>
                        <a:pt x="737" y="318"/>
                      </a:cubicBezTo>
                      <a:cubicBezTo>
                        <a:pt x="747" y="318"/>
                        <a:pt x="756" y="318"/>
                        <a:pt x="766" y="318"/>
                      </a:cubicBezTo>
                      <a:cubicBezTo>
                        <a:pt x="781" y="317"/>
                        <a:pt x="796" y="318"/>
                        <a:pt x="811" y="318"/>
                      </a:cubicBezTo>
                      <a:cubicBezTo>
                        <a:pt x="824" y="318"/>
                        <a:pt x="836" y="320"/>
                        <a:pt x="849" y="320"/>
                      </a:cubicBezTo>
                      <a:cubicBezTo>
                        <a:pt x="865" y="320"/>
                        <a:pt x="880" y="320"/>
                        <a:pt x="896" y="318"/>
                      </a:cubicBezTo>
                      <a:cubicBezTo>
                        <a:pt x="911" y="317"/>
                        <a:pt x="926" y="318"/>
                        <a:pt x="941" y="318"/>
                      </a:cubicBezTo>
                      <a:cubicBezTo>
                        <a:pt x="957" y="319"/>
                        <a:pt x="972" y="319"/>
                        <a:pt x="988" y="319"/>
                      </a:cubicBezTo>
                      <a:cubicBezTo>
                        <a:pt x="1018" y="318"/>
                        <a:pt x="1049" y="318"/>
                        <a:pt x="1080" y="318"/>
                      </a:cubicBezTo>
                      <a:cubicBezTo>
                        <a:pt x="1197" y="318"/>
                        <a:pt x="1314" y="324"/>
                        <a:pt x="1432" y="320"/>
                      </a:cubicBezTo>
                      <a:cubicBezTo>
                        <a:pt x="1463" y="319"/>
                        <a:pt x="1494" y="320"/>
                        <a:pt x="1526" y="320"/>
                      </a:cubicBezTo>
                      <a:cubicBezTo>
                        <a:pt x="1526" y="321"/>
                        <a:pt x="1527" y="322"/>
                        <a:pt x="1528" y="321"/>
                      </a:cubicBezTo>
                      <a:cubicBezTo>
                        <a:pt x="1533" y="319"/>
                        <a:pt x="1541" y="321"/>
                        <a:pt x="1547" y="321"/>
                      </a:cubicBezTo>
                      <a:cubicBezTo>
                        <a:pt x="1555" y="321"/>
                        <a:pt x="1563" y="320"/>
                        <a:pt x="1571" y="319"/>
                      </a:cubicBezTo>
                      <a:cubicBezTo>
                        <a:pt x="1585" y="319"/>
                        <a:pt x="1598" y="321"/>
                        <a:pt x="1612" y="320"/>
                      </a:cubicBezTo>
                      <a:cubicBezTo>
                        <a:pt x="1642" y="319"/>
                        <a:pt x="1672" y="322"/>
                        <a:pt x="1702" y="322"/>
                      </a:cubicBezTo>
                      <a:cubicBezTo>
                        <a:pt x="1763" y="322"/>
                        <a:pt x="1825" y="320"/>
                        <a:pt x="1886" y="320"/>
                      </a:cubicBezTo>
                      <a:cubicBezTo>
                        <a:pt x="1917" y="320"/>
                        <a:pt x="1948" y="320"/>
                        <a:pt x="1978" y="320"/>
                      </a:cubicBezTo>
                      <a:cubicBezTo>
                        <a:pt x="2010" y="320"/>
                        <a:pt x="2042" y="320"/>
                        <a:pt x="2074" y="320"/>
                      </a:cubicBezTo>
                      <a:cubicBezTo>
                        <a:pt x="2090" y="320"/>
                        <a:pt x="2107" y="320"/>
                        <a:pt x="2123" y="321"/>
                      </a:cubicBezTo>
                      <a:cubicBezTo>
                        <a:pt x="2136" y="321"/>
                        <a:pt x="2150" y="320"/>
                        <a:pt x="2163" y="321"/>
                      </a:cubicBezTo>
                      <a:cubicBezTo>
                        <a:pt x="2167" y="322"/>
                        <a:pt x="2182" y="324"/>
                        <a:pt x="2183" y="318"/>
                      </a:cubicBezTo>
                      <a:cubicBezTo>
                        <a:pt x="2185" y="314"/>
                        <a:pt x="2178" y="309"/>
                        <a:pt x="2172"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8" name="组合 51"/>
              <p:cNvGrpSpPr/>
              <p:nvPr/>
            </p:nvGrpSpPr>
            <p:grpSpPr>
              <a:xfrm>
                <a:off x="472259" y="1696721"/>
                <a:ext cx="5797458" cy="3946112"/>
                <a:chOff x="6292609" y="1032287"/>
                <a:chExt cx="7460240" cy="5077906"/>
              </a:xfrm>
            </p:grpSpPr>
            <p:sp>
              <p:nvSpPr>
                <p:cNvPr id="20" name="Freeform 7"/>
                <p:cNvSpPr/>
                <p:nvPr/>
              </p:nvSpPr>
              <p:spPr bwMode="auto">
                <a:xfrm>
                  <a:off x="6295483" y="5851556"/>
                  <a:ext cx="7444435" cy="251453"/>
                </a:xfrm>
                <a:custGeom>
                  <a:avLst/>
                  <a:gdLst>
                    <a:gd name="T0" fmla="*/ 2142 w 2190"/>
                    <a:gd name="T1" fmla="*/ 9 h 74"/>
                    <a:gd name="T2" fmla="*/ 2023 w 2190"/>
                    <a:gd name="T3" fmla="*/ 6 h 74"/>
                    <a:gd name="T4" fmla="*/ 1935 w 2190"/>
                    <a:gd name="T5" fmla="*/ 5 h 74"/>
                    <a:gd name="T6" fmla="*/ 1848 w 2190"/>
                    <a:gd name="T7" fmla="*/ 3 h 74"/>
                    <a:gd name="T8" fmla="*/ 1845 w 2190"/>
                    <a:gd name="T9" fmla="*/ 3 h 74"/>
                    <a:gd name="T10" fmla="*/ 1836 w 2190"/>
                    <a:gd name="T11" fmla="*/ 3 h 74"/>
                    <a:gd name="T12" fmla="*/ 1788 w 2190"/>
                    <a:gd name="T13" fmla="*/ 1 h 74"/>
                    <a:gd name="T14" fmla="*/ 1581 w 2190"/>
                    <a:gd name="T15" fmla="*/ 5 h 74"/>
                    <a:gd name="T16" fmla="*/ 1373 w 2190"/>
                    <a:gd name="T17" fmla="*/ 7 h 74"/>
                    <a:gd name="T18" fmla="*/ 1303 w 2190"/>
                    <a:gd name="T19" fmla="*/ 5 h 74"/>
                    <a:gd name="T20" fmla="*/ 1228 w 2190"/>
                    <a:gd name="T21" fmla="*/ 3 h 74"/>
                    <a:gd name="T22" fmla="*/ 1058 w 2190"/>
                    <a:gd name="T23" fmla="*/ 5 h 74"/>
                    <a:gd name="T24" fmla="*/ 971 w 2190"/>
                    <a:gd name="T25" fmla="*/ 4 h 74"/>
                    <a:gd name="T26" fmla="*/ 858 w 2190"/>
                    <a:gd name="T27" fmla="*/ 3 h 74"/>
                    <a:gd name="T28" fmla="*/ 784 w 2190"/>
                    <a:gd name="T29" fmla="*/ 7 h 74"/>
                    <a:gd name="T30" fmla="*/ 745 w 2190"/>
                    <a:gd name="T31" fmla="*/ 7 h 74"/>
                    <a:gd name="T32" fmla="*/ 683 w 2190"/>
                    <a:gd name="T33" fmla="*/ 7 h 74"/>
                    <a:gd name="T34" fmla="*/ 529 w 2190"/>
                    <a:gd name="T35" fmla="*/ 1 h 74"/>
                    <a:gd name="T36" fmla="*/ 216 w 2190"/>
                    <a:gd name="T37" fmla="*/ 1 h 74"/>
                    <a:gd name="T38" fmla="*/ 111 w 2190"/>
                    <a:gd name="T39" fmla="*/ 5 h 74"/>
                    <a:gd name="T40" fmla="*/ 66 w 2190"/>
                    <a:gd name="T41" fmla="*/ 3 h 74"/>
                    <a:gd name="T42" fmla="*/ 4 w 2190"/>
                    <a:gd name="T43" fmla="*/ 14 h 74"/>
                    <a:gd name="T44" fmla="*/ 2 w 2190"/>
                    <a:gd name="T45" fmla="*/ 17 h 74"/>
                    <a:gd name="T46" fmla="*/ 2 w 2190"/>
                    <a:gd name="T47" fmla="*/ 21 h 74"/>
                    <a:gd name="T48" fmla="*/ 52 w 2190"/>
                    <a:gd name="T49" fmla="*/ 71 h 74"/>
                    <a:gd name="T50" fmla="*/ 167 w 2190"/>
                    <a:gd name="T51" fmla="*/ 70 h 74"/>
                    <a:gd name="T52" fmla="*/ 328 w 2190"/>
                    <a:gd name="T53" fmla="*/ 69 h 74"/>
                    <a:gd name="T54" fmla="*/ 489 w 2190"/>
                    <a:gd name="T55" fmla="*/ 71 h 74"/>
                    <a:gd name="T56" fmla="*/ 559 w 2190"/>
                    <a:gd name="T57" fmla="*/ 71 h 74"/>
                    <a:gd name="T58" fmla="*/ 575 w 2190"/>
                    <a:gd name="T59" fmla="*/ 70 h 74"/>
                    <a:gd name="T60" fmla="*/ 669 w 2190"/>
                    <a:gd name="T61" fmla="*/ 72 h 74"/>
                    <a:gd name="T62" fmla="*/ 797 w 2190"/>
                    <a:gd name="T63" fmla="*/ 71 h 74"/>
                    <a:gd name="T64" fmla="*/ 921 w 2190"/>
                    <a:gd name="T65" fmla="*/ 70 h 74"/>
                    <a:gd name="T66" fmla="*/ 1040 w 2190"/>
                    <a:gd name="T67" fmla="*/ 70 h 74"/>
                    <a:gd name="T68" fmla="*/ 1066 w 2190"/>
                    <a:gd name="T69" fmla="*/ 70 h 74"/>
                    <a:gd name="T70" fmla="*/ 1161 w 2190"/>
                    <a:gd name="T71" fmla="*/ 71 h 74"/>
                    <a:gd name="T72" fmla="*/ 1238 w 2190"/>
                    <a:gd name="T73" fmla="*/ 72 h 74"/>
                    <a:gd name="T74" fmla="*/ 1315 w 2190"/>
                    <a:gd name="T75" fmla="*/ 71 h 74"/>
                    <a:gd name="T76" fmla="*/ 1469 w 2190"/>
                    <a:gd name="T77" fmla="*/ 70 h 74"/>
                    <a:gd name="T78" fmla="*/ 1619 w 2190"/>
                    <a:gd name="T79" fmla="*/ 72 h 74"/>
                    <a:gd name="T80" fmla="*/ 1629 w 2190"/>
                    <a:gd name="T81" fmla="*/ 72 h 74"/>
                    <a:gd name="T82" fmla="*/ 1694 w 2190"/>
                    <a:gd name="T83" fmla="*/ 71 h 74"/>
                    <a:gd name="T84" fmla="*/ 1792 w 2190"/>
                    <a:gd name="T85" fmla="*/ 68 h 74"/>
                    <a:gd name="T86" fmla="*/ 1949 w 2190"/>
                    <a:gd name="T87" fmla="*/ 68 h 74"/>
                    <a:gd name="T88" fmla="*/ 1955 w 2190"/>
                    <a:gd name="T89" fmla="*/ 68 h 74"/>
                    <a:gd name="T90" fmla="*/ 2030 w 2190"/>
                    <a:gd name="T91" fmla="*/ 70 h 74"/>
                    <a:gd name="T92" fmla="*/ 2157 w 2190"/>
                    <a:gd name="T93" fmla="*/ 65 h 74"/>
                    <a:gd name="T94" fmla="*/ 2190 w 2190"/>
                    <a:gd name="T95"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90" h="74">
                      <a:moveTo>
                        <a:pt x="2179" y="12"/>
                      </a:moveTo>
                      <a:cubicBezTo>
                        <a:pt x="2168" y="8"/>
                        <a:pt x="2154" y="10"/>
                        <a:pt x="2142" y="9"/>
                      </a:cubicBezTo>
                      <a:cubicBezTo>
                        <a:pt x="2130" y="8"/>
                        <a:pt x="2118" y="7"/>
                        <a:pt x="2106" y="7"/>
                      </a:cubicBezTo>
                      <a:cubicBezTo>
                        <a:pt x="2078" y="7"/>
                        <a:pt x="2051" y="5"/>
                        <a:pt x="2023" y="6"/>
                      </a:cubicBezTo>
                      <a:cubicBezTo>
                        <a:pt x="2010" y="7"/>
                        <a:pt x="1996" y="6"/>
                        <a:pt x="1982" y="6"/>
                      </a:cubicBezTo>
                      <a:cubicBezTo>
                        <a:pt x="1966" y="6"/>
                        <a:pt x="1951" y="6"/>
                        <a:pt x="1935" y="5"/>
                      </a:cubicBezTo>
                      <a:cubicBezTo>
                        <a:pt x="1906" y="4"/>
                        <a:pt x="1878" y="5"/>
                        <a:pt x="1850" y="3"/>
                      </a:cubicBezTo>
                      <a:cubicBezTo>
                        <a:pt x="1849" y="3"/>
                        <a:pt x="1849" y="3"/>
                        <a:pt x="1848" y="3"/>
                      </a:cubicBezTo>
                      <a:cubicBezTo>
                        <a:pt x="1848" y="3"/>
                        <a:pt x="1848" y="3"/>
                        <a:pt x="1847" y="3"/>
                      </a:cubicBezTo>
                      <a:cubicBezTo>
                        <a:pt x="1847" y="3"/>
                        <a:pt x="1846" y="3"/>
                        <a:pt x="1845" y="3"/>
                      </a:cubicBezTo>
                      <a:cubicBezTo>
                        <a:pt x="1845" y="3"/>
                        <a:pt x="1845" y="3"/>
                        <a:pt x="1844" y="3"/>
                      </a:cubicBezTo>
                      <a:cubicBezTo>
                        <a:pt x="1842" y="3"/>
                        <a:pt x="1839" y="3"/>
                        <a:pt x="1836" y="3"/>
                      </a:cubicBezTo>
                      <a:cubicBezTo>
                        <a:pt x="1831" y="2"/>
                        <a:pt x="1825" y="2"/>
                        <a:pt x="1819" y="2"/>
                      </a:cubicBezTo>
                      <a:cubicBezTo>
                        <a:pt x="1809" y="2"/>
                        <a:pt x="1798" y="1"/>
                        <a:pt x="1788" y="1"/>
                      </a:cubicBezTo>
                      <a:cubicBezTo>
                        <a:pt x="1765" y="0"/>
                        <a:pt x="1743" y="1"/>
                        <a:pt x="1720" y="1"/>
                      </a:cubicBezTo>
                      <a:cubicBezTo>
                        <a:pt x="1674" y="1"/>
                        <a:pt x="1627" y="3"/>
                        <a:pt x="1581" y="5"/>
                      </a:cubicBezTo>
                      <a:cubicBezTo>
                        <a:pt x="1534" y="8"/>
                        <a:pt x="1486" y="5"/>
                        <a:pt x="1439" y="6"/>
                      </a:cubicBezTo>
                      <a:cubicBezTo>
                        <a:pt x="1417" y="6"/>
                        <a:pt x="1395" y="6"/>
                        <a:pt x="1373" y="7"/>
                      </a:cubicBezTo>
                      <a:cubicBezTo>
                        <a:pt x="1350" y="7"/>
                        <a:pt x="1327" y="5"/>
                        <a:pt x="1304" y="5"/>
                      </a:cubicBezTo>
                      <a:cubicBezTo>
                        <a:pt x="1304" y="5"/>
                        <a:pt x="1303" y="5"/>
                        <a:pt x="1303" y="5"/>
                      </a:cubicBezTo>
                      <a:cubicBezTo>
                        <a:pt x="1291" y="6"/>
                        <a:pt x="1277" y="5"/>
                        <a:pt x="1265" y="5"/>
                      </a:cubicBezTo>
                      <a:cubicBezTo>
                        <a:pt x="1253" y="4"/>
                        <a:pt x="1240" y="3"/>
                        <a:pt x="1228" y="3"/>
                      </a:cubicBezTo>
                      <a:cubicBezTo>
                        <a:pt x="1200" y="3"/>
                        <a:pt x="1172" y="4"/>
                        <a:pt x="1145" y="4"/>
                      </a:cubicBezTo>
                      <a:cubicBezTo>
                        <a:pt x="1116" y="4"/>
                        <a:pt x="1087" y="5"/>
                        <a:pt x="1058" y="5"/>
                      </a:cubicBezTo>
                      <a:cubicBezTo>
                        <a:pt x="1044" y="5"/>
                        <a:pt x="1031" y="5"/>
                        <a:pt x="1018" y="4"/>
                      </a:cubicBezTo>
                      <a:cubicBezTo>
                        <a:pt x="1002" y="3"/>
                        <a:pt x="986" y="5"/>
                        <a:pt x="971" y="4"/>
                      </a:cubicBezTo>
                      <a:cubicBezTo>
                        <a:pt x="945" y="2"/>
                        <a:pt x="919" y="3"/>
                        <a:pt x="894" y="3"/>
                      </a:cubicBezTo>
                      <a:cubicBezTo>
                        <a:pt x="882" y="3"/>
                        <a:pt x="870" y="2"/>
                        <a:pt x="858" y="3"/>
                      </a:cubicBezTo>
                      <a:cubicBezTo>
                        <a:pt x="845" y="5"/>
                        <a:pt x="832" y="5"/>
                        <a:pt x="818" y="5"/>
                      </a:cubicBezTo>
                      <a:cubicBezTo>
                        <a:pt x="807" y="5"/>
                        <a:pt x="796" y="6"/>
                        <a:pt x="784" y="7"/>
                      </a:cubicBezTo>
                      <a:cubicBezTo>
                        <a:pt x="777" y="7"/>
                        <a:pt x="771" y="6"/>
                        <a:pt x="764" y="6"/>
                      </a:cubicBezTo>
                      <a:cubicBezTo>
                        <a:pt x="758" y="6"/>
                        <a:pt x="751" y="8"/>
                        <a:pt x="745" y="7"/>
                      </a:cubicBezTo>
                      <a:cubicBezTo>
                        <a:pt x="736" y="5"/>
                        <a:pt x="723" y="6"/>
                        <a:pt x="714" y="6"/>
                      </a:cubicBezTo>
                      <a:cubicBezTo>
                        <a:pt x="704" y="6"/>
                        <a:pt x="693" y="5"/>
                        <a:pt x="683" y="7"/>
                      </a:cubicBezTo>
                      <a:cubicBezTo>
                        <a:pt x="683" y="6"/>
                        <a:pt x="682" y="6"/>
                        <a:pt x="682" y="6"/>
                      </a:cubicBezTo>
                      <a:cubicBezTo>
                        <a:pt x="631" y="6"/>
                        <a:pt x="580" y="0"/>
                        <a:pt x="529" y="1"/>
                      </a:cubicBezTo>
                      <a:cubicBezTo>
                        <a:pt x="476" y="1"/>
                        <a:pt x="424" y="3"/>
                        <a:pt x="371" y="4"/>
                      </a:cubicBezTo>
                      <a:cubicBezTo>
                        <a:pt x="320" y="4"/>
                        <a:pt x="268" y="2"/>
                        <a:pt x="216" y="1"/>
                      </a:cubicBezTo>
                      <a:cubicBezTo>
                        <a:pt x="192" y="0"/>
                        <a:pt x="169" y="2"/>
                        <a:pt x="145" y="3"/>
                      </a:cubicBezTo>
                      <a:cubicBezTo>
                        <a:pt x="133" y="4"/>
                        <a:pt x="122" y="5"/>
                        <a:pt x="111" y="5"/>
                      </a:cubicBezTo>
                      <a:cubicBezTo>
                        <a:pt x="105" y="5"/>
                        <a:pt x="98" y="4"/>
                        <a:pt x="92" y="4"/>
                      </a:cubicBezTo>
                      <a:cubicBezTo>
                        <a:pt x="84" y="2"/>
                        <a:pt x="75" y="3"/>
                        <a:pt x="66" y="3"/>
                      </a:cubicBezTo>
                      <a:cubicBezTo>
                        <a:pt x="56" y="3"/>
                        <a:pt x="46" y="4"/>
                        <a:pt x="36" y="3"/>
                      </a:cubicBezTo>
                      <a:cubicBezTo>
                        <a:pt x="26" y="2"/>
                        <a:pt x="12" y="6"/>
                        <a:pt x="4" y="14"/>
                      </a:cubicBezTo>
                      <a:cubicBezTo>
                        <a:pt x="4" y="14"/>
                        <a:pt x="3" y="15"/>
                        <a:pt x="2" y="16"/>
                      </a:cubicBezTo>
                      <a:cubicBezTo>
                        <a:pt x="2" y="16"/>
                        <a:pt x="2" y="17"/>
                        <a:pt x="2" y="17"/>
                      </a:cubicBezTo>
                      <a:cubicBezTo>
                        <a:pt x="2" y="18"/>
                        <a:pt x="2" y="18"/>
                        <a:pt x="1" y="19"/>
                      </a:cubicBezTo>
                      <a:cubicBezTo>
                        <a:pt x="1" y="19"/>
                        <a:pt x="1" y="20"/>
                        <a:pt x="2" y="21"/>
                      </a:cubicBezTo>
                      <a:cubicBezTo>
                        <a:pt x="0" y="36"/>
                        <a:pt x="5" y="54"/>
                        <a:pt x="17" y="63"/>
                      </a:cubicBezTo>
                      <a:cubicBezTo>
                        <a:pt x="26" y="70"/>
                        <a:pt x="41" y="70"/>
                        <a:pt x="52" y="71"/>
                      </a:cubicBezTo>
                      <a:cubicBezTo>
                        <a:pt x="64" y="73"/>
                        <a:pt x="78" y="73"/>
                        <a:pt x="90" y="72"/>
                      </a:cubicBezTo>
                      <a:cubicBezTo>
                        <a:pt x="115" y="70"/>
                        <a:pt x="141" y="71"/>
                        <a:pt x="167" y="70"/>
                      </a:cubicBezTo>
                      <a:cubicBezTo>
                        <a:pt x="194" y="70"/>
                        <a:pt x="221" y="68"/>
                        <a:pt x="248" y="71"/>
                      </a:cubicBezTo>
                      <a:cubicBezTo>
                        <a:pt x="274" y="73"/>
                        <a:pt x="302" y="69"/>
                        <a:pt x="328" y="69"/>
                      </a:cubicBezTo>
                      <a:cubicBezTo>
                        <a:pt x="357" y="69"/>
                        <a:pt x="387" y="68"/>
                        <a:pt x="417" y="69"/>
                      </a:cubicBezTo>
                      <a:cubicBezTo>
                        <a:pt x="441" y="70"/>
                        <a:pt x="465" y="73"/>
                        <a:pt x="489" y="71"/>
                      </a:cubicBezTo>
                      <a:cubicBezTo>
                        <a:pt x="511" y="69"/>
                        <a:pt x="534" y="70"/>
                        <a:pt x="556" y="70"/>
                      </a:cubicBezTo>
                      <a:cubicBezTo>
                        <a:pt x="556" y="71"/>
                        <a:pt x="557" y="71"/>
                        <a:pt x="559" y="71"/>
                      </a:cubicBezTo>
                      <a:cubicBezTo>
                        <a:pt x="559" y="71"/>
                        <a:pt x="564" y="71"/>
                        <a:pt x="563" y="71"/>
                      </a:cubicBezTo>
                      <a:cubicBezTo>
                        <a:pt x="567" y="71"/>
                        <a:pt x="571" y="70"/>
                        <a:pt x="575" y="70"/>
                      </a:cubicBezTo>
                      <a:cubicBezTo>
                        <a:pt x="585" y="71"/>
                        <a:pt x="595" y="71"/>
                        <a:pt x="605" y="71"/>
                      </a:cubicBezTo>
                      <a:cubicBezTo>
                        <a:pt x="626" y="71"/>
                        <a:pt x="648" y="72"/>
                        <a:pt x="669" y="72"/>
                      </a:cubicBezTo>
                      <a:cubicBezTo>
                        <a:pt x="689" y="72"/>
                        <a:pt x="710" y="70"/>
                        <a:pt x="730" y="70"/>
                      </a:cubicBezTo>
                      <a:cubicBezTo>
                        <a:pt x="752" y="70"/>
                        <a:pt x="775" y="71"/>
                        <a:pt x="797" y="71"/>
                      </a:cubicBezTo>
                      <a:cubicBezTo>
                        <a:pt x="817" y="71"/>
                        <a:pt x="837" y="70"/>
                        <a:pt x="857" y="70"/>
                      </a:cubicBezTo>
                      <a:cubicBezTo>
                        <a:pt x="878" y="70"/>
                        <a:pt x="900" y="71"/>
                        <a:pt x="921" y="70"/>
                      </a:cubicBezTo>
                      <a:cubicBezTo>
                        <a:pt x="942" y="69"/>
                        <a:pt x="964" y="69"/>
                        <a:pt x="986" y="70"/>
                      </a:cubicBezTo>
                      <a:cubicBezTo>
                        <a:pt x="1004" y="70"/>
                        <a:pt x="1022" y="71"/>
                        <a:pt x="1040" y="70"/>
                      </a:cubicBezTo>
                      <a:cubicBezTo>
                        <a:pt x="1040" y="70"/>
                        <a:pt x="1040" y="71"/>
                        <a:pt x="1041" y="71"/>
                      </a:cubicBezTo>
                      <a:cubicBezTo>
                        <a:pt x="1048" y="73"/>
                        <a:pt x="1059" y="70"/>
                        <a:pt x="1066" y="70"/>
                      </a:cubicBezTo>
                      <a:cubicBezTo>
                        <a:pt x="1077" y="70"/>
                        <a:pt x="1087" y="70"/>
                        <a:pt x="1098" y="70"/>
                      </a:cubicBezTo>
                      <a:cubicBezTo>
                        <a:pt x="1119" y="70"/>
                        <a:pt x="1140" y="71"/>
                        <a:pt x="1161" y="71"/>
                      </a:cubicBezTo>
                      <a:cubicBezTo>
                        <a:pt x="1175" y="71"/>
                        <a:pt x="1189" y="72"/>
                        <a:pt x="1202" y="72"/>
                      </a:cubicBezTo>
                      <a:cubicBezTo>
                        <a:pt x="1214" y="72"/>
                        <a:pt x="1226" y="71"/>
                        <a:pt x="1238" y="72"/>
                      </a:cubicBezTo>
                      <a:cubicBezTo>
                        <a:pt x="1252" y="73"/>
                        <a:pt x="1265" y="72"/>
                        <a:pt x="1278" y="72"/>
                      </a:cubicBezTo>
                      <a:cubicBezTo>
                        <a:pt x="1291" y="71"/>
                        <a:pt x="1303" y="72"/>
                        <a:pt x="1315" y="71"/>
                      </a:cubicBezTo>
                      <a:cubicBezTo>
                        <a:pt x="1340" y="69"/>
                        <a:pt x="1366" y="72"/>
                        <a:pt x="1391" y="71"/>
                      </a:cubicBezTo>
                      <a:cubicBezTo>
                        <a:pt x="1417" y="71"/>
                        <a:pt x="1443" y="71"/>
                        <a:pt x="1469" y="70"/>
                      </a:cubicBezTo>
                      <a:cubicBezTo>
                        <a:pt x="1498" y="70"/>
                        <a:pt x="1527" y="70"/>
                        <a:pt x="1556" y="71"/>
                      </a:cubicBezTo>
                      <a:cubicBezTo>
                        <a:pt x="1577" y="72"/>
                        <a:pt x="1598" y="72"/>
                        <a:pt x="1619" y="72"/>
                      </a:cubicBezTo>
                      <a:cubicBezTo>
                        <a:pt x="1619" y="72"/>
                        <a:pt x="1621" y="73"/>
                        <a:pt x="1622" y="72"/>
                      </a:cubicBezTo>
                      <a:cubicBezTo>
                        <a:pt x="1620" y="74"/>
                        <a:pt x="1629" y="72"/>
                        <a:pt x="1629" y="72"/>
                      </a:cubicBezTo>
                      <a:cubicBezTo>
                        <a:pt x="1637" y="71"/>
                        <a:pt x="1645" y="72"/>
                        <a:pt x="1653" y="72"/>
                      </a:cubicBezTo>
                      <a:cubicBezTo>
                        <a:pt x="1667" y="72"/>
                        <a:pt x="1680" y="71"/>
                        <a:pt x="1694" y="71"/>
                      </a:cubicBezTo>
                      <a:cubicBezTo>
                        <a:pt x="1710" y="71"/>
                        <a:pt x="1727" y="70"/>
                        <a:pt x="1743" y="69"/>
                      </a:cubicBezTo>
                      <a:cubicBezTo>
                        <a:pt x="1759" y="68"/>
                        <a:pt x="1776" y="68"/>
                        <a:pt x="1792" y="68"/>
                      </a:cubicBezTo>
                      <a:cubicBezTo>
                        <a:pt x="1828" y="68"/>
                        <a:pt x="1864" y="69"/>
                        <a:pt x="1900" y="69"/>
                      </a:cubicBezTo>
                      <a:cubicBezTo>
                        <a:pt x="1916" y="69"/>
                        <a:pt x="1933" y="68"/>
                        <a:pt x="1949" y="68"/>
                      </a:cubicBezTo>
                      <a:cubicBezTo>
                        <a:pt x="1951" y="68"/>
                        <a:pt x="1953" y="68"/>
                        <a:pt x="1955" y="68"/>
                      </a:cubicBezTo>
                      <a:cubicBezTo>
                        <a:pt x="1955" y="68"/>
                        <a:pt x="1955" y="68"/>
                        <a:pt x="1955" y="68"/>
                      </a:cubicBezTo>
                      <a:cubicBezTo>
                        <a:pt x="1965" y="71"/>
                        <a:pt x="1976" y="69"/>
                        <a:pt x="1986" y="70"/>
                      </a:cubicBezTo>
                      <a:cubicBezTo>
                        <a:pt x="2001" y="70"/>
                        <a:pt x="2015" y="70"/>
                        <a:pt x="2030" y="70"/>
                      </a:cubicBezTo>
                      <a:cubicBezTo>
                        <a:pt x="2059" y="71"/>
                        <a:pt x="2089" y="68"/>
                        <a:pt x="2118" y="68"/>
                      </a:cubicBezTo>
                      <a:cubicBezTo>
                        <a:pt x="2131" y="68"/>
                        <a:pt x="2144" y="66"/>
                        <a:pt x="2157" y="65"/>
                      </a:cubicBezTo>
                      <a:cubicBezTo>
                        <a:pt x="2168" y="63"/>
                        <a:pt x="2175" y="62"/>
                        <a:pt x="2182" y="53"/>
                      </a:cubicBezTo>
                      <a:cubicBezTo>
                        <a:pt x="2188" y="46"/>
                        <a:pt x="2190" y="35"/>
                        <a:pt x="2190" y="26"/>
                      </a:cubicBezTo>
                      <a:cubicBezTo>
                        <a:pt x="2190" y="15"/>
                        <a:pt x="2188" y="16"/>
                        <a:pt x="2179" y="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Freeform 106"/>
                <p:cNvSpPr>
                  <a:spLocks noEditPoints="1"/>
                </p:cNvSpPr>
                <p:nvPr/>
              </p:nvSpPr>
              <p:spPr bwMode="auto">
                <a:xfrm>
                  <a:off x="7321409" y="1355583"/>
                  <a:ext cx="5391145" cy="3199914"/>
                </a:xfrm>
                <a:custGeom>
                  <a:avLst/>
                  <a:gdLst>
                    <a:gd name="T0" fmla="*/ 107 w 1586"/>
                    <a:gd name="T1" fmla="*/ 938 h 941"/>
                    <a:gd name="T2" fmla="*/ 349 w 1586"/>
                    <a:gd name="T3" fmla="*/ 937 h 941"/>
                    <a:gd name="T4" fmla="*/ 495 w 1586"/>
                    <a:gd name="T5" fmla="*/ 938 h 941"/>
                    <a:gd name="T6" fmla="*/ 677 w 1586"/>
                    <a:gd name="T7" fmla="*/ 938 h 941"/>
                    <a:gd name="T8" fmla="*/ 852 w 1586"/>
                    <a:gd name="T9" fmla="*/ 938 h 941"/>
                    <a:gd name="T10" fmla="*/ 1092 w 1586"/>
                    <a:gd name="T11" fmla="*/ 939 h 941"/>
                    <a:gd name="T12" fmla="*/ 1330 w 1586"/>
                    <a:gd name="T13" fmla="*/ 937 h 941"/>
                    <a:gd name="T14" fmla="*/ 1466 w 1586"/>
                    <a:gd name="T15" fmla="*/ 937 h 941"/>
                    <a:gd name="T16" fmla="*/ 1556 w 1586"/>
                    <a:gd name="T17" fmla="*/ 941 h 941"/>
                    <a:gd name="T18" fmla="*/ 1582 w 1586"/>
                    <a:gd name="T19" fmla="*/ 760 h 941"/>
                    <a:gd name="T20" fmla="*/ 1581 w 1586"/>
                    <a:gd name="T21" fmla="*/ 701 h 941"/>
                    <a:gd name="T22" fmla="*/ 1579 w 1586"/>
                    <a:gd name="T23" fmla="*/ 492 h 941"/>
                    <a:gd name="T24" fmla="*/ 1577 w 1586"/>
                    <a:gd name="T25" fmla="*/ 441 h 941"/>
                    <a:gd name="T26" fmla="*/ 1582 w 1586"/>
                    <a:gd name="T27" fmla="*/ 241 h 941"/>
                    <a:gd name="T28" fmla="*/ 1582 w 1586"/>
                    <a:gd name="T29" fmla="*/ 21 h 941"/>
                    <a:gd name="T30" fmla="*/ 1564 w 1586"/>
                    <a:gd name="T31" fmla="*/ 8 h 941"/>
                    <a:gd name="T32" fmla="*/ 1260 w 1586"/>
                    <a:gd name="T33" fmla="*/ 1 h 941"/>
                    <a:gd name="T34" fmla="*/ 1205 w 1586"/>
                    <a:gd name="T35" fmla="*/ 1 h 941"/>
                    <a:gd name="T36" fmla="*/ 932 w 1586"/>
                    <a:gd name="T37" fmla="*/ 5 h 941"/>
                    <a:gd name="T38" fmla="*/ 834 w 1586"/>
                    <a:gd name="T39" fmla="*/ 5 h 941"/>
                    <a:gd name="T40" fmla="*/ 667 w 1586"/>
                    <a:gd name="T41" fmla="*/ 4 h 941"/>
                    <a:gd name="T42" fmla="*/ 392 w 1586"/>
                    <a:gd name="T43" fmla="*/ 6 h 941"/>
                    <a:gd name="T44" fmla="*/ 62 w 1586"/>
                    <a:gd name="T45" fmla="*/ 2 h 941"/>
                    <a:gd name="T46" fmla="*/ 5 w 1586"/>
                    <a:gd name="T47" fmla="*/ 49 h 941"/>
                    <a:gd name="T48" fmla="*/ 4 w 1586"/>
                    <a:gd name="T49" fmla="*/ 117 h 941"/>
                    <a:gd name="T50" fmla="*/ 2 w 1586"/>
                    <a:gd name="T51" fmla="*/ 252 h 941"/>
                    <a:gd name="T52" fmla="*/ 3 w 1586"/>
                    <a:gd name="T53" fmla="*/ 469 h 941"/>
                    <a:gd name="T54" fmla="*/ 4 w 1586"/>
                    <a:gd name="T55" fmla="*/ 729 h 941"/>
                    <a:gd name="T56" fmla="*/ 8 w 1586"/>
                    <a:gd name="T57" fmla="*/ 185 h 941"/>
                    <a:gd name="T58" fmla="*/ 10 w 1586"/>
                    <a:gd name="T59" fmla="*/ 29 h 941"/>
                    <a:gd name="T60" fmla="*/ 283 w 1586"/>
                    <a:gd name="T61" fmla="*/ 10 h 941"/>
                    <a:gd name="T62" fmla="*/ 438 w 1586"/>
                    <a:gd name="T63" fmla="*/ 8 h 941"/>
                    <a:gd name="T64" fmla="*/ 770 w 1586"/>
                    <a:gd name="T65" fmla="*/ 9 h 941"/>
                    <a:gd name="T66" fmla="*/ 979 w 1586"/>
                    <a:gd name="T67" fmla="*/ 7 h 941"/>
                    <a:gd name="T68" fmla="*/ 1202 w 1586"/>
                    <a:gd name="T69" fmla="*/ 5 h 941"/>
                    <a:gd name="T70" fmla="*/ 1411 w 1586"/>
                    <a:gd name="T71" fmla="*/ 8 h 941"/>
                    <a:gd name="T72" fmla="*/ 1577 w 1586"/>
                    <a:gd name="T73" fmla="*/ 20 h 941"/>
                    <a:gd name="T74" fmla="*/ 1578 w 1586"/>
                    <a:gd name="T75" fmla="*/ 172 h 941"/>
                    <a:gd name="T76" fmla="*/ 1576 w 1586"/>
                    <a:gd name="T77" fmla="*/ 342 h 941"/>
                    <a:gd name="T78" fmla="*/ 1576 w 1586"/>
                    <a:gd name="T79" fmla="*/ 661 h 941"/>
                    <a:gd name="T80" fmla="*/ 1576 w 1586"/>
                    <a:gd name="T81" fmla="*/ 817 h 941"/>
                    <a:gd name="T82" fmla="*/ 1578 w 1586"/>
                    <a:gd name="T83" fmla="*/ 911 h 941"/>
                    <a:gd name="T84" fmla="*/ 1371 w 1586"/>
                    <a:gd name="T85" fmla="*/ 932 h 941"/>
                    <a:gd name="T86" fmla="*/ 1161 w 1586"/>
                    <a:gd name="T87" fmla="*/ 935 h 941"/>
                    <a:gd name="T88" fmla="*/ 946 w 1586"/>
                    <a:gd name="T89" fmla="*/ 934 h 941"/>
                    <a:gd name="T90" fmla="*/ 721 w 1586"/>
                    <a:gd name="T91" fmla="*/ 933 h 941"/>
                    <a:gd name="T92" fmla="*/ 541 w 1586"/>
                    <a:gd name="T93" fmla="*/ 934 h 941"/>
                    <a:gd name="T94" fmla="*/ 349 w 1586"/>
                    <a:gd name="T95" fmla="*/ 933 h 941"/>
                    <a:gd name="T96" fmla="*/ 41 w 1586"/>
                    <a:gd name="T97" fmla="*/ 935 h 941"/>
                    <a:gd name="T98" fmla="*/ 8 w 1586"/>
                    <a:gd name="T99" fmla="*/ 910 h 941"/>
                    <a:gd name="T100" fmla="*/ 8 w 1586"/>
                    <a:gd name="T101" fmla="*/ 776 h 941"/>
                    <a:gd name="T102" fmla="*/ 6 w 1586"/>
                    <a:gd name="T103" fmla="*/ 619 h 941"/>
                    <a:gd name="T104" fmla="*/ 7 w 1586"/>
                    <a:gd name="T105" fmla="*/ 424 h 941"/>
                    <a:gd name="T106" fmla="*/ 8 w 1586"/>
                    <a:gd name="T107" fmla="*/ 284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6" h="941">
                      <a:moveTo>
                        <a:pt x="2" y="893"/>
                      </a:moveTo>
                      <a:cubicBezTo>
                        <a:pt x="3" y="900"/>
                        <a:pt x="3" y="906"/>
                        <a:pt x="4" y="912"/>
                      </a:cubicBezTo>
                      <a:cubicBezTo>
                        <a:pt x="5" y="922"/>
                        <a:pt x="5" y="931"/>
                        <a:pt x="14" y="935"/>
                      </a:cubicBezTo>
                      <a:cubicBezTo>
                        <a:pt x="27" y="941"/>
                        <a:pt x="43" y="940"/>
                        <a:pt x="58" y="938"/>
                      </a:cubicBezTo>
                      <a:cubicBezTo>
                        <a:pt x="73" y="937"/>
                        <a:pt x="91" y="937"/>
                        <a:pt x="107" y="938"/>
                      </a:cubicBezTo>
                      <a:cubicBezTo>
                        <a:pt x="114" y="938"/>
                        <a:pt x="121" y="937"/>
                        <a:pt x="128" y="936"/>
                      </a:cubicBezTo>
                      <a:cubicBezTo>
                        <a:pt x="136" y="936"/>
                        <a:pt x="144" y="936"/>
                        <a:pt x="151" y="936"/>
                      </a:cubicBezTo>
                      <a:cubicBezTo>
                        <a:pt x="168" y="936"/>
                        <a:pt x="184" y="936"/>
                        <a:pt x="201" y="936"/>
                      </a:cubicBezTo>
                      <a:cubicBezTo>
                        <a:pt x="219" y="935"/>
                        <a:pt x="238" y="937"/>
                        <a:pt x="256" y="936"/>
                      </a:cubicBezTo>
                      <a:cubicBezTo>
                        <a:pt x="287" y="934"/>
                        <a:pt x="318" y="937"/>
                        <a:pt x="349" y="937"/>
                      </a:cubicBezTo>
                      <a:cubicBezTo>
                        <a:pt x="349" y="937"/>
                        <a:pt x="349" y="937"/>
                        <a:pt x="349" y="937"/>
                      </a:cubicBezTo>
                      <a:cubicBezTo>
                        <a:pt x="349" y="937"/>
                        <a:pt x="349" y="937"/>
                        <a:pt x="349" y="937"/>
                      </a:cubicBezTo>
                      <a:cubicBezTo>
                        <a:pt x="363" y="937"/>
                        <a:pt x="377" y="939"/>
                        <a:pt x="391" y="939"/>
                      </a:cubicBezTo>
                      <a:cubicBezTo>
                        <a:pt x="407" y="938"/>
                        <a:pt x="423" y="937"/>
                        <a:pt x="438" y="938"/>
                      </a:cubicBezTo>
                      <a:cubicBezTo>
                        <a:pt x="457" y="939"/>
                        <a:pt x="476" y="938"/>
                        <a:pt x="495" y="938"/>
                      </a:cubicBezTo>
                      <a:cubicBezTo>
                        <a:pt x="510" y="938"/>
                        <a:pt x="526" y="939"/>
                        <a:pt x="541" y="938"/>
                      </a:cubicBezTo>
                      <a:cubicBezTo>
                        <a:pt x="557" y="938"/>
                        <a:pt x="573" y="939"/>
                        <a:pt x="589" y="937"/>
                      </a:cubicBezTo>
                      <a:cubicBezTo>
                        <a:pt x="596" y="937"/>
                        <a:pt x="604" y="937"/>
                        <a:pt x="612" y="937"/>
                      </a:cubicBezTo>
                      <a:cubicBezTo>
                        <a:pt x="619" y="937"/>
                        <a:pt x="627" y="936"/>
                        <a:pt x="635" y="936"/>
                      </a:cubicBezTo>
                      <a:cubicBezTo>
                        <a:pt x="649" y="936"/>
                        <a:pt x="663" y="937"/>
                        <a:pt x="677" y="938"/>
                      </a:cubicBezTo>
                      <a:cubicBezTo>
                        <a:pt x="692" y="938"/>
                        <a:pt x="707" y="937"/>
                        <a:pt x="722" y="938"/>
                      </a:cubicBezTo>
                      <a:cubicBezTo>
                        <a:pt x="722" y="938"/>
                        <a:pt x="722" y="938"/>
                        <a:pt x="722" y="938"/>
                      </a:cubicBezTo>
                      <a:cubicBezTo>
                        <a:pt x="733" y="940"/>
                        <a:pt x="746" y="938"/>
                        <a:pt x="758" y="938"/>
                      </a:cubicBezTo>
                      <a:cubicBezTo>
                        <a:pt x="773" y="937"/>
                        <a:pt x="788" y="937"/>
                        <a:pt x="803" y="938"/>
                      </a:cubicBezTo>
                      <a:cubicBezTo>
                        <a:pt x="819" y="938"/>
                        <a:pt x="836" y="937"/>
                        <a:pt x="852" y="938"/>
                      </a:cubicBezTo>
                      <a:cubicBezTo>
                        <a:pt x="866" y="940"/>
                        <a:pt x="881" y="939"/>
                        <a:pt x="895" y="939"/>
                      </a:cubicBezTo>
                      <a:cubicBezTo>
                        <a:pt x="903" y="938"/>
                        <a:pt x="911" y="940"/>
                        <a:pt x="919" y="940"/>
                      </a:cubicBezTo>
                      <a:cubicBezTo>
                        <a:pt x="927" y="940"/>
                        <a:pt x="935" y="939"/>
                        <a:pt x="943" y="939"/>
                      </a:cubicBezTo>
                      <a:cubicBezTo>
                        <a:pt x="960" y="939"/>
                        <a:pt x="978" y="939"/>
                        <a:pt x="996" y="939"/>
                      </a:cubicBezTo>
                      <a:cubicBezTo>
                        <a:pt x="1028" y="939"/>
                        <a:pt x="1060" y="940"/>
                        <a:pt x="1092" y="939"/>
                      </a:cubicBezTo>
                      <a:cubicBezTo>
                        <a:pt x="1111" y="941"/>
                        <a:pt x="1131" y="939"/>
                        <a:pt x="1150" y="939"/>
                      </a:cubicBezTo>
                      <a:cubicBezTo>
                        <a:pt x="1174" y="939"/>
                        <a:pt x="1199" y="941"/>
                        <a:pt x="1222" y="938"/>
                      </a:cubicBezTo>
                      <a:cubicBezTo>
                        <a:pt x="1233" y="936"/>
                        <a:pt x="1244" y="938"/>
                        <a:pt x="1255" y="938"/>
                      </a:cubicBezTo>
                      <a:cubicBezTo>
                        <a:pt x="1269" y="939"/>
                        <a:pt x="1283" y="938"/>
                        <a:pt x="1297" y="938"/>
                      </a:cubicBezTo>
                      <a:cubicBezTo>
                        <a:pt x="1308" y="938"/>
                        <a:pt x="1319" y="937"/>
                        <a:pt x="1330" y="937"/>
                      </a:cubicBezTo>
                      <a:cubicBezTo>
                        <a:pt x="1343" y="936"/>
                        <a:pt x="1357" y="937"/>
                        <a:pt x="1370" y="937"/>
                      </a:cubicBezTo>
                      <a:cubicBezTo>
                        <a:pt x="1370" y="937"/>
                        <a:pt x="1370" y="937"/>
                        <a:pt x="1370" y="937"/>
                      </a:cubicBezTo>
                      <a:cubicBezTo>
                        <a:pt x="1370" y="937"/>
                        <a:pt x="1370" y="937"/>
                        <a:pt x="1371" y="937"/>
                      </a:cubicBezTo>
                      <a:cubicBezTo>
                        <a:pt x="1383" y="938"/>
                        <a:pt x="1398" y="938"/>
                        <a:pt x="1411" y="936"/>
                      </a:cubicBezTo>
                      <a:cubicBezTo>
                        <a:pt x="1429" y="934"/>
                        <a:pt x="1448" y="937"/>
                        <a:pt x="1466" y="937"/>
                      </a:cubicBezTo>
                      <a:cubicBezTo>
                        <a:pt x="1493" y="937"/>
                        <a:pt x="1520" y="939"/>
                        <a:pt x="1547" y="940"/>
                      </a:cubicBezTo>
                      <a:cubicBezTo>
                        <a:pt x="1547" y="941"/>
                        <a:pt x="1547" y="941"/>
                        <a:pt x="1548" y="941"/>
                      </a:cubicBezTo>
                      <a:cubicBezTo>
                        <a:pt x="1549" y="941"/>
                        <a:pt x="1550" y="941"/>
                        <a:pt x="1550" y="941"/>
                      </a:cubicBezTo>
                      <a:cubicBezTo>
                        <a:pt x="1552" y="941"/>
                        <a:pt x="1553" y="941"/>
                        <a:pt x="1555" y="941"/>
                      </a:cubicBezTo>
                      <a:cubicBezTo>
                        <a:pt x="1555" y="941"/>
                        <a:pt x="1555" y="941"/>
                        <a:pt x="1556" y="941"/>
                      </a:cubicBezTo>
                      <a:cubicBezTo>
                        <a:pt x="1564" y="941"/>
                        <a:pt x="1574" y="940"/>
                        <a:pt x="1578" y="935"/>
                      </a:cubicBezTo>
                      <a:cubicBezTo>
                        <a:pt x="1585" y="925"/>
                        <a:pt x="1581" y="910"/>
                        <a:pt x="1582" y="898"/>
                      </a:cubicBezTo>
                      <a:cubicBezTo>
                        <a:pt x="1584" y="885"/>
                        <a:pt x="1582" y="871"/>
                        <a:pt x="1581" y="857"/>
                      </a:cubicBezTo>
                      <a:cubicBezTo>
                        <a:pt x="1581" y="844"/>
                        <a:pt x="1581" y="830"/>
                        <a:pt x="1580" y="817"/>
                      </a:cubicBezTo>
                      <a:cubicBezTo>
                        <a:pt x="1580" y="798"/>
                        <a:pt x="1580" y="779"/>
                        <a:pt x="1582" y="760"/>
                      </a:cubicBezTo>
                      <a:cubicBezTo>
                        <a:pt x="1584" y="743"/>
                        <a:pt x="1582" y="725"/>
                        <a:pt x="1582" y="708"/>
                      </a:cubicBezTo>
                      <a:cubicBezTo>
                        <a:pt x="1582" y="708"/>
                        <a:pt x="1582" y="707"/>
                        <a:pt x="1582" y="706"/>
                      </a:cubicBezTo>
                      <a:cubicBezTo>
                        <a:pt x="1582" y="706"/>
                        <a:pt x="1582" y="706"/>
                        <a:pt x="1582" y="705"/>
                      </a:cubicBezTo>
                      <a:cubicBezTo>
                        <a:pt x="1582" y="704"/>
                        <a:pt x="1582" y="704"/>
                        <a:pt x="1582" y="703"/>
                      </a:cubicBezTo>
                      <a:cubicBezTo>
                        <a:pt x="1582" y="702"/>
                        <a:pt x="1582" y="701"/>
                        <a:pt x="1581" y="701"/>
                      </a:cubicBezTo>
                      <a:cubicBezTo>
                        <a:pt x="1581" y="696"/>
                        <a:pt x="1581" y="691"/>
                        <a:pt x="1580" y="686"/>
                      </a:cubicBezTo>
                      <a:cubicBezTo>
                        <a:pt x="1579" y="677"/>
                        <a:pt x="1580" y="668"/>
                        <a:pt x="1580" y="659"/>
                      </a:cubicBezTo>
                      <a:cubicBezTo>
                        <a:pt x="1580" y="638"/>
                        <a:pt x="1583" y="618"/>
                        <a:pt x="1581" y="598"/>
                      </a:cubicBezTo>
                      <a:cubicBezTo>
                        <a:pt x="1581" y="580"/>
                        <a:pt x="1580" y="562"/>
                        <a:pt x="1581" y="545"/>
                      </a:cubicBezTo>
                      <a:cubicBezTo>
                        <a:pt x="1581" y="527"/>
                        <a:pt x="1579" y="509"/>
                        <a:pt x="1579" y="492"/>
                      </a:cubicBezTo>
                      <a:cubicBezTo>
                        <a:pt x="1579" y="491"/>
                        <a:pt x="1579" y="490"/>
                        <a:pt x="1579" y="490"/>
                      </a:cubicBezTo>
                      <a:cubicBezTo>
                        <a:pt x="1579" y="488"/>
                        <a:pt x="1579" y="487"/>
                        <a:pt x="1579" y="486"/>
                      </a:cubicBezTo>
                      <a:cubicBezTo>
                        <a:pt x="1579" y="485"/>
                        <a:pt x="1579" y="484"/>
                        <a:pt x="1579" y="482"/>
                      </a:cubicBezTo>
                      <a:cubicBezTo>
                        <a:pt x="1579" y="482"/>
                        <a:pt x="1578" y="481"/>
                        <a:pt x="1578" y="481"/>
                      </a:cubicBezTo>
                      <a:cubicBezTo>
                        <a:pt x="1577" y="468"/>
                        <a:pt x="1577" y="454"/>
                        <a:pt x="1577" y="441"/>
                      </a:cubicBezTo>
                      <a:cubicBezTo>
                        <a:pt x="1577" y="424"/>
                        <a:pt x="1577" y="407"/>
                        <a:pt x="1578" y="390"/>
                      </a:cubicBezTo>
                      <a:cubicBezTo>
                        <a:pt x="1581" y="364"/>
                        <a:pt x="1579" y="337"/>
                        <a:pt x="1579" y="311"/>
                      </a:cubicBezTo>
                      <a:cubicBezTo>
                        <a:pt x="1579" y="311"/>
                        <a:pt x="1579" y="310"/>
                        <a:pt x="1579" y="310"/>
                      </a:cubicBezTo>
                      <a:cubicBezTo>
                        <a:pt x="1578" y="287"/>
                        <a:pt x="1582" y="264"/>
                        <a:pt x="1582" y="241"/>
                      </a:cubicBezTo>
                      <a:cubicBezTo>
                        <a:pt x="1582" y="241"/>
                        <a:pt x="1582" y="241"/>
                        <a:pt x="1582" y="241"/>
                      </a:cubicBezTo>
                      <a:cubicBezTo>
                        <a:pt x="1582" y="201"/>
                        <a:pt x="1584" y="160"/>
                        <a:pt x="1584" y="120"/>
                      </a:cubicBezTo>
                      <a:cubicBezTo>
                        <a:pt x="1584" y="110"/>
                        <a:pt x="1584" y="101"/>
                        <a:pt x="1584" y="92"/>
                      </a:cubicBezTo>
                      <a:cubicBezTo>
                        <a:pt x="1584" y="84"/>
                        <a:pt x="1586" y="73"/>
                        <a:pt x="1585" y="66"/>
                      </a:cubicBezTo>
                      <a:cubicBezTo>
                        <a:pt x="1583" y="58"/>
                        <a:pt x="1584" y="48"/>
                        <a:pt x="1584" y="40"/>
                      </a:cubicBezTo>
                      <a:cubicBezTo>
                        <a:pt x="1583" y="34"/>
                        <a:pt x="1583" y="27"/>
                        <a:pt x="1582" y="21"/>
                      </a:cubicBezTo>
                      <a:cubicBezTo>
                        <a:pt x="1582" y="21"/>
                        <a:pt x="1582" y="20"/>
                        <a:pt x="1582" y="20"/>
                      </a:cubicBezTo>
                      <a:cubicBezTo>
                        <a:pt x="1582" y="20"/>
                        <a:pt x="1581" y="19"/>
                        <a:pt x="1581" y="19"/>
                      </a:cubicBezTo>
                      <a:cubicBezTo>
                        <a:pt x="1581" y="18"/>
                        <a:pt x="1581" y="18"/>
                        <a:pt x="1581" y="17"/>
                      </a:cubicBezTo>
                      <a:cubicBezTo>
                        <a:pt x="1581" y="17"/>
                        <a:pt x="1581" y="17"/>
                        <a:pt x="1581" y="16"/>
                      </a:cubicBezTo>
                      <a:cubicBezTo>
                        <a:pt x="1578" y="9"/>
                        <a:pt x="1572" y="8"/>
                        <a:pt x="1564" y="8"/>
                      </a:cubicBezTo>
                      <a:cubicBezTo>
                        <a:pt x="1549" y="8"/>
                        <a:pt x="1534" y="7"/>
                        <a:pt x="1520" y="7"/>
                      </a:cubicBezTo>
                      <a:cubicBezTo>
                        <a:pt x="1489" y="7"/>
                        <a:pt x="1458" y="5"/>
                        <a:pt x="1427" y="4"/>
                      </a:cubicBezTo>
                      <a:cubicBezTo>
                        <a:pt x="1400" y="3"/>
                        <a:pt x="1372" y="5"/>
                        <a:pt x="1344" y="2"/>
                      </a:cubicBezTo>
                      <a:cubicBezTo>
                        <a:pt x="1316" y="0"/>
                        <a:pt x="1288" y="3"/>
                        <a:pt x="1261" y="1"/>
                      </a:cubicBezTo>
                      <a:cubicBezTo>
                        <a:pt x="1260" y="1"/>
                        <a:pt x="1260" y="1"/>
                        <a:pt x="1260" y="1"/>
                      </a:cubicBezTo>
                      <a:cubicBezTo>
                        <a:pt x="1260" y="1"/>
                        <a:pt x="1260" y="1"/>
                        <a:pt x="1260" y="1"/>
                      </a:cubicBezTo>
                      <a:cubicBezTo>
                        <a:pt x="1260" y="1"/>
                        <a:pt x="1260" y="1"/>
                        <a:pt x="1260" y="1"/>
                      </a:cubicBezTo>
                      <a:cubicBezTo>
                        <a:pt x="1260" y="1"/>
                        <a:pt x="1260" y="1"/>
                        <a:pt x="1260" y="1"/>
                      </a:cubicBezTo>
                      <a:cubicBezTo>
                        <a:pt x="1259" y="1"/>
                        <a:pt x="1259" y="1"/>
                        <a:pt x="1259" y="1"/>
                      </a:cubicBezTo>
                      <a:cubicBezTo>
                        <a:pt x="1241" y="3"/>
                        <a:pt x="1223" y="1"/>
                        <a:pt x="1205" y="1"/>
                      </a:cubicBezTo>
                      <a:cubicBezTo>
                        <a:pt x="1196" y="0"/>
                        <a:pt x="1186" y="1"/>
                        <a:pt x="1177" y="2"/>
                      </a:cubicBezTo>
                      <a:cubicBezTo>
                        <a:pt x="1168" y="2"/>
                        <a:pt x="1158" y="1"/>
                        <a:pt x="1149" y="1"/>
                      </a:cubicBezTo>
                      <a:cubicBezTo>
                        <a:pt x="1114" y="1"/>
                        <a:pt x="1079" y="2"/>
                        <a:pt x="1044" y="2"/>
                      </a:cubicBezTo>
                      <a:cubicBezTo>
                        <a:pt x="986" y="2"/>
                        <a:pt x="986" y="2"/>
                        <a:pt x="986" y="2"/>
                      </a:cubicBezTo>
                      <a:cubicBezTo>
                        <a:pt x="968" y="2"/>
                        <a:pt x="950" y="5"/>
                        <a:pt x="932" y="5"/>
                      </a:cubicBezTo>
                      <a:cubicBezTo>
                        <a:pt x="915" y="5"/>
                        <a:pt x="897" y="3"/>
                        <a:pt x="880" y="3"/>
                      </a:cubicBezTo>
                      <a:cubicBezTo>
                        <a:pt x="870" y="3"/>
                        <a:pt x="861" y="5"/>
                        <a:pt x="852" y="5"/>
                      </a:cubicBezTo>
                      <a:cubicBezTo>
                        <a:pt x="847" y="5"/>
                        <a:pt x="842" y="5"/>
                        <a:pt x="837" y="5"/>
                      </a:cubicBezTo>
                      <a:cubicBezTo>
                        <a:pt x="836" y="5"/>
                        <a:pt x="836" y="5"/>
                        <a:pt x="835" y="5"/>
                      </a:cubicBezTo>
                      <a:cubicBezTo>
                        <a:pt x="835" y="5"/>
                        <a:pt x="834" y="5"/>
                        <a:pt x="834" y="5"/>
                      </a:cubicBezTo>
                      <a:cubicBezTo>
                        <a:pt x="834" y="5"/>
                        <a:pt x="834" y="5"/>
                        <a:pt x="833" y="5"/>
                      </a:cubicBezTo>
                      <a:cubicBezTo>
                        <a:pt x="833" y="5"/>
                        <a:pt x="833" y="5"/>
                        <a:pt x="832" y="5"/>
                      </a:cubicBezTo>
                      <a:cubicBezTo>
                        <a:pt x="813" y="7"/>
                        <a:pt x="793" y="4"/>
                        <a:pt x="773" y="5"/>
                      </a:cubicBezTo>
                      <a:cubicBezTo>
                        <a:pt x="755" y="6"/>
                        <a:pt x="737" y="5"/>
                        <a:pt x="719" y="5"/>
                      </a:cubicBezTo>
                      <a:cubicBezTo>
                        <a:pt x="701" y="5"/>
                        <a:pt x="684" y="5"/>
                        <a:pt x="667" y="4"/>
                      </a:cubicBezTo>
                      <a:cubicBezTo>
                        <a:pt x="650" y="3"/>
                        <a:pt x="633" y="4"/>
                        <a:pt x="616" y="4"/>
                      </a:cubicBezTo>
                      <a:cubicBezTo>
                        <a:pt x="578" y="4"/>
                        <a:pt x="539" y="3"/>
                        <a:pt x="501" y="3"/>
                      </a:cubicBezTo>
                      <a:cubicBezTo>
                        <a:pt x="482" y="3"/>
                        <a:pt x="464" y="2"/>
                        <a:pt x="446" y="4"/>
                      </a:cubicBezTo>
                      <a:cubicBezTo>
                        <a:pt x="437" y="4"/>
                        <a:pt x="429" y="5"/>
                        <a:pt x="421" y="4"/>
                      </a:cubicBezTo>
                      <a:cubicBezTo>
                        <a:pt x="412" y="4"/>
                        <a:pt x="401" y="7"/>
                        <a:pt x="392" y="6"/>
                      </a:cubicBezTo>
                      <a:cubicBezTo>
                        <a:pt x="392" y="6"/>
                        <a:pt x="391" y="6"/>
                        <a:pt x="391" y="6"/>
                      </a:cubicBezTo>
                      <a:cubicBezTo>
                        <a:pt x="372" y="6"/>
                        <a:pt x="353" y="4"/>
                        <a:pt x="335" y="5"/>
                      </a:cubicBezTo>
                      <a:cubicBezTo>
                        <a:pt x="315" y="5"/>
                        <a:pt x="295" y="6"/>
                        <a:pt x="276" y="6"/>
                      </a:cubicBezTo>
                      <a:cubicBezTo>
                        <a:pt x="240" y="6"/>
                        <a:pt x="205" y="7"/>
                        <a:pt x="169" y="6"/>
                      </a:cubicBezTo>
                      <a:cubicBezTo>
                        <a:pt x="133" y="5"/>
                        <a:pt x="97" y="3"/>
                        <a:pt x="62" y="2"/>
                      </a:cubicBezTo>
                      <a:cubicBezTo>
                        <a:pt x="47" y="2"/>
                        <a:pt x="30" y="1"/>
                        <a:pt x="16" y="7"/>
                      </a:cubicBezTo>
                      <a:cubicBezTo>
                        <a:pt x="10" y="10"/>
                        <a:pt x="8" y="19"/>
                        <a:pt x="7" y="25"/>
                      </a:cubicBezTo>
                      <a:cubicBezTo>
                        <a:pt x="6" y="28"/>
                        <a:pt x="6" y="32"/>
                        <a:pt x="5" y="36"/>
                      </a:cubicBezTo>
                      <a:cubicBezTo>
                        <a:pt x="5" y="39"/>
                        <a:pt x="5" y="44"/>
                        <a:pt x="5" y="47"/>
                      </a:cubicBezTo>
                      <a:cubicBezTo>
                        <a:pt x="5" y="48"/>
                        <a:pt x="4" y="48"/>
                        <a:pt x="5" y="49"/>
                      </a:cubicBezTo>
                      <a:cubicBezTo>
                        <a:pt x="5" y="49"/>
                        <a:pt x="5" y="50"/>
                        <a:pt x="5" y="50"/>
                      </a:cubicBezTo>
                      <a:cubicBezTo>
                        <a:pt x="5" y="50"/>
                        <a:pt x="5" y="50"/>
                        <a:pt x="4" y="51"/>
                      </a:cubicBezTo>
                      <a:cubicBezTo>
                        <a:pt x="4" y="52"/>
                        <a:pt x="4" y="52"/>
                        <a:pt x="5" y="53"/>
                      </a:cubicBezTo>
                      <a:cubicBezTo>
                        <a:pt x="6" y="62"/>
                        <a:pt x="5" y="72"/>
                        <a:pt x="4" y="81"/>
                      </a:cubicBezTo>
                      <a:cubicBezTo>
                        <a:pt x="4" y="93"/>
                        <a:pt x="3" y="105"/>
                        <a:pt x="4" y="117"/>
                      </a:cubicBezTo>
                      <a:cubicBezTo>
                        <a:pt x="6" y="128"/>
                        <a:pt x="4" y="140"/>
                        <a:pt x="5" y="151"/>
                      </a:cubicBezTo>
                      <a:cubicBezTo>
                        <a:pt x="7" y="158"/>
                        <a:pt x="6" y="168"/>
                        <a:pt x="5" y="175"/>
                      </a:cubicBezTo>
                      <a:cubicBezTo>
                        <a:pt x="4" y="180"/>
                        <a:pt x="5" y="185"/>
                        <a:pt x="4" y="190"/>
                      </a:cubicBezTo>
                      <a:cubicBezTo>
                        <a:pt x="2" y="199"/>
                        <a:pt x="3" y="210"/>
                        <a:pt x="2" y="219"/>
                      </a:cubicBezTo>
                      <a:cubicBezTo>
                        <a:pt x="1" y="230"/>
                        <a:pt x="2" y="241"/>
                        <a:pt x="2" y="252"/>
                      </a:cubicBezTo>
                      <a:cubicBezTo>
                        <a:pt x="2" y="261"/>
                        <a:pt x="5" y="273"/>
                        <a:pt x="3" y="282"/>
                      </a:cubicBezTo>
                      <a:cubicBezTo>
                        <a:pt x="2" y="286"/>
                        <a:pt x="3" y="292"/>
                        <a:pt x="4" y="295"/>
                      </a:cubicBezTo>
                      <a:cubicBezTo>
                        <a:pt x="3" y="296"/>
                        <a:pt x="3" y="296"/>
                        <a:pt x="3" y="297"/>
                      </a:cubicBezTo>
                      <a:cubicBezTo>
                        <a:pt x="3" y="325"/>
                        <a:pt x="4" y="354"/>
                        <a:pt x="4" y="382"/>
                      </a:cubicBezTo>
                      <a:cubicBezTo>
                        <a:pt x="4" y="411"/>
                        <a:pt x="3" y="440"/>
                        <a:pt x="3" y="469"/>
                      </a:cubicBezTo>
                      <a:cubicBezTo>
                        <a:pt x="3" y="495"/>
                        <a:pt x="1" y="522"/>
                        <a:pt x="1" y="548"/>
                      </a:cubicBezTo>
                      <a:cubicBezTo>
                        <a:pt x="1" y="572"/>
                        <a:pt x="2" y="595"/>
                        <a:pt x="2" y="619"/>
                      </a:cubicBezTo>
                      <a:cubicBezTo>
                        <a:pt x="1" y="629"/>
                        <a:pt x="2" y="639"/>
                        <a:pt x="2" y="648"/>
                      </a:cubicBezTo>
                      <a:cubicBezTo>
                        <a:pt x="2" y="661"/>
                        <a:pt x="2" y="673"/>
                        <a:pt x="2" y="686"/>
                      </a:cubicBezTo>
                      <a:cubicBezTo>
                        <a:pt x="2" y="700"/>
                        <a:pt x="4" y="715"/>
                        <a:pt x="4" y="729"/>
                      </a:cubicBezTo>
                      <a:cubicBezTo>
                        <a:pt x="4" y="744"/>
                        <a:pt x="3" y="758"/>
                        <a:pt x="4" y="773"/>
                      </a:cubicBezTo>
                      <a:cubicBezTo>
                        <a:pt x="5" y="787"/>
                        <a:pt x="4" y="801"/>
                        <a:pt x="4" y="815"/>
                      </a:cubicBezTo>
                      <a:cubicBezTo>
                        <a:pt x="5" y="830"/>
                        <a:pt x="3" y="844"/>
                        <a:pt x="2" y="859"/>
                      </a:cubicBezTo>
                      <a:cubicBezTo>
                        <a:pt x="1" y="870"/>
                        <a:pt x="0" y="882"/>
                        <a:pt x="2" y="893"/>
                      </a:cubicBezTo>
                      <a:close/>
                      <a:moveTo>
                        <a:pt x="8" y="185"/>
                      </a:moveTo>
                      <a:cubicBezTo>
                        <a:pt x="8" y="175"/>
                        <a:pt x="10" y="164"/>
                        <a:pt x="10" y="154"/>
                      </a:cubicBezTo>
                      <a:cubicBezTo>
                        <a:pt x="11" y="141"/>
                        <a:pt x="10" y="127"/>
                        <a:pt x="8" y="114"/>
                      </a:cubicBezTo>
                      <a:cubicBezTo>
                        <a:pt x="7" y="102"/>
                        <a:pt x="8" y="90"/>
                        <a:pt x="9" y="78"/>
                      </a:cubicBezTo>
                      <a:cubicBezTo>
                        <a:pt x="9" y="69"/>
                        <a:pt x="10" y="59"/>
                        <a:pt x="9" y="50"/>
                      </a:cubicBezTo>
                      <a:cubicBezTo>
                        <a:pt x="10" y="44"/>
                        <a:pt x="9" y="36"/>
                        <a:pt x="10" y="29"/>
                      </a:cubicBezTo>
                      <a:cubicBezTo>
                        <a:pt x="12" y="23"/>
                        <a:pt x="12" y="18"/>
                        <a:pt x="16" y="13"/>
                      </a:cubicBezTo>
                      <a:cubicBezTo>
                        <a:pt x="20" y="8"/>
                        <a:pt x="31" y="7"/>
                        <a:pt x="36" y="7"/>
                      </a:cubicBezTo>
                      <a:cubicBezTo>
                        <a:pt x="52" y="6"/>
                        <a:pt x="68" y="7"/>
                        <a:pt x="84" y="8"/>
                      </a:cubicBezTo>
                      <a:cubicBezTo>
                        <a:pt x="117" y="9"/>
                        <a:pt x="151" y="9"/>
                        <a:pt x="185" y="11"/>
                      </a:cubicBezTo>
                      <a:cubicBezTo>
                        <a:pt x="217" y="13"/>
                        <a:pt x="251" y="12"/>
                        <a:pt x="283" y="10"/>
                      </a:cubicBezTo>
                      <a:cubicBezTo>
                        <a:pt x="301" y="9"/>
                        <a:pt x="320" y="9"/>
                        <a:pt x="338" y="9"/>
                      </a:cubicBezTo>
                      <a:cubicBezTo>
                        <a:pt x="356" y="8"/>
                        <a:pt x="374" y="10"/>
                        <a:pt x="391" y="10"/>
                      </a:cubicBezTo>
                      <a:cubicBezTo>
                        <a:pt x="392" y="10"/>
                        <a:pt x="392" y="10"/>
                        <a:pt x="392" y="10"/>
                      </a:cubicBezTo>
                      <a:cubicBezTo>
                        <a:pt x="399" y="11"/>
                        <a:pt x="405" y="8"/>
                        <a:pt x="411" y="8"/>
                      </a:cubicBezTo>
                      <a:cubicBezTo>
                        <a:pt x="420" y="8"/>
                        <a:pt x="429" y="8"/>
                        <a:pt x="438" y="8"/>
                      </a:cubicBezTo>
                      <a:cubicBezTo>
                        <a:pt x="456" y="9"/>
                        <a:pt x="473" y="6"/>
                        <a:pt x="491" y="7"/>
                      </a:cubicBezTo>
                      <a:cubicBezTo>
                        <a:pt x="530" y="8"/>
                        <a:pt x="569" y="8"/>
                        <a:pt x="608" y="8"/>
                      </a:cubicBezTo>
                      <a:cubicBezTo>
                        <a:pt x="626" y="9"/>
                        <a:pt x="644" y="8"/>
                        <a:pt x="662" y="8"/>
                      </a:cubicBezTo>
                      <a:cubicBezTo>
                        <a:pt x="680" y="8"/>
                        <a:pt x="698" y="9"/>
                        <a:pt x="716" y="9"/>
                      </a:cubicBezTo>
                      <a:cubicBezTo>
                        <a:pt x="734" y="9"/>
                        <a:pt x="752" y="10"/>
                        <a:pt x="770" y="9"/>
                      </a:cubicBezTo>
                      <a:cubicBezTo>
                        <a:pt x="791" y="9"/>
                        <a:pt x="813" y="11"/>
                        <a:pt x="834" y="9"/>
                      </a:cubicBezTo>
                      <a:cubicBezTo>
                        <a:pt x="847" y="11"/>
                        <a:pt x="862" y="8"/>
                        <a:pt x="876" y="8"/>
                      </a:cubicBezTo>
                      <a:cubicBezTo>
                        <a:pt x="892" y="8"/>
                        <a:pt x="909" y="7"/>
                        <a:pt x="926" y="9"/>
                      </a:cubicBezTo>
                      <a:cubicBezTo>
                        <a:pt x="934" y="10"/>
                        <a:pt x="943" y="8"/>
                        <a:pt x="951" y="8"/>
                      </a:cubicBezTo>
                      <a:cubicBezTo>
                        <a:pt x="960" y="7"/>
                        <a:pt x="970" y="8"/>
                        <a:pt x="979" y="7"/>
                      </a:cubicBezTo>
                      <a:cubicBezTo>
                        <a:pt x="999" y="5"/>
                        <a:pt x="1020" y="7"/>
                        <a:pt x="1040" y="7"/>
                      </a:cubicBezTo>
                      <a:cubicBezTo>
                        <a:pt x="1056" y="7"/>
                        <a:pt x="1072" y="7"/>
                        <a:pt x="1088" y="6"/>
                      </a:cubicBezTo>
                      <a:cubicBezTo>
                        <a:pt x="1099" y="5"/>
                        <a:pt x="1109" y="5"/>
                        <a:pt x="1120" y="5"/>
                      </a:cubicBezTo>
                      <a:cubicBezTo>
                        <a:pt x="1129" y="5"/>
                        <a:pt x="1138" y="5"/>
                        <a:pt x="1147" y="6"/>
                      </a:cubicBezTo>
                      <a:cubicBezTo>
                        <a:pt x="1165" y="7"/>
                        <a:pt x="1184" y="6"/>
                        <a:pt x="1202" y="5"/>
                      </a:cubicBezTo>
                      <a:cubicBezTo>
                        <a:pt x="1221" y="4"/>
                        <a:pt x="1241" y="7"/>
                        <a:pt x="1260" y="6"/>
                      </a:cubicBezTo>
                      <a:cubicBezTo>
                        <a:pt x="1272" y="7"/>
                        <a:pt x="1285" y="7"/>
                        <a:pt x="1298" y="6"/>
                      </a:cubicBezTo>
                      <a:cubicBezTo>
                        <a:pt x="1310" y="6"/>
                        <a:pt x="1323" y="5"/>
                        <a:pt x="1335" y="6"/>
                      </a:cubicBezTo>
                      <a:cubicBezTo>
                        <a:pt x="1349" y="8"/>
                        <a:pt x="1362" y="7"/>
                        <a:pt x="1376" y="7"/>
                      </a:cubicBezTo>
                      <a:cubicBezTo>
                        <a:pt x="1388" y="7"/>
                        <a:pt x="1400" y="9"/>
                        <a:pt x="1411" y="8"/>
                      </a:cubicBezTo>
                      <a:cubicBezTo>
                        <a:pt x="1424" y="6"/>
                        <a:pt x="1438" y="9"/>
                        <a:pt x="1452" y="9"/>
                      </a:cubicBezTo>
                      <a:cubicBezTo>
                        <a:pt x="1465" y="9"/>
                        <a:pt x="1479" y="11"/>
                        <a:pt x="1493" y="11"/>
                      </a:cubicBezTo>
                      <a:cubicBezTo>
                        <a:pt x="1506" y="11"/>
                        <a:pt x="1520" y="11"/>
                        <a:pt x="1533" y="12"/>
                      </a:cubicBezTo>
                      <a:cubicBezTo>
                        <a:pt x="1541" y="12"/>
                        <a:pt x="1548" y="12"/>
                        <a:pt x="1556" y="12"/>
                      </a:cubicBezTo>
                      <a:cubicBezTo>
                        <a:pt x="1565" y="12"/>
                        <a:pt x="1574" y="10"/>
                        <a:pt x="1577" y="20"/>
                      </a:cubicBezTo>
                      <a:cubicBezTo>
                        <a:pt x="1579" y="27"/>
                        <a:pt x="1579" y="35"/>
                        <a:pt x="1580" y="43"/>
                      </a:cubicBezTo>
                      <a:cubicBezTo>
                        <a:pt x="1580" y="50"/>
                        <a:pt x="1579" y="58"/>
                        <a:pt x="1580" y="65"/>
                      </a:cubicBezTo>
                      <a:cubicBezTo>
                        <a:pt x="1582" y="72"/>
                        <a:pt x="1580" y="81"/>
                        <a:pt x="1580" y="88"/>
                      </a:cubicBezTo>
                      <a:cubicBezTo>
                        <a:pt x="1580" y="99"/>
                        <a:pt x="1578" y="109"/>
                        <a:pt x="1580" y="120"/>
                      </a:cubicBezTo>
                      <a:cubicBezTo>
                        <a:pt x="1582" y="137"/>
                        <a:pt x="1578" y="155"/>
                        <a:pt x="1578" y="172"/>
                      </a:cubicBezTo>
                      <a:cubicBezTo>
                        <a:pt x="1578" y="194"/>
                        <a:pt x="1578" y="216"/>
                        <a:pt x="1578" y="238"/>
                      </a:cubicBezTo>
                      <a:cubicBezTo>
                        <a:pt x="1578" y="238"/>
                        <a:pt x="1578" y="238"/>
                        <a:pt x="1578" y="238"/>
                      </a:cubicBezTo>
                      <a:cubicBezTo>
                        <a:pt x="1578" y="257"/>
                        <a:pt x="1575" y="276"/>
                        <a:pt x="1575" y="295"/>
                      </a:cubicBezTo>
                      <a:cubicBezTo>
                        <a:pt x="1575" y="295"/>
                        <a:pt x="1575" y="296"/>
                        <a:pt x="1575" y="296"/>
                      </a:cubicBezTo>
                      <a:cubicBezTo>
                        <a:pt x="1575" y="311"/>
                        <a:pt x="1576" y="326"/>
                        <a:pt x="1576" y="342"/>
                      </a:cubicBezTo>
                      <a:cubicBezTo>
                        <a:pt x="1576" y="358"/>
                        <a:pt x="1574" y="374"/>
                        <a:pt x="1574" y="390"/>
                      </a:cubicBezTo>
                      <a:cubicBezTo>
                        <a:pt x="1574" y="422"/>
                        <a:pt x="1570" y="454"/>
                        <a:pt x="1574" y="486"/>
                      </a:cubicBezTo>
                      <a:cubicBezTo>
                        <a:pt x="1574" y="505"/>
                        <a:pt x="1577" y="525"/>
                        <a:pt x="1577" y="545"/>
                      </a:cubicBezTo>
                      <a:cubicBezTo>
                        <a:pt x="1576" y="563"/>
                        <a:pt x="1576" y="582"/>
                        <a:pt x="1577" y="601"/>
                      </a:cubicBezTo>
                      <a:cubicBezTo>
                        <a:pt x="1578" y="621"/>
                        <a:pt x="1576" y="641"/>
                        <a:pt x="1576" y="661"/>
                      </a:cubicBezTo>
                      <a:cubicBezTo>
                        <a:pt x="1576" y="671"/>
                        <a:pt x="1576" y="680"/>
                        <a:pt x="1577" y="690"/>
                      </a:cubicBezTo>
                      <a:cubicBezTo>
                        <a:pt x="1577" y="695"/>
                        <a:pt x="1577" y="700"/>
                        <a:pt x="1578" y="705"/>
                      </a:cubicBezTo>
                      <a:cubicBezTo>
                        <a:pt x="1577" y="724"/>
                        <a:pt x="1579" y="742"/>
                        <a:pt x="1578" y="760"/>
                      </a:cubicBezTo>
                      <a:cubicBezTo>
                        <a:pt x="1577" y="779"/>
                        <a:pt x="1576" y="798"/>
                        <a:pt x="1576" y="817"/>
                      </a:cubicBezTo>
                      <a:cubicBezTo>
                        <a:pt x="1576" y="817"/>
                        <a:pt x="1576" y="817"/>
                        <a:pt x="1576" y="817"/>
                      </a:cubicBezTo>
                      <a:cubicBezTo>
                        <a:pt x="1576" y="817"/>
                        <a:pt x="1576" y="817"/>
                        <a:pt x="1576" y="817"/>
                      </a:cubicBezTo>
                      <a:cubicBezTo>
                        <a:pt x="1576" y="817"/>
                        <a:pt x="1576" y="818"/>
                        <a:pt x="1576" y="818"/>
                      </a:cubicBezTo>
                      <a:cubicBezTo>
                        <a:pt x="1576" y="818"/>
                        <a:pt x="1576" y="818"/>
                        <a:pt x="1576" y="818"/>
                      </a:cubicBezTo>
                      <a:cubicBezTo>
                        <a:pt x="1577" y="839"/>
                        <a:pt x="1576" y="860"/>
                        <a:pt x="1578" y="880"/>
                      </a:cubicBezTo>
                      <a:cubicBezTo>
                        <a:pt x="1579" y="891"/>
                        <a:pt x="1578" y="901"/>
                        <a:pt x="1578" y="911"/>
                      </a:cubicBezTo>
                      <a:cubicBezTo>
                        <a:pt x="1578" y="920"/>
                        <a:pt x="1581" y="932"/>
                        <a:pt x="1567" y="935"/>
                      </a:cubicBezTo>
                      <a:cubicBezTo>
                        <a:pt x="1562" y="937"/>
                        <a:pt x="1556" y="937"/>
                        <a:pt x="1550" y="936"/>
                      </a:cubicBezTo>
                      <a:cubicBezTo>
                        <a:pt x="1522" y="935"/>
                        <a:pt x="1494" y="932"/>
                        <a:pt x="1466" y="932"/>
                      </a:cubicBezTo>
                      <a:cubicBezTo>
                        <a:pt x="1449" y="932"/>
                        <a:pt x="1431" y="931"/>
                        <a:pt x="1413" y="932"/>
                      </a:cubicBezTo>
                      <a:cubicBezTo>
                        <a:pt x="1399" y="933"/>
                        <a:pt x="1384" y="934"/>
                        <a:pt x="1371" y="932"/>
                      </a:cubicBezTo>
                      <a:cubicBezTo>
                        <a:pt x="1370" y="932"/>
                        <a:pt x="1370" y="932"/>
                        <a:pt x="1370" y="932"/>
                      </a:cubicBezTo>
                      <a:cubicBezTo>
                        <a:pt x="1370" y="932"/>
                        <a:pt x="1370" y="932"/>
                        <a:pt x="1370" y="932"/>
                      </a:cubicBezTo>
                      <a:cubicBezTo>
                        <a:pt x="1347" y="932"/>
                        <a:pt x="1324" y="934"/>
                        <a:pt x="1301" y="934"/>
                      </a:cubicBezTo>
                      <a:cubicBezTo>
                        <a:pt x="1277" y="934"/>
                        <a:pt x="1252" y="933"/>
                        <a:pt x="1228" y="933"/>
                      </a:cubicBezTo>
                      <a:cubicBezTo>
                        <a:pt x="1206" y="933"/>
                        <a:pt x="1183" y="935"/>
                        <a:pt x="1161" y="935"/>
                      </a:cubicBezTo>
                      <a:cubicBezTo>
                        <a:pt x="1149" y="935"/>
                        <a:pt x="1137" y="935"/>
                        <a:pt x="1125" y="935"/>
                      </a:cubicBezTo>
                      <a:cubicBezTo>
                        <a:pt x="1115" y="935"/>
                        <a:pt x="1104" y="936"/>
                        <a:pt x="1094" y="935"/>
                      </a:cubicBezTo>
                      <a:cubicBezTo>
                        <a:pt x="1094" y="934"/>
                        <a:pt x="1094" y="934"/>
                        <a:pt x="1093" y="934"/>
                      </a:cubicBezTo>
                      <a:cubicBezTo>
                        <a:pt x="1062" y="936"/>
                        <a:pt x="1031" y="934"/>
                        <a:pt x="1000" y="934"/>
                      </a:cubicBezTo>
                      <a:cubicBezTo>
                        <a:pt x="982" y="934"/>
                        <a:pt x="964" y="934"/>
                        <a:pt x="946" y="934"/>
                      </a:cubicBezTo>
                      <a:cubicBezTo>
                        <a:pt x="930" y="935"/>
                        <a:pt x="914" y="936"/>
                        <a:pt x="897" y="935"/>
                      </a:cubicBezTo>
                      <a:cubicBezTo>
                        <a:pt x="884" y="933"/>
                        <a:pt x="870" y="935"/>
                        <a:pt x="856" y="934"/>
                      </a:cubicBezTo>
                      <a:cubicBezTo>
                        <a:pt x="841" y="933"/>
                        <a:pt x="826" y="933"/>
                        <a:pt x="810" y="934"/>
                      </a:cubicBezTo>
                      <a:cubicBezTo>
                        <a:pt x="795" y="934"/>
                        <a:pt x="779" y="934"/>
                        <a:pt x="763" y="934"/>
                      </a:cubicBezTo>
                      <a:cubicBezTo>
                        <a:pt x="750" y="934"/>
                        <a:pt x="735" y="936"/>
                        <a:pt x="721" y="933"/>
                      </a:cubicBezTo>
                      <a:cubicBezTo>
                        <a:pt x="721" y="933"/>
                        <a:pt x="720" y="933"/>
                        <a:pt x="720" y="933"/>
                      </a:cubicBezTo>
                      <a:cubicBezTo>
                        <a:pt x="706" y="933"/>
                        <a:pt x="691" y="933"/>
                        <a:pt x="677" y="933"/>
                      </a:cubicBezTo>
                      <a:cubicBezTo>
                        <a:pt x="663" y="933"/>
                        <a:pt x="649" y="932"/>
                        <a:pt x="635" y="932"/>
                      </a:cubicBezTo>
                      <a:cubicBezTo>
                        <a:pt x="620" y="932"/>
                        <a:pt x="604" y="933"/>
                        <a:pt x="589" y="933"/>
                      </a:cubicBezTo>
                      <a:cubicBezTo>
                        <a:pt x="573" y="933"/>
                        <a:pt x="557" y="933"/>
                        <a:pt x="541" y="934"/>
                      </a:cubicBezTo>
                      <a:cubicBezTo>
                        <a:pt x="526" y="935"/>
                        <a:pt x="510" y="934"/>
                        <a:pt x="495" y="934"/>
                      </a:cubicBezTo>
                      <a:cubicBezTo>
                        <a:pt x="476" y="933"/>
                        <a:pt x="457" y="933"/>
                        <a:pt x="438" y="934"/>
                      </a:cubicBezTo>
                      <a:cubicBezTo>
                        <a:pt x="409" y="934"/>
                        <a:pt x="379" y="933"/>
                        <a:pt x="349" y="933"/>
                      </a:cubicBezTo>
                      <a:cubicBezTo>
                        <a:pt x="349" y="933"/>
                        <a:pt x="349" y="933"/>
                        <a:pt x="349" y="933"/>
                      </a:cubicBezTo>
                      <a:cubicBezTo>
                        <a:pt x="349" y="933"/>
                        <a:pt x="349" y="933"/>
                        <a:pt x="349" y="933"/>
                      </a:cubicBezTo>
                      <a:cubicBezTo>
                        <a:pt x="322" y="933"/>
                        <a:pt x="294" y="931"/>
                        <a:pt x="267" y="932"/>
                      </a:cubicBezTo>
                      <a:cubicBezTo>
                        <a:pt x="234" y="932"/>
                        <a:pt x="201" y="932"/>
                        <a:pt x="169" y="932"/>
                      </a:cubicBezTo>
                      <a:cubicBezTo>
                        <a:pt x="155" y="932"/>
                        <a:pt x="142" y="931"/>
                        <a:pt x="128" y="932"/>
                      </a:cubicBezTo>
                      <a:cubicBezTo>
                        <a:pt x="115" y="933"/>
                        <a:pt x="101" y="934"/>
                        <a:pt x="87" y="934"/>
                      </a:cubicBezTo>
                      <a:cubicBezTo>
                        <a:pt x="72" y="934"/>
                        <a:pt x="57" y="936"/>
                        <a:pt x="41" y="935"/>
                      </a:cubicBezTo>
                      <a:cubicBezTo>
                        <a:pt x="33" y="935"/>
                        <a:pt x="25" y="935"/>
                        <a:pt x="18" y="932"/>
                      </a:cubicBezTo>
                      <a:cubicBezTo>
                        <a:pt x="11" y="930"/>
                        <a:pt x="10" y="924"/>
                        <a:pt x="9" y="918"/>
                      </a:cubicBezTo>
                      <a:cubicBezTo>
                        <a:pt x="9" y="918"/>
                        <a:pt x="10" y="917"/>
                        <a:pt x="10" y="916"/>
                      </a:cubicBezTo>
                      <a:cubicBezTo>
                        <a:pt x="9" y="915"/>
                        <a:pt x="9" y="913"/>
                        <a:pt x="8" y="912"/>
                      </a:cubicBezTo>
                      <a:cubicBezTo>
                        <a:pt x="8" y="911"/>
                        <a:pt x="8" y="911"/>
                        <a:pt x="8" y="910"/>
                      </a:cubicBezTo>
                      <a:cubicBezTo>
                        <a:pt x="8" y="910"/>
                        <a:pt x="8" y="910"/>
                        <a:pt x="8" y="909"/>
                      </a:cubicBezTo>
                      <a:cubicBezTo>
                        <a:pt x="7" y="904"/>
                        <a:pt x="7" y="899"/>
                        <a:pt x="7" y="894"/>
                      </a:cubicBezTo>
                      <a:cubicBezTo>
                        <a:pt x="5" y="882"/>
                        <a:pt x="5" y="870"/>
                        <a:pt x="6" y="859"/>
                      </a:cubicBezTo>
                      <a:cubicBezTo>
                        <a:pt x="7" y="845"/>
                        <a:pt x="8" y="832"/>
                        <a:pt x="8" y="819"/>
                      </a:cubicBezTo>
                      <a:cubicBezTo>
                        <a:pt x="8" y="805"/>
                        <a:pt x="7" y="791"/>
                        <a:pt x="8" y="776"/>
                      </a:cubicBezTo>
                      <a:cubicBezTo>
                        <a:pt x="10" y="748"/>
                        <a:pt x="7" y="719"/>
                        <a:pt x="7" y="691"/>
                      </a:cubicBezTo>
                      <a:cubicBezTo>
                        <a:pt x="7" y="680"/>
                        <a:pt x="5" y="670"/>
                        <a:pt x="5" y="660"/>
                      </a:cubicBezTo>
                      <a:cubicBezTo>
                        <a:pt x="5" y="653"/>
                        <a:pt x="5" y="646"/>
                        <a:pt x="5" y="639"/>
                      </a:cubicBezTo>
                      <a:cubicBezTo>
                        <a:pt x="6" y="639"/>
                        <a:pt x="6" y="638"/>
                        <a:pt x="6" y="637"/>
                      </a:cubicBezTo>
                      <a:cubicBezTo>
                        <a:pt x="6" y="631"/>
                        <a:pt x="6" y="625"/>
                        <a:pt x="6" y="619"/>
                      </a:cubicBezTo>
                      <a:cubicBezTo>
                        <a:pt x="6" y="618"/>
                        <a:pt x="6" y="616"/>
                        <a:pt x="6" y="615"/>
                      </a:cubicBezTo>
                      <a:cubicBezTo>
                        <a:pt x="6" y="614"/>
                        <a:pt x="6" y="613"/>
                        <a:pt x="6" y="613"/>
                      </a:cubicBezTo>
                      <a:cubicBezTo>
                        <a:pt x="5" y="592"/>
                        <a:pt x="5" y="572"/>
                        <a:pt x="5" y="552"/>
                      </a:cubicBezTo>
                      <a:cubicBezTo>
                        <a:pt x="7" y="524"/>
                        <a:pt x="7" y="496"/>
                        <a:pt x="7" y="469"/>
                      </a:cubicBezTo>
                      <a:cubicBezTo>
                        <a:pt x="7" y="424"/>
                        <a:pt x="7" y="424"/>
                        <a:pt x="7" y="424"/>
                      </a:cubicBezTo>
                      <a:cubicBezTo>
                        <a:pt x="7" y="411"/>
                        <a:pt x="9" y="397"/>
                        <a:pt x="8" y="385"/>
                      </a:cubicBezTo>
                      <a:cubicBezTo>
                        <a:pt x="8" y="362"/>
                        <a:pt x="7" y="340"/>
                        <a:pt x="7" y="318"/>
                      </a:cubicBezTo>
                      <a:cubicBezTo>
                        <a:pt x="8" y="317"/>
                        <a:pt x="8" y="317"/>
                        <a:pt x="8" y="316"/>
                      </a:cubicBezTo>
                      <a:cubicBezTo>
                        <a:pt x="8" y="310"/>
                        <a:pt x="8" y="305"/>
                        <a:pt x="8" y="299"/>
                      </a:cubicBezTo>
                      <a:cubicBezTo>
                        <a:pt x="8" y="295"/>
                        <a:pt x="9" y="288"/>
                        <a:pt x="8" y="284"/>
                      </a:cubicBezTo>
                      <a:cubicBezTo>
                        <a:pt x="7" y="281"/>
                        <a:pt x="7" y="276"/>
                        <a:pt x="7" y="272"/>
                      </a:cubicBezTo>
                      <a:cubicBezTo>
                        <a:pt x="8" y="266"/>
                        <a:pt x="6" y="259"/>
                        <a:pt x="6" y="252"/>
                      </a:cubicBezTo>
                      <a:cubicBezTo>
                        <a:pt x="5" y="229"/>
                        <a:pt x="8" y="207"/>
                        <a:pt x="8" y="185"/>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Freeform 107"/>
                <p:cNvSpPr>
                  <a:spLocks noEditPoints="1"/>
                </p:cNvSpPr>
                <p:nvPr/>
              </p:nvSpPr>
              <p:spPr bwMode="auto">
                <a:xfrm>
                  <a:off x="6292609" y="1032287"/>
                  <a:ext cx="7460240" cy="5077906"/>
                </a:xfrm>
                <a:custGeom>
                  <a:avLst/>
                  <a:gdLst>
                    <a:gd name="T0" fmla="*/ 2044 w 2195"/>
                    <a:gd name="T1" fmla="*/ 1241 h 1493"/>
                    <a:gd name="T2" fmla="*/ 1979 w 2195"/>
                    <a:gd name="T3" fmla="*/ 1062 h 1493"/>
                    <a:gd name="T4" fmla="*/ 1979 w 2195"/>
                    <a:gd name="T5" fmla="*/ 738 h 1493"/>
                    <a:gd name="T6" fmla="*/ 1981 w 2195"/>
                    <a:gd name="T7" fmla="*/ 366 h 1493"/>
                    <a:gd name="T8" fmla="*/ 1984 w 2195"/>
                    <a:gd name="T9" fmla="*/ 67 h 1493"/>
                    <a:gd name="T10" fmla="*/ 1586 w 2195"/>
                    <a:gd name="T11" fmla="*/ 4 h 1493"/>
                    <a:gd name="T12" fmla="*/ 1039 w 2195"/>
                    <a:gd name="T13" fmla="*/ 0 h 1493"/>
                    <a:gd name="T14" fmla="*/ 726 w 2195"/>
                    <a:gd name="T15" fmla="*/ 4 h 1493"/>
                    <a:gd name="T16" fmla="*/ 312 w 2195"/>
                    <a:gd name="T17" fmla="*/ 5 h 1493"/>
                    <a:gd name="T18" fmla="*/ 210 w 2195"/>
                    <a:gd name="T19" fmla="*/ 476 h 1493"/>
                    <a:gd name="T20" fmla="*/ 216 w 2195"/>
                    <a:gd name="T21" fmla="*/ 713 h 1493"/>
                    <a:gd name="T22" fmla="*/ 210 w 2195"/>
                    <a:gd name="T23" fmla="*/ 960 h 1493"/>
                    <a:gd name="T24" fmla="*/ 229 w 2195"/>
                    <a:gd name="T25" fmla="*/ 1150 h 1493"/>
                    <a:gd name="T26" fmla="*/ 199 w 2195"/>
                    <a:gd name="T27" fmla="*/ 1184 h 1493"/>
                    <a:gd name="T28" fmla="*/ 4 w 2195"/>
                    <a:gd name="T29" fmla="*/ 1462 h 1493"/>
                    <a:gd name="T30" fmla="*/ 296 w 2195"/>
                    <a:gd name="T31" fmla="*/ 1490 h 1493"/>
                    <a:gd name="T32" fmla="*/ 651 w 2195"/>
                    <a:gd name="T33" fmla="*/ 1491 h 1493"/>
                    <a:gd name="T34" fmla="*/ 1346 w 2195"/>
                    <a:gd name="T35" fmla="*/ 1490 h 1493"/>
                    <a:gd name="T36" fmla="*/ 1716 w 2195"/>
                    <a:gd name="T37" fmla="*/ 1490 h 1493"/>
                    <a:gd name="T38" fmla="*/ 262 w 2195"/>
                    <a:gd name="T39" fmla="*/ 1124 h 1493"/>
                    <a:gd name="T40" fmla="*/ 220 w 2195"/>
                    <a:gd name="T41" fmla="*/ 716 h 1493"/>
                    <a:gd name="T42" fmla="*/ 218 w 2195"/>
                    <a:gd name="T43" fmla="*/ 80 h 1493"/>
                    <a:gd name="T44" fmla="*/ 573 w 2195"/>
                    <a:gd name="T45" fmla="*/ 7 h 1493"/>
                    <a:gd name="T46" fmla="*/ 882 w 2195"/>
                    <a:gd name="T47" fmla="*/ 6 h 1493"/>
                    <a:gd name="T48" fmla="*/ 1385 w 2195"/>
                    <a:gd name="T49" fmla="*/ 7 h 1493"/>
                    <a:gd name="T50" fmla="*/ 1812 w 2195"/>
                    <a:gd name="T51" fmla="*/ 9 h 1493"/>
                    <a:gd name="T52" fmla="*/ 1977 w 2195"/>
                    <a:gd name="T53" fmla="*/ 127 h 1493"/>
                    <a:gd name="T54" fmla="*/ 1976 w 2195"/>
                    <a:gd name="T55" fmla="*/ 364 h 1493"/>
                    <a:gd name="T56" fmla="*/ 1975 w 2195"/>
                    <a:gd name="T57" fmla="*/ 736 h 1493"/>
                    <a:gd name="T58" fmla="*/ 1938 w 2195"/>
                    <a:gd name="T59" fmla="*/ 1122 h 1493"/>
                    <a:gd name="T60" fmla="*/ 1710 w 2195"/>
                    <a:gd name="T61" fmla="*/ 1121 h 1493"/>
                    <a:gd name="T62" fmla="*/ 1380 w 2195"/>
                    <a:gd name="T63" fmla="*/ 1120 h 1493"/>
                    <a:gd name="T64" fmla="*/ 1092 w 2195"/>
                    <a:gd name="T65" fmla="*/ 1118 h 1493"/>
                    <a:gd name="T66" fmla="*/ 723 w 2195"/>
                    <a:gd name="T67" fmla="*/ 1116 h 1493"/>
                    <a:gd name="T68" fmla="*/ 320 w 2195"/>
                    <a:gd name="T69" fmla="*/ 1118 h 1493"/>
                    <a:gd name="T70" fmla="*/ 203 w 2195"/>
                    <a:gd name="T71" fmla="*/ 1185 h 1493"/>
                    <a:gd name="T72" fmla="*/ 250 w 2195"/>
                    <a:gd name="T73" fmla="*/ 1135 h 1493"/>
                    <a:gd name="T74" fmla="*/ 654 w 2195"/>
                    <a:gd name="T75" fmla="*/ 1121 h 1493"/>
                    <a:gd name="T76" fmla="*/ 1089 w 2195"/>
                    <a:gd name="T77" fmla="*/ 1123 h 1493"/>
                    <a:gd name="T78" fmla="*/ 1528 w 2195"/>
                    <a:gd name="T79" fmla="*/ 1126 h 1493"/>
                    <a:gd name="T80" fmla="*/ 1762 w 2195"/>
                    <a:gd name="T81" fmla="*/ 1125 h 1493"/>
                    <a:gd name="T82" fmla="*/ 1997 w 2195"/>
                    <a:gd name="T83" fmla="*/ 1191 h 1493"/>
                    <a:gd name="T84" fmla="*/ 2159 w 2195"/>
                    <a:gd name="T85" fmla="*/ 1402 h 1493"/>
                    <a:gd name="T86" fmla="*/ 2131 w 2195"/>
                    <a:gd name="T87" fmla="*/ 1435 h 1493"/>
                    <a:gd name="T88" fmla="*/ 1845 w 2195"/>
                    <a:gd name="T89" fmla="*/ 1435 h 1493"/>
                    <a:gd name="T90" fmla="*/ 1357 w 2195"/>
                    <a:gd name="T91" fmla="*/ 1434 h 1493"/>
                    <a:gd name="T92" fmla="*/ 1037 w 2195"/>
                    <a:gd name="T93" fmla="*/ 1433 h 1493"/>
                    <a:gd name="T94" fmla="*/ 555 w 2195"/>
                    <a:gd name="T95" fmla="*/ 1431 h 1493"/>
                    <a:gd name="T96" fmla="*/ 153 w 2195"/>
                    <a:gd name="T97" fmla="*/ 1429 h 1493"/>
                    <a:gd name="T98" fmla="*/ 21 w 2195"/>
                    <a:gd name="T99" fmla="*/ 1435 h 1493"/>
                    <a:gd name="T100" fmla="*/ 1814 w 2195"/>
                    <a:gd name="T101" fmla="*/ 1484 h 1493"/>
                    <a:gd name="T102" fmla="*/ 1367 w 2195"/>
                    <a:gd name="T103" fmla="*/ 1486 h 1493"/>
                    <a:gd name="T104" fmla="*/ 1035 w 2195"/>
                    <a:gd name="T105" fmla="*/ 1486 h 1493"/>
                    <a:gd name="T106" fmla="*/ 651 w 2195"/>
                    <a:gd name="T107" fmla="*/ 1487 h 1493"/>
                    <a:gd name="T108" fmla="*/ 224 w 2195"/>
                    <a:gd name="T109" fmla="*/ 1484 h 1493"/>
                    <a:gd name="T110" fmla="*/ 148 w 2195"/>
                    <a:gd name="T111" fmla="*/ 1433 h 1493"/>
                    <a:gd name="T112" fmla="*/ 796 w 2195"/>
                    <a:gd name="T113" fmla="*/ 1436 h 1493"/>
                    <a:gd name="T114" fmla="*/ 1252 w 2195"/>
                    <a:gd name="T115" fmla="*/ 1439 h 1493"/>
                    <a:gd name="T116" fmla="*/ 1527 w 2195"/>
                    <a:gd name="T117" fmla="*/ 1440 h 1493"/>
                    <a:gd name="T118" fmla="*/ 2028 w 2195"/>
                    <a:gd name="T119" fmla="*/ 1439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5" h="1493">
                      <a:moveTo>
                        <a:pt x="2191" y="1430"/>
                      </a:moveTo>
                      <a:cubicBezTo>
                        <a:pt x="2191" y="1430"/>
                        <a:pt x="2191" y="1430"/>
                        <a:pt x="2190" y="1430"/>
                      </a:cubicBezTo>
                      <a:cubicBezTo>
                        <a:pt x="2189" y="1427"/>
                        <a:pt x="2185" y="1425"/>
                        <a:pt x="2182" y="1422"/>
                      </a:cubicBezTo>
                      <a:cubicBezTo>
                        <a:pt x="2179" y="1418"/>
                        <a:pt x="2174" y="1414"/>
                        <a:pt x="2171" y="1410"/>
                      </a:cubicBezTo>
                      <a:cubicBezTo>
                        <a:pt x="2168" y="1406"/>
                        <a:pt x="2164" y="1404"/>
                        <a:pt x="2162" y="1399"/>
                      </a:cubicBezTo>
                      <a:cubicBezTo>
                        <a:pt x="2159" y="1394"/>
                        <a:pt x="2152" y="1387"/>
                        <a:pt x="2150" y="1384"/>
                      </a:cubicBezTo>
                      <a:cubicBezTo>
                        <a:pt x="2144" y="1374"/>
                        <a:pt x="2137" y="1365"/>
                        <a:pt x="2131" y="1356"/>
                      </a:cubicBezTo>
                      <a:cubicBezTo>
                        <a:pt x="2118" y="1338"/>
                        <a:pt x="2106" y="1320"/>
                        <a:pt x="2092" y="1303"/>
                      </a:cubicBezTo>
                      <a:cubicBezTo>
                        <a:pt x="2075" y="1284"/>
                        <a:pt x="2059" y="1263"/>
                        <a:pt x="2044" y="1241"/>
                      </a:cubicBezTo>
                      <a:cubicBezTo>
                        <a:pt x="2031" y="1224"/>
                        <a:pt x="2017" y="1208"/>
                        <a:pt x="2003" y="1192"/>
                      </a:cubicBezTo>
                      <a:cubicBezTo>
                        <a:pt x="2002" y="1191"/>
                        <a:pt x="2002" y="1190"/>
                        <a:pt x="2001" y="1190"/>
                      </a:cubicBezTo>
                      <a:cubicBezTo>
                        <a:pt x="2001" y="1189"/>
                        <a:pt x="2000" y="1189"/>
                        <a:pt x="2000" y="1188"/>
                      </a:cubicBezTo>
                      <a:cubicBezTo>
                        <a:pt x="2000" y="1188"/>
                        <a:pt x="1999" y="1188"/>
                        <a:pt x="1999" y="1188"/>
                      </a:cubicBezTo>
                      <a:cubicBezTo>
                        <a:pt x="1995" y="1183"/>
                        <a:pt x="1991" y="1177"/>
                        <a:pt x="1987" y="1172"/>
                      </a:cubicBezTo>
                      <a:cubicBezTo>
                        <a:pt x="1978" y="1162"/>
                        <a:pt x="1969" y="1152"/>
                        <a:pt x="1961" y="1141"/>
                      </a:cubicBezTo>
                      <a:cubicBezTo>
                        <a:pt x="1956" y="1136"/>
                        <a:pt x="1951" y="1128"/>
                        <a:pt x="1944" y="1124"/>
                      </a:cubicBezTo>
                      <a:cubicBezTo>
                        <a:pt x="1959" y="1120"/>
                        <a:pt x="1970" y="1114"/>
                        <a:pt x="1975" y="1097"/>
                      </a:cubicBezTo>
                      <a:cubicBezTo>
                        <a:pt x="1978" y="1086"/>
                        <a:pt x="1978" y="1074"/>
                        <a:pt x="1979" y="1062"/>
                      </a:cubicBezTo>
                      <a:cubicBezTo>
                        <a:pt x="1980" y="1054"/>
                        <a:pt x="1982" y="1045"/>
                        <a:pt x="1982" y="1037"/>
                      </a:cubicBezTo>
                      <a:cubicBezTo>
                        <a:pt x="1982" y="1036"/>
                        <a:pt x="1982" y="1036"/>
                        <a:pt x="1982" y="1036"/>
                      </a:cubicBezTo>
                      <a:cubicBezTo>
                        <a:pt x="1982" y="1011"/>
                        <a:pt x="1983" y="986"/>
                        <a:pt x="1980" y="961"/>
                      </a:cubicBezTo>
                      <a:cubicBezTo>
                        <a:pt x="1978" y="940"/>
                        <a:pt x="1981" y="917"/>
                        <a:pt x="1981" y="895"/>
                      </a:cubicBezTo>
                      <a:cubicBezTo>
                        <a:pt x="1982" y="895"/>
                        <a:pt x="1982" y="895"/>
                        <a:pt x="1982" y="894"/>
                      </a:cubicBezTo>
                      <a:cubicBezTo>
                        <a:pt x="1982" y="880"/>
                        <a:pt x="1982" y="867"/>
                        <a:pt x="1981" y="853"/>
                      </a:cubicBezTo>
                      <a:cubicBezTo>
                        <a:pt x="1980" y="842"/>
                        <a:pt x="1978" y="830"/>
                        <a:pt x="1979" y="818"/>
                      </a:cubicBezTo>
                      <a:cubicBezTo>
                        <a:pt x="1979" y="805"/>
                        <a:pt x="1979" y="791"/>
                        <a:pt x="1979" y="777"/>
                      </a:cubicBezTo>
                      <a:cubicBezTo>
                        <a:pt x="1979" y="764"/>
                        <a:pt x="1979" y="751"/>
                        <a:pt x="1979" y="738"/>
                      </a:cubicBezTo>
                      <a:cubicBezTo>
                        <a:pt x="1980" y="737"/>
                        <a:pt x="1980" y="737"/>
                        <a:pt x="1980" y="737"/>
                      </a:cubicBezTo>
                      <a:cubicBezTo>
                        <a:pt x="1981" y="715"/>
                        <a:pt x="1981" y="693"/>
                        <a:pt x="1982" y="671"/>
                      </a:cubicBezTo>
                      <a:cubicBezTo>
                        <a:pt x="1982" y="662"/>
                        <a:pt x="1982" y="652"/>
                        <a:pt x="1982" y="642"/>
                      </a:cubicBezTo>
                      <a:cubicBezTo>
                        <a:pt x="1983" y="631"/>
                        <a:pt x="1981" y="619"/>
                        <a:pt x="1982" y="607"/>
                      </a:cubicBezTo>
                      <a:cubicBezTo>
                        <a:pt x="1982" y="607"/>
                        <a:pt x="1982" y="606"/>
                        <a:pt x="1982" y="606"/>
                      </a:cubicBezTo>
                      <a:cubicBezTo>
                        <a:pt x="1982" y="562"/>
                        <a:pt x="1980" y="517"/>
                        <a:pt x="1980" y="473"/>
                      </a:cubicBezTo>
                      <a:cubicBezTo>
                        <a:pt x="1980" y="473"/>
                        <a:pt x="1980" y="473"/>
                        <a:pt x="1980" y="472"/>
                      </a:cubicBezTo>
                      <a:cubicBezTo>
                        <a:pt x="1979" y="452"/>
                        <a:pt x="1980" y="431"/>
                        <a:pt x="1980" y="410"/>
                      </a:cubicBezTo>
                      <a:cubicBezTo>
                        <a:pt x="1980" y="396"/>
                        <a:pt x="1981" y="381"/>
                        <a:pt x="1981" y="366"/>
                      </a:cubicBezTo>
                      <a:cubicBezTo>
                        <a:pt x="1981" y="366"/>
                        <a:pt x="1981" y="365"/>
                        <a:pt x="1981" y="365"/>
                      </a:cubicBezTo>
                      <a:cubicBezTo>
                        <a:pt x="1981" y="347"/>
                        <a:pt x="1982" y="328"/>
                        <a:pt x="1981" y="310"/>
                      </a:cubicBezTo>
                      <a:cubicBezTo>
                        <a:pt x="1981" y="301"/>
                        <a:pt x="1980" y="293"/>
                        <a:pt x="1980" y="284"/>
                      </a:cubicBezTo>
                      <a:cubicBezTo>
                        <a:pt x="1980" y="276"/>
                        <a:pt x="1982" y="268"/>
                        <a:pt x="1981" y="260"/>
                      </a:cubicBezTo>
                      <a:cubicBezTo>
                        <a:pt x="1981" y="238"/>
                        <a:pt x="1980" y="216"/>
                        <a:pt x="1979" y="194"/>
                      </a:cubicBezTo>
                      <a:cubicBezTo>
                        <a:pt x="1978" y="183"/>
                        <a:pt x="1979" y="172"/>
                        <a:pt x="1979" y="161"/>
                      </a:cubicBezTo>
                      <a:cubicBezTo>
                        <a:pt x="1979" y="150"/>
                        <a:pt x="1979" y="138"/>
                        <a:pt x="1981" y="127"/>
                      </a:cubicBezTo>
                      <a:cubicBezTo>
                        <a:pt x="1982" y="127"/>
                        <a:pt x="1982" y="126"/>
                        <a:pt x="1981" y="126"/>
                      </a:cubicBezTo>
                      <a:cubicBezTo>
                        <a:pt x="1985" y="106"/>
                        <a:pt x="1985" y="86"/>
                        <a:pt x="1984" y="67"/>
                      </a:cubicBezTo>
                      <a:cubicBezTo>
                        <a:pt x="1983" y="53"/>
                        <a:pt x="1983" y="42"/>
                        <a:pt x="1978" y="30"/>
                      </a:cubicBezTo>
                      <a:cubicBezTo>
                        <a:pt x="1974" y="20"/>
                        <a:pt x="1965" y="15"/>
                        <a:pt x="1955" y="11"/>
                      </a:cubicBezTo>
                      <a:cubicBezTo>
                        <a:pt x="1932" y="2"/>
                        <a:pt x="1906" y="2"/>
                        <a:pt x="1883" y="3"/>
                      </a:cubicBezTo>
                      <a:cubicBezTo>
                        <a:pt x="1859" y="3"/>
                        <a:pt x="1836" y="5"/>
                        <a:pt x="1812" y="5"/>
                      </a:cubicBezTo>
                      <a:cubicBezTo>
                        <a:pt x="1774" y="4"/>
                        <a:pt x="1736" y="4"/>
                        <a:pt x="1698" y="4"/>
                      </a:cubicBezTo>
                      <a:cubicBezTo>
                        <a:pt x="1678" y="4"/>
                        <a:pt x="1658" y="3"/>
                        <a:pt x="1639" y="3"/>
                      </a:cubicBezTo>
                      <a:cubicBezTo>
                        <a:pt x="1628" y="4"/>
                        <a:pt x="1618" y="3"/>
                        <a:pt x="1607" y="4"/>
                      </a:cubicBezTo>
                      <a:cubicBezTo>
                        <a:pt x="1601" y="4"/>
                        <a:pt x="1594" y="4"/>
                        <a:pt x="1587" y="4"/>
                      </a:cubicBezTo>
                      <a:cubicBezTo>
                        <a:pt x="1587" y="4"/>
                        <a:pt x="1586" y="4"/>
                        <a:pt x="1586" y="4"/>
                      </a:cubicBezTo>
                      <a:cubicBezTo>
                        <a:pt x="1553" y="4"/>
                        <a:pt x="1519" y="5"/>
                        <a:pt x="1486" y="3"/>
                      </a:cubicBezTo>
                      <a:cubicBezTo>
                        <a:pt x="1468" y="2"/>
                        <a:pt x="1450" y="4"/>
                        <a:pt x="1432" y="4"/>
                      </a:cubicBezTo>
                      <a:cubicBezTo>
                        <a:pt x="1423" y="4"/>
                        <a:pt x="1414" y="2"/>
                        <a:pt x="1404" y="2"/>
                      </a:cubicBezTo>
                      <a:cubicBezTo>
                        <a:pt x="1397" y="2"/>
                        <a:pt x="1390" y="3"/>
                        <a:pt x="1383" y="3"/>
                      </a:cubicBezTo>
                      <a:cubicBezTo>
                        <a:pt x="1382" y="3"/>
                        <a:pt x="1382" y="3"/>
                        <a:pt x="1382" y="3"/>
                      </a:cubicBezTo>
                      <a:cubicBezTo>
                        <a:pt x="1309" y="1"/>
                        <a:pt x="1236" y="5"/>
                        <a:pt x="1163" y="5"/>
                      </a:cubicBezTo>
                      <a:cubicBezTo>
                        <a:pt x="1163" y="5"/>
                        <a:pt x="1163" y="5"/>
                        <a:pt x="1163" y="5"/>
                      </a:cubicBezTo>
                      <a:cubicBezTo>
                        <a:pt x="1136" y="6"/>
                        <a:pt x="1110" y="3"/>
                        <a:pt x="1083" y="3"/>
                      </a:cubicBezTo>
                      <a:cubicBezTo>
                        <a:pt x="1068" y="3"/>
                        <a:pt x="1053" y="2"/>
                        <a:pt x="1039" y="0"/>
                      </a:cubicBezTo>
                      <a:cubicBezTo>
                        <a:pt x="1031" y="0"/>
                        <a:pt x="1022" y="0"/>
                        <a:pt x="1014" y="1"/>
                      </a:cubicBezTo>
                      <a:cubicBezTo>
                        <a:pt x="1008" y="1"/>
                        <a:pt x="1001" y="0"/>
                        <a:pt x="995" y="2"/>
                      </a:cubicBezTo>
                      <a:cubicBezTo>
                        <a:pt x="976" y="2"/>
                        <a:pt x="957" y="1"/>
                        <a:pt x="938" y="1"/>
                      </a:cubicBezTo>
                      <a:cubicBezTo>
                        <a:pt x="920" y="2"/>
                        <a:pt x="900" y="3"/>
                        <a:pt x="882" y="2"/>
                      </a:cubicBezTo>
                      <a:cubicBezTo>
                        <a:pt x="862" y="0"/>
                        <a:pt x="842" y="2"/>
                        <a:pt x="822" y="3"/>
                      </a:cubicBezTo>
                      <a:cubicBezTo>
                        <a:pt x="814" y="3"/>
                        <a:pt x="806" y="4"/>
                        <a:pt x="798" y="4"/>
                      </a:cubicBezTo>
                      <a:cubicBezTo>
                        <a:pt x="790" y="4"/>
                        <a:pt x="780" y="6"/>
                        <a:pt x="771" y="5"/>
                      </a:cubicBezTo>
                      <a:cubicBezTo>
                        <a:pt x="771" y="5"/>
                        <a:pt x="770" y="5"/>
                        <a:pt x="770" y="5"/>
                      </a:cubicBezTo>
                      <a:cubicBezTo>
                        <a:pt x="755" y="5"/>
                        <a:pt x="740" y="5"/>
                        <a:pt x="726" y="4"/>
                      </a:cubicBezTo>
                      <a:cubicBezTo>
                        <a:pt x="710" y="3"/>
                        <a:pt x="693" y="4"/>
                        <a:pt x="677" y="4"/>
                      </a:cubicBezTo>
                      <a:cubicBezTo>
                        <a:pt x="643" y="2"/>
                        <a:pt x="608" y="0"/>
                        <a:pt x="574" y="3"/>
                      </a:cubicBezTo>
                      <a:cubicBezTo>
                        <a:pt x="573" y="3"/>
                        <a:pt x="573" y="3"/>
                        <a:pt x="573" y="3"/>
                      </a:cubicBezTo>
                      <a:cubicBezTo>
                        <a:pt x="573" y="3"/>
                        <a:pt x="573" y="3"/>
                        <a:pt x="573" y="3"/>
                      </a:cubicBezTo>
                      <a:cubicBezTo>
                        <a:pt x="547" y="5"/>
                        <a:pt x="520" y="5"/>
                        <a:pt x="493" y="5"/>
                      </a:cubicBezTo>
                      <a:cubicBezTo>
                        <a:pt x="468" y="5"/>
                        <a:pt x="443" y="4"/>
                        <a:pt x="418" y="6"/>
                      </a:cubicBezTo>
                      <a:cubicBezTo>
                        <a:pt x="418" y="6"/>
                        <a:pt x="417" y="6"/>
                        <a:pt x="417" y="6"/>
                      </a:cubicBezTo>
                      <a:cubicBezTo>
                        <a:pt x="399" y="7"/>
                        <a:pt x="381" y="8"/>
                        <a:pt x="363" y="7"/>
                      </a:cubicBezTo>
                      <a:cubicBezTo>
                        <a:pt x="346" y="5"/>
                        <a:pt x="329" y="5"/>
                        <a:pt x="312" y="5"/>
                      </a:cubicBezTo>
                      <a:cubicBezTo>
                        <a:pt x="296" y="5"/>
                        <a:pt x="279" y="3"/>
                        <a:pt x="263" y="4"/>
                      </a:cubicBezTo>
                      <a:cubicBezTo>
                        <a:pt x="250" y="5"/>
                        <a:pt x="230" y="10"/>
                        <a:pt x="224" y="24"/>
                      </a:cubicBezTo>
                      <a:cubicBezTo>
                        <a:pt x="224" y="24"/>
                        <a:pt x="224" y="24"/>
                        <a:pt x="224" y="24"/>
                      </a:cubicBezTo>
                      <a:cubicBezTo>
                        <a:pt x="214" y="39"/>
                        <a:pt x="215" y="56"/>
                        <a:pt x="214" y="73"/>
                      </a:cubicBezTo>
                      <a:cubicBezTo>
                        <a:pt x="214" y="91"/>
                        <a:pt x="215" y="109"/>
                        <a:pt x="215" y="127"/>
                      </a:cubicBezTo>
                      <a:cubicBezTo>
                        <a:pt x="215" y="127"/>
                        <a:pt x="215" y="127"/>
                        <a:pt x="215" y="127"/>
                      </a:cubicBezTo>
                      <a:cubicBezTo>
                        <a:pt x="215" y="187"/>
                        <a:pt x="216" y="247"/>
                        <a:pt x="214" y="306"/>
                      </a:cubicBezTo>
                      <a:cubicBezTo>
                        <a:pt x="212" y="363"/>
                        <a:pt x="211" y="419"/>
                        <a:pt x="210" y="476"/>
                      </a:cubicBezTo>
                      <a:cubicBezTo>
                        <a:pt x="210" y="476"/>
                        <a:pt x="210" y="476"/>
                        <a:pt x="210" y="476"/>
                      </a:cubicBezTo>
                      <a:cubicBezTo>
                        <a:pt x="210" y="476"/>
                        <a:pt x="210" y="476"/>
                        <a:pt x="210" y="477"/>
                      </a:cubicBezTo>
                      <a:cubicBezTo>
                        <a:pt x="210" y="477"/>
                        <a:pt x="210" y="477"/>
                        <a:pt x="210" y="477"/>
                      </a:cubicBezTo>
                      <a:cubicBezTo>
                        <a:pt x="210" y="478"/>
                        <a:pt x="210" y="478"/>
                        <a:pt x="210" y="478"/>
                      </a:cubicBezTo>
                      <a:cubicBezTo>
                        <a:pt x="210" y="484"/>
                        <a:pt x="210" y="491"/>
                        <a:pt x="211" y="498"/>
                      </a:cubicBezTo>
                      <a:cubicBezTo>
                        <a:pt x="213" y="510"/>
                        <a:pt x="211" y="522"/>
                        <a:pt x="211" y="534"/>
                      </a:cubicBezTo>
                      <a:cubicBezTo>
                        <a:pt x="211" y="546"/>
                        <a:pt x="212" y="558"/>
                        <a:pt x="212" y="570"/>
                      </a:cubicBezTo>
                      <a:cubicBezTo>
                        <a:pt x="212" y="582"/>
                        <a:pt x="211" y="596"/>
                        <a:pt x="213" y="608"/>
                      </a:cubicBezTo>
                      <a:cubicBezTo>
                        <a:pt x="215" y="632"/>
                        <a:pt x="215" y="656"/>
                        <a:pt x="215" y="680"/>
                      </a:cubicBezTo>
                      <a:cubicBezTo>
                        <a:pt x="215" y="691"/>
                        <a:pt x="216" y="702"/>
                        <a:pt x="216" y="713"/>
                      </a:cubicBezTo>
                      <a:cubicBezTo>
                        <a:pt x="216" y="722"/>
                        <a:pt x="214" y="732"/>
                        <a:pt x="214" y="741"/>
                      </a:cubicBezTo>
                      <a:cubicBezTo>
                        <a:pt x="214" y="741"/>
                        <a:pt x="214" y="741"/>
                        <a:pt x="214" y="741"/>
                      </a:cubicBezTo>
                      <a:cubicBezTo>
                        <a:pt x="214" y="742"/>
                        <a:pt x="214" y="742"/>
                        <a:pt x="214" y="742"/>
                      </a:cubicBezTo>
                      <a:cubicBezTo>
                        <a:pt x="214" y="742"/>
                        <a:pt x="214" y="742"/>
                        <a:pt x="214" y="742"/>
                      </a:cubicBezTo>
                      <a:cubicBezTo>
                        <a:pt x="214" y="742"/>
                        <a:pt x="214" y="742"/>
                        <a:pt x="214" y="742"/>
                      </a:cubicBezTo>
                      <a:cubicBezTo>
                        <a:pt x="216" y="781"/>
                        <a:pt x="214" y="820"/>
                        <a:pt x="214" y="858"/>
                      </a:cubicBezTo>
                      <a:cubicBezTo>
                        <a:pt x="214" y="877"/>
                        <a:pt x="215" y="898"/>
                        <a:pt x="213" y="917"/>
                      </a:cubicBezTo>
                      <a:cubicBezTo>
                        <a:pt x="212" y="925"/>
                        <a:pt x="212" y="934"/>
                        <a:pt x="211" y="943"/>
                      </a:cubicBezTo>
                      <a:cubicBezTo>
                        <a:pt x="211" y="949"/>
                        <a:pt x="210" y="954"/>
                        <a:pt x="210" y="960"/>
                      </a:cubicBezTo>
                      <a:cubicBezTo>
                        <a:pt x="210" y="962"/>
                        <a:pt x="210" y="965"/>
                        <a:pt x="210" y="968"/>
                      </a:cubicBezTo>
                      <a:cubicBezTo>
                        <a:pt x="210" y="969"/>
                        <a:pt x="210" y="969"/>
                        <a:pt x="210" y="970"/>
                      </a:cubicBezTo>
                      <a:cubicBezTo>
                        <a:pt x="210" y="971"/>
                        <a:pt x="209" y="973"/>
                        <a:pt x="209" y="975"/>
                      </a:cubicBezTo>
                      <a:cubicBezTo>
                        <a:pt x="208" y="976"/>
                        <a:pt x="209" y="976"/>
                        <a:pt x="209" y="977"/>
                      </a:cubicBezTo>
                      <a:cubicBezTo>
                        <a:pt x="209" y="1007"/>
                        <a:pt x="209" y="1036"/>
                        <a:pt x="212" y="1067"/>
                      </a:cubicBezTo>
                      <a:cubicBezTo>
                        <a:pt x="214" y="1081"/>
                        <a:pt x="217" y="1096"/>
                        <a:pt x="225" y="1108"/>
                      </a:cubicBezTo>
                      <a:cubicBezTo>
                        <a:pt x="232" y="1117"/>
                        <a:pt x="244" y="1123"/>
                        <a:pt x="256" y="1126"/>
                      </a:cubicBezTo>
                      <a:cubicBezTo>
                        <a:pt x="252" y="1128"/>
                        <a:pt x="248" y="1131"/>
                        <a:pt x="245" y="1133"/>
                      </a:cubicBezTo>
                      <a:cubicBezTo>
                        <a:pt x="240" y="1138"/>
                        <a:pt x="234" y="1144"/>
                        <a:pt x="229" y="1150"/>
                      </a:cubicBezTo>
                      <a:cubicBezTo>
                        <a:pt x="226" y="1153"/>
                        <a:pt x="222" y="1157"/>
                        <a:pt x="219" y="1161"/>
                      </a:cubicBezTo>
                      <a:cubicBezTo>
                        <a:pt x="217" y="1164"/>
                        <a:pt x="215" y="1167"/>
                        <a:pt x="212" y="1170"/>
                      </a:cubicBezTo>
                      <a:cubicBezTo>
                        <a:pt x="210" y="1172"/>
                        <a:pt x="208" y="1174"/>
                        <a:pt x="206" y="1175"/>
                      </a:cubicBezTo>
                      <a:cubicBezTo>
                        <a:pt x="205" y="1177"/>
                        <a:pt x="204" y="1179"/>
                        <a:pt x="202" y="1180"/>
                      </a:cubicBezTo>
                      <a:cubicBezTo>
                        <a:pt x="202" y="1180"/>
                        <a:pt x="202" y="1181"/>
                        <a:pt x="201" y="1181"/>
                      </a:cubicBezTo>
                      <a:cubicBezTo>
                        <a:pt x="201" y="1181"/>
                        <a:pt x="201" y="1182"/>
                        <a:pt x="201" y="1182"/>
                      </a:cubicBezTo>
                      <a:cubicBezTo>
                        <a:pt x="200" y="1182"/>
                        <a:pt x="200" y="1182"/>
                        <a:pt x="200" y="1182"/>
                      </a:cubicBezTo>
                      <a:cubicBezTo>
                        <a:pt x="200" y="1182"/>
                        <a:pt x="200" y="1182"/>
                        <a:pt x="200" y="1183"/>
                      </a:cubicBezTo>
                      <a:cubicBezTo>
                        <a:pt x="200" y="1183"/>
                        <a:pt x="199" y="1183"/>
                        <a:pt x="199" y="1184"/>
                      </a:cubicBezTo>
                      <a:cubicBezTo>
                        <a:pt x="185" y="1200"/>
                        <a:pt x="172" y="1219"/>
                        <a:pt x="159" y="1237"/>
                      </a:cubicBezTo>
                      <a:cubicBezTo>
                        <a:pt x="143" y="1259"/>
                        <a:pt x="124" y="1279"/>
                        <a:pt x="107" y="1300"/>
                      </a:cubicBezTo>
                      <a:cubicBezTo>
                        <a:pt x="90" y="1322"/>
                        <a:pt x="71" y="1342"/>
                        <a:pt x="55" y="1365"/>
                      </a:cubicBezTo>
                      <a:cubicBezTo>
                        <a:pt x="47" y="1376"/>
                        <a:pt x="38" y="1386"/>
                        <a:pt x="29" y="1397"/>
                      </a:cubicBezTo>
                      <a:cubicBezTo>
                        <a:pt x="25" y="1402"/>
                        <a:pt x="21" y="1408"/>
                        <a:pt x="16" y="1413"/>
                      </a:cubicBezTo>
                      <a:cubicBezTo>
                        <a:pt x="13" y="1417"/>
                        <a:pt x="11" y="1424"/>
                        <a:pt x="6" y="1427"/>
                      </a:cubicBezTo>
                      <a:cubicBezTo>
                        <a:pt x="6" y="1428"/>
                        <a:pt x="5" y="1428"/>
                        <a:pt x="5" y="1429"/>
                      </a:cubicBezTo>
                      <a:cubicBezTo>
                        <a:pt x="4" y="1431"/>
                        <a:pt x="3" y="1433"/>
                        <a:pt x="3" y="1436"/>
                      </a:cubicBezTo>
                      <a:cubicBezTo>
                        <a:pt x="0" y="1444"/>
                        <a:pt x="2" y="1454"/>
                        <a:pt x="4" y="1462"/>
                      </a:cubicBezTo>
                      <a:cubicBezTo>
                        <a:pt x="7" y="1476"/>
                        <a:pt x="15" y="1483"/>
                        <a:pt x="28" y="1486"/>
                      </a:cubicBezTo>
                      <a:cubicBezTo>
                        <a:pt x="34" y="1488"/>
                        <a:pt x="40" y="1488"/>
                        <a:pt x="45" y="1488"/>
                      </a:cubicBezTo>
                      <a:cubicBezTo>
                        <a:pt x="52" y="1488"/>
                        <a:pt x="60" y="1490"/>
                        <a:pt x="68" y="1491"/>
                      </a:cubicBezTo>
                      <a:cubicBezTo>
                        <a:pt x="82" y="1492"/>
                        <a:pt x="98" y="1491"/>
                        <a:pt x="113" y="1490"/>
                      </a:cubicBezTo>
                      <a:cubicBezTo>
                        <a:pt x="129" y="1488"/>
                        <a:pt x="147" y="1489"/>
                        <a:pt x="163" y="1489"/>
                      </a:cubicBezTo>
                      <a:cubicBezTo>
                        <a:pt x="179" y="1489"/>
                        <a:pt x="194" y="1488"/>
                        <a:pt x="210" y="1488"/>
                      </a:cubicBezTo>
                      <a:cubicBezTo>
                        <a:pt x="239" y="1488"/>
                        <a:pt x="267" y="1490"/>
                        <a:pt x="296" y="1490"/>
                      </a:cubicBezTo>
                      <a:cubicBezTo>
                        <a:pt x="296" y="1490"/>
                        <a:pt x="296" y="1490"/>
                        <a:pt x="296" y="1490"/>
                      </a:cubicBezTo>
                      <a:cubicBezTo>
                        <a:pt x="296" y="1490"/>
                        <a:pt x="296" y="1490"/>
                        <a:pt x="296" y="1490"/>
                      </a:cubicBezTo>
                      <a:cubicBezTo>
                        <a:pt x="297" y="1490"/>
                        <a:pt x="297" y="1490"/>
                        <a:pt x="297" y="1489"/>
                      </a:cubicBezTo>
                      <a:cubicBezTo>
                        <a:pt x="324" y="1488"/>
                        <a:pt x="351" y="1488"/>
                        <a:pt x="378" y="1488"/>
                      </a:cubicBezTo>
                      <a:cubicBezTo>
                        <a:pt x="410" y="1488"/>
                        <a:pt x="442" y="1491"/>
                        <a:pt x="474" y="1491"/>
                      </a:cubicBezTo>
                      <a:cubicBezTo>
                        <a:pt x="503" y="1491"/>
                        <a:pt x="532" y="1489"/>
                        <a:pt x="562" y="1490"/>
                      </a:cubicBezTo>
                      <a:cubicBezTo>
                        <a:pt x="591" y="1490"/>
                        <a:pt x="621" y="1491"/>
                        <a:pt x="650" y="1491"/>
                      </a:cubicBezTo>
                      <a:cubicBezTo>
                        <a:pt x="650" y="1491"/>
                        <a:pt x="650" y="1491"/>
                        <a:pt x="650" y="1491"/>
                      </a:cubicBezTo>
                      <a:cubicBezTo>
                        <a:pt x="650" y="1491"/>
                        <a:pt x="650" y="1491"/>
                        <a:pt x="651" y="1491"/>
                      </a:cubicBezTo>
                      <a:cubicBezTo>
                        <a:pt x="651" y="1491"/>
                        <a:pt x="651" y="1491"/>
                        <a:pt x="651" y="1491"/>
                      </a:cubicBezTo>
                      <a:cubicBezTo>
                        <a:pt x="651" y="1491"/>
                        <a:pt x="651" y="1491"/>
                        <a:pt x="651" y="1491"/>
                      </a:cubicBezTo>
                      <a:cubicBezTo>
                        <a:pt x="676" y="1491"/>
                        <a:pt x="700" y="1490"/>
                        <a:pt x="724" y="1490"/>
                      </a:cubicBezTo>
                      <a:cubicBezTo>
                        <a:pt x="757" y="1489"/>
                        <a:pt x="790" y="1490"/>
                        <a:pt x="822" y="1490"/>
                      </a:cubicBezTo>
                      <a:cubicBezTo>
                        <a:pt x="887" y="1490"/>
                        <a:pt x="952" y="1490"/>
                        <a:pt x="1018" y="1490"/>
                      </a:cubicBezTo>
                      <a:cubicBezTo>
                        <a:pt x="1020" y="1490"/>
                        <a:pt x="1023" y="1490"/>
                        <a:pt x="1026" y="1490"/>
                      </a:cubicBezTo>
                      <a:cubicBezTo>
                        <a:pt x="1033" y="1490"/>
                        <a:pt x="1041" y="1490"/>
                        <a:pt x="1049" y="1490"/>
                      </a:cubicBezTo>
                      <a:cubicBezTo>
                        <a:pt x="1062" y="1490"/>
                        <a:pt x="1076" y="1489"/>
                        <a:pt x="1089" y="1489"/>
                      </a:cubicBezTo>
                      <a:cubicBezTo>
                        <a:pt x="1119" y="1489"/>
                        <a:pt x="1148" y="1491"/>
                        <a:pt x="1177" y="1491"/>
                      </a:cubicBezTo>
                      <a:cubicBezTo>
                        <a:pt x="1205" y="1491"/>
                        <a:pt x="1232" y="1491"/>
                        <a:pt x="1259" y="1491"/>
                      </a:cubicBezTo>
                      <a:cubicBezTo>
                        <a:pt x="1288" y="1492"/>
                        <a:pt x="1317" y="1493"/>
                        <a:pt x="1346" y="1490"/>
                      </a:cubicBezTo>
                      <a:cubicBezTo>
                        <a:pt x="1346" y="1490"/>
                        <a:pt x="1346" y="1490"/>
                        <a:pt x="1346" y="1490"/>
                      </a:cubicBezTo>
                      <a:cubicBezTo>
                        <a:pt x="1356" y="1492"/>
                        <a:pt x="1369" y="1491"/>
                        <a:pt x="1379" y="1490"/>
                      </a:cubicBezTo>
                      <a:cubicBezTo>
                        <a:pt x="1395" y="1490"/>
                        <a:pt x="1411" y="1489"/>
                        <a:pt x="1427" y="1490"/>
                      </a:cubicBezTo>
                      <a:cubicBezTo>
                        <a:pt x="1443" y="1490"/>
                        <a:pt x="1460" y="1490"/>
                        <a:pt x="1476" y="1490"/>
                      </a:cubicBezTo>
                      <a:cubicBezTo>
                        <a:pt x="1496" y="1490"/>
                        <a:pt x="1517" y="1490"/>
                        <a:pt x="1538" y="1489"/>
                      </a:cubicBezTo>
                      <a:cubicBezTo>
                        <a:pt x="1570" y="1489"/>
                        <a:pt x="1602" y="1490"/>
                        <a:pt x="1634" y="1491"/>
                      </a:cubicBezTo>
                      <a:cubicBezTo>
                        <a:pt x="1648" y="1492"/>
                        <a:pt x="1663" y="1491"/>
                        <a:pt x="1678" y="1492"/>
                      </a:cubicBezTo>
                      <a:cubicBezTo>
                        <a:pt x="1690" y="1492"/>
                        <a:pt x="1704" y="1492"/>
                        <a:pt x="1715" y="1490"/>
                      </a:cubicBezTo>
                      <a:cubicBezTo>
                        <a:pt x="1715" y="1490"/>
                        <a:pt x="1716" y="1490"/>
                        <a:pt x="1716" y="1490"/>
                      </a:cubicBezTo>
                      <a:cubicBezTo>
                        <a:pt x="1749" y="1485"/>
                        <a:pt x="1783" y="1488"/>
                        <a:pt x="1817" y="1488"/>
                      </a:cubicBezTo>
                      <a:cubicBezTo>
                        <a:pt x="1852" y="1488"/>
                        <a:pt x="1887" y="1489"/>
                        <a:pt x="1922" y="1488"/>
                      </a:cubicBezTo>
                      <a:cubicBezTo>
                        <a:pt x="1961" y="1486"/>
                        <a:pt x="2001" y="1490"/>
                        <a:pt x="2040" y="1490"/>
                      </a:cubicBezTo>
                      <a:cubicBezTo>
                        <a:pt x="2072" y="1490"/>
                        <a:pt x="2105" y="1487"/>
                        <a:pt x="2137" y="1487"/>
                      </a:cubicBezTo>
                      <a:cubicBezTo>
                        <a:pt x="2137" y="1487"/>
                        <a:pt x="2137" y="1487"/>
                        <a:pt x="2138" y="1487"/>
                      </a:cubicBezTo>
                      <a:cubicBezTo>
                        <a:pt x="2154" y="1486"/>
                        <a:pt x="2174" y="1483"/>
                        <a:pt x="2185" y="1470"/>
                      </a:cubicBezTo>
                      <a:cubicBezTo>
                        <a:pt x="2191" y="1463"/>
                        <a:pt x="2191" y="1452"/>
                        <a:pt x="2193" y="1444"/>
                      </a:cubicBezTo>
                      <a:cubicBezTo>
                        <a:pt x="2194" y="1440"/>
                        <a:pt x="2195" y="1432"/>
                        <a:pt x="2191" y="1430"/>
                      </a:cubicBezTo>
                      <a:close/>
                      <a:moveTo>
                        <a:pt x="262" y="1124"/>
                      </a:moveTo>
                      <a:cubicBezTo>
                        <a:pt x="245" y="1120"/>
                        <a:pt x="231" y="1112"/>
                        <a:pt x="224" y="1096"/>
                      </a:cubicBezTo>
                      <a:cubicBezTo>
                        <a:pt x="217" y="1082"/>
                        <a:pt x="216" y="1065"/>
                        <a:pt x="214" y="1049"/>
                      </a:cubicBezTo>
                      <a:cubicBezTo>
                        <a:pt x="212" y="1023"/>
                        <a:pt x="213" y="998"/>
                        <a:pt x="214" y="972"/>
                      </a:cubicBezTo>
                      <a:cubicBezTo>
                        <a:pt x="215" y="966"/>
                        <a:pt x="214" y="958"/>
                        <a:pt x="214" y="953"/>
                      </a:cubicBezTo>
                      <a:cubicBezTo>
                        <a:pt x="215" y="942"/>
                        <a:pt x="216" y="931"/>
                        <a:pt x="217" y="921"/>
                      </a:cubicBezTo>
                      <a:cubicBezTo>
                        <a:pt x="219" y="902"/>
                        <a:pt x="217" y="883"/>
                        <a:pt x="218" y="865"/>
                      </a:cubicBezTo>
                      <a:cubicBezTo>
                        <a:pt x="219" y="844"/>
                        <a:pt x="219" y="824"/>
                        <a:pt x="219" y="803"/>
                      </a:cubicBezTo>
                      <a:cubicBezTo>
                        <a:pt x="219" y="783"/>
                        <a:pt x="219" y="762"/>
                        <a:pt x="218" y="742"/>
                      </a:cubicBezTo>
                      <a:cubicBezTo>
                        <a:pt x="218" y="733"/>
                        <a:pt x="219" y="724"/>
                        <a:pt x="220" y="716"/>
                      </a:cubicBezTo>
                      <a:cubicBezTo>
                        <a:pt x="221" y="705"/>
                        <a:pt x="219" y="694"/>
                        <a:pt x="219" y="683"/>
                      </a:cubicBezTo>
                      <a:cubicBezTo>
                        <a:pt x="218" y="659"/>
                        <a:pt x="219" y="635"/>
                        <a:pt x="217" y="611"/>
                      </a:cubicBezTo>
                      <a:cubicBezTo>
                        <a:pt x="215" y="587"/>
                        <a:pt x="216" y="562"/>
                        <a:pt x="216" y="538"/>
                      </a:cubicBezTo>
                      <a:cubicBezTo>
                        <a:pt x="216" y="525"/>
                        <a:pt x="216" y="513"/>
                        <a:pt x="216" y="500"/>
                      </a:cubicBezTo>
                      <a:cubicBezTo>
                        <a:pt x="216" y="492"/>
                        <a:pt x="214" y="484"/>
                        <a:pt x="214" y="476"/>
                      </a:cubicBezTo>
                      <a:cubicBezTo>
                        <a:pt x="215" y="420"/>
                        <a:pt x="216" y="363"/>
                        <a:pt x="218" y="306"/>
                      </a:cubicBezTo>
                      <a:cubicBezTo>
                        <a:pt x="221" y="247"/>
                        <a:pt x="219" y="187"/>
                        <a:pt x="219" y="127"/>
                      </a:cubicBezTo>
                      <a:cubicBezTo>
                        <a:pt x="219" y="127"/>
                        <a:pt x="219" y="127"/>
                        <a:pt x="219" y="127"/>
                      </a:cubicBezTo>
                      <a:cubicBezTo>
                        <a:pt x="219" y="111"/>
                        <a:pt x="218" y="96"/>
                        <a:pt x="218" y="80"/>
                      </a:cubicBezTo>
                      <a:cubicBezTo>
                        <a:pt x="218" y="63"/>
                        <a:pt x="217" y="43"/>
                        <a:pt x="226" y="27"/>
                      </a:cubicBezTo>
                      <a:cubicBezTo>
                        <a:pt x="227" y="27"/>
                        <a:pt x="227" y="27"/>
                        <a:pt x="227" y="27"/>
                      </a:cubicBezTo>
                      <a:cubicBezTo>
                        <a:pt x="234" y="11"/>
                        <a:pt x="257" y="8"/>
                        <a:pt x="272" y="8"/>
                      </a:cubicBezTo>
                      <a:cubicBezTo>
                        <a:pt x="288" y="8"/>
                        <a:pt x="305" y="9"/>
                        <a:pt x="322" y="9"/>
                      </a:cubicBezTo>
                      <a:cubicBezTo>
                        <a:pt x="336" y="9"/>
                        <a:pt x="351" y="10"/>
                        <a:pt x="366" y="11"/>
                      </a:cubicBezTo>
                      <a:cubicBezTo>
                        <a:pt x="382" y="12"/>
                        <a:pt x="398" y="11"/>
                        <a:pt x="413" y="10"/>
                      </a:cubicBezTo>
                      <a:cubicBezTo>
                        <a:pt x="414" y="10"/>
                        <a:pt x="414" y="11"/>
                        <a:pt x="415" y="11"/>
                      </a:cubicBezTo>
                      <a:cubicBezTo>
                        <a:pt x="441" y="8"/>
                        <a:pt x="467" y="10"/>
                        <a:pt x="493" y="10"/>
                      </a:cubicBezTo>
                      <a:cubicBezTo>
                        <a:pt x="520" y="9"/>
                        <a:pt x="547" y="9"/>
                        <a:pt x="573" y="7"/>
                      </a:cubicBezTo>
                      <a:cubicBezTo>
                        <a:pt x="573" y="7"/>
                        <a:pt x="573" y="7"/>
                        <a:pt x="573" y="7"/>
                      </a:cubicBezTo>
                      <a:cubicBezTo>
                        <a:pt x="573" y="7"/>
                        <a:pt x="573" y="7"/>
                        <a:pt x="574" y="7"/>
                      </a:cubicBezTo>
                      <a:cubicBezTo>
                        <a:pt x="607" y="5"/>
                        <a:pt x="641" y="6"/>
                        <a:pt x="674" y="8"/>
                      </a:cubicBezTo>
                      <a:cubicBezTo>
                        <a:pt x="690" y="9"/>
                        <a:pt x="706" y="8"/>
                        <a:pt x="722" y="8"/>
                      </a:cubicBezTo>
                      <a:cubicBezTo>
                        <a:pt x="738" y="9"/>
                        <a:pt x="755" y="9"/>
                        <a:pt x="772" y="9"/>
                      </a:cubicBezTo>
                      <a:cubicBezTo>
                        <a:pt x="772" y="9"/>
                        <a:pt x="772" y="9"/>
                        <a:pt x="772" y="9"/>
                      </a:cubicBezTo>
                      <a:cubicBezTo>
                        <a:pt x="780" y="10"/>
                        <a:pt x="789" y="8"/>
                        <a:pt x="796" y="8"/>
                      </a:cubicBezTo>
                      <a:cubicBezTo>
                        <a:pt x="803" y="8"/>
                        <a:pt x="811" y="7"/>
                        <a:pt x="819" y="7"/>
                      </a:cubicBezTo>
                      <a:cubicBezTo>
                        <a:pt x="840" y="6"/>
                        <a:pt x="861" y="6"/>
                        <a:pt x="882" y="6"/>
                      </a:cubicBezTo>
                      <a:cubicBezTo>
                        <a:pt x="899" y="6"/>
                        <a:pt x="917" y="6"/>
                        <a:pt x="935" y="6"/>
                      </a:cubicBezTo>
                      <a:cubicBezTo>
                        <a:pt x="955" y="5"/>
                        <a:pt x="975" y="7"/>
                        <a:pt x="994" y="6"/>
                      </a:cubicBezTo>
                      <a:cubicBezTo>
                        <a:pt x="995" y="6"/>
                        <a:pt x="995" y="6"/>
                        <a:pt x="995" y="6"/>
                      </a:cubicBezTo>
                      <a:cubicBezTo>
                        <a:pt x="1001" y="4"/>
                        <a:pt x="1010" y="5"/>
                        <a:pt x="1016" y="5"/>
                      </a:cubicBezTo>
                      <a:cubicBezTo>
                        <a:pt x="1024" y="4"/>
                        <a:pt x="1033" y="4"/>
                        <a:pt x="1041" y="5"/>
                      </a:cubicBezTo>
                      <a:cubicBezTo>
                        <a:pt x="1055" y="6"/>
                        <a:pt x="1069" y="7"/>
                        <a:pt x="1083" y="7"/>
                      </a:cubicBezTo>
                      <a:cubicBezTo>
                        <a:pt x="1110" y="7"/>
                        <a:pt x="1137" y="10"/>
                        <a:pt x="1164" y="9"/>
                      </a:cubicBezTo>
                      <a:cubicBezTo>
                        <a:pt x="1164" y="9"/>
                        <a:pt x="1164" y="9"/>
                        <a:pt x="1164" y="9"/>
                      </a:cubicBezTo>
                      <a:cubicBezTo>
                        <a:pt x="1237" y="9"/>
                        <a:pt x="1311" y="5"/>
                        <a:pt x="1385" y="7"/>
                      </a:cubicBezTo>
                      <a:cubicBezTo>
                        <a:pt x="1385" y="7"/>
                        <a:pt x="1386" y="7"/>
                        <a:pt x="1386" y="7"/>
                      </a:cubicBezTo>
                      <a:cubicBezTo>
                        <a:pt x="1392" y="7"/>
                        <a:pt x="1398" y="6"/>
                        <a:pt x="1404" y="6"/>
                      </a:cubicBezTo>
                      <a:cubicBezTo>
                        <a:pt x="1414" y="6"/>
                        <a:pt x="1423" y="8"/>
                        <a:pt x="1432" y="8"/>
                      </a:cubicBezTo>
                      <a:cubicBezTo>
                        <a:pt x="1450" y="8"/>
                        <a:pt x="1468" y="7"/>
                        <a:pt x="1486" y="8"/>
                      </a:cubicBezTo>
                      <a:cubicBezTo>
                        <a:pt x="1520" y="9"/>
                        <a:pt x="1554" y="8"/>
                        <a:pt x="1588" y="8"/>
                      </a:cubicBezTo>
                      <a:cubicBezTo>
                        <a:pt x="1588" y="8"/>
                        <a:pt x="1588" y="8"/>
                        <a:pt x="1589" y="8"/>
                      </a:cubicBezTo>
                      <a:cubicBezTo>
                        <a:pt x="1604" y="10"/>
                        <a:pt x="1620" y="8"/>
                        <a:pt x="1635" y="8"/>
                      </a:cubicBezTo>
                      <a:cubicBezTo>
                        <a:pt x="1655" y="7"/>
                        <a:pt x="1675" y="8"/>
                        <a:pt x="1695" y="8"/>
                      </a:cubicBezTo>
                      <a:cubicBezTo>
                        <a:pt x="1734" y="8"/>
                        <a:pt x="1773" y="8"/>
                        <a:pt x="1812" y="9"/>
                      </a:cubicBezTo>
                      <a:cubicBezTo>
                        <a:pt x="1812" y="9"/>
                        <a:pt x="1812" y="9"/>
                        <a:pt x="1812" y="9"/>
                      </a:cubicBezTo>
                      <a:cubicBezTo>
                        <a:pt x="1812" y="9"/>
                        <a:pt x="1812" y="9"/>
                        <a:pt x="1812" y="9"/>
                      </a:cubicBezTo>
                      <a:cubicBezTo>
                        <a:pt x="1813" y="9"/>
                        <a:pt x="1813" y="9"/>
                        <a:pt x="1813" y="9"/>
                      </a:cubicBezTo>
                      <a:cubicBezTo>
                        <a:pt x="1813" y="9"/>
                        <a:pt x="1813" y="9"/>
                        <a:pt x="1813" y="9"/>
                      </a:cubicBezTo>
                      <a:cubicBezTo>
                        <a:pt x="1832" y="9"/>
                        <a:pt x="1851" y="8"/>
                        <a:pt x="1870" y="8"/>
                      </a:cubicBezTo>
                      <a:cubicBezTo>
                        <a:pt x="1892" y="8"/>
                        <a:pt x="1915" y="6"/>
                        <a:pt x="1937" y="10"/>
                      </a:cubicBezTo>
                      <a:cubicBezTo>
                        <a:pt x="1950" y="13"/>
                        <a:pt x="1966" y="17"/>
                        <a:pt x="1973" y="30"/>
                      </a:cubicBezTo>
                      <a:cubicBezTo>
                        <a:pt x="1980" y="42"/>
                        <a:pt x="1979" y="56"/>
                        <a:pt x="1980" y="70"/>
                      </a:cubicBezTo>
                      <a:cubicBezTo>
                        <a:pt x="1981" y="89"/>
                        <a:pt x="1980" y="108"/>
                        <a:pt x="1977" y="127"/>
                      </a:cubicBezTo>
                      <a:cubicBezTo>
                        <a:pt x="1977" y="127"/>
                        <a:pt x="1977" y="127"/>
                        <a:pt x="1977" y="128"/>
                      </a:cubicBezTo>
                      <a:cubicBezTo>
                        <a:pt x="1975" y="136"/>
                        <a:pt x="1975" y="146"/>
                        <a:pt x="1975" y="155"/>
                      </a:cubicBezTo>
                      <a:cubicBezTo>
                        <a:pt x="1974" y="167"/>
                        <a:pt x="1973" y="179"/>
                        <a:pt x="1975" y="191"/>
                      </a:cubicBezTo>
                      <a:cubicBezTo>
                        <a:pt x="1977" y="214"/>
                        <a:pt x="1977" y="238"/>
                        <a:pt x="1977" y="262"/>
                      </a:cubicBezTo>
                      <a:cubicBezTo>
                        <a:pt x="1977" y="262"/>
                        <a:pt x="1977" y="263"/>
                        <a:pt x="1977" y="263"/>
                      </a:cubicBezTo>
                      <a:cubicBezTo>
                        <a:pt x="1978" y="271"/>
                        <a:pt x="1976" y="280"/>
                        <a:pt x="1976" y="288"/>
                      </a:cubicBezTo>
                      <a:cubicBezTo>
                        <a:pt x="1975" y="296"/>
                        <a:pt x="1976" y="305"/>
                        <a:pt x="1977" y="313"/>
                      </a:cubicBezTo>
                      <a:cubicBezTo>
                        <a:pt x="1978" y="329"/>
                        <a:pt x="1977" y="346"/>
                        <a:pt x="1977" y="362"/>
                      </a:cubicBezTo>
                      <a:cubicBezTo>
                        <a:pt x="1976" y="363"/>
                        <a:pt x="1976" y="363"/>
                        <a:pt x="1976" y="364"/>
                      </a:cubicBezTo>
                      <a:cubicBezTo>
                        <a:pt x="1977" y="379"/>
                        <a:pt x="1976" y="395"/>
                        <a:pt x="1976" y="410"/>
                      </a:cubicBezTo>
                      <a:cubicBezTo>
                        <a:pt x="1976" y="430"/>
                        <a:pt x="1975" y="450"/>
                        <a:pt x="1976" y="469"/>
                      </a:cubicBezTo>
                      <a:cubicBezTo>
                        <a:pt x="1975" y="469"/>
                        <a:pt x="1975" y="470"/>
                        <a:pt x="1975" y="470"/>
                      </a:cubicBezTo>
                      <a:cubicBezTo>
                        <a:pt x="1975" y="516"/>
                        <a:pt x="1978" y="562"/>
                        <a:pt x="1978" y="609"/>
                      </a:cubicBezTo>
                      <a:cubicBezTo>
                        <a:pt x="1978" y="609"/>
                        <a:pt x="1978" y="609"/>
                        <a:pt x="1978" y="610"/>
                      </a:cubicBezTo>
                      <a:cubicBezTo>
                        <a:pt x="1977" y="619"/>
                        <a:pt x="1978" y="629"/>
                        <a:pt x="1978" y="638"/>
                      </a:cubicBezTo>
                      <a:cubicBezTo>
                        <a:pt x="1979" y="649"/>
                        <a:pt x="1978" y="659"/>
                        <a:pt x="1978" y="669"/>
                      </a:cubicBezTo>
                      <a:cubicBezTo>
                        <a:pt x="1978" y="691"/>
                        <a:pt x="1977" y="713"/>
                        <a:pt x="1976" y="734"/>
                      </a:cubicBezTo>
                      <a:cubicBezTo>
                        <a:pt x="1975" y="735"/>
                        <a:pt x="1975" y="735"/>
                        <a:pt x="1975" y="736"/>
                      </a:cubicBezTo>
                      <a:cubicBezTo>
                        <a:pt x="1975" y="763"/>
                        <a:pt x="1974" y="791"/>
                        <a:pt x="1975" y="818"/>
                      </a:cubicBezTo>
                      <a:cubicBezTo>
                        <a:pt x="1975" y="842"/>
                        <a:pt x="1977" y="866"/>
                        <a:pt x="1977" y="891"/>
                      </a:cubicBezTo>
                      <a:cubicBezTo>
                        <a:pt x="1977" y="891"/>
                        <a:pt x="1977" y="891"/>
                        <a:pt x="1977" y="892"/>
                      </a:cubicBezTo>
                      <a:cubicBezTo>
                        <a:pt x="1977" y="912"/>
                        <a:pt x="1975" y="936"/>
                        <a:pt x="1976" y="958"/>
                      </a:cubicBezTo>
                      <a:cubicBezTo>
                        <a:pt x="1977" y="985"/>
                        <a:pt x="1977" y="1012"/>
                        <a:pt x="1977" y="1039"/>
                      </a:cubicBezTo>
                      <a:cubicBezTo>
                        <a:pt x="1977" y="1039"/>
                        <a:pt x="1977" y="1039"/>
                        <a:pt x="1977" y="1039"/>
                      </a:cubicBezTo>
                      <a:cubicBezTo>
                        <a:pt x="1977" y="1053"/>
                        <a:pt x="1974" y="1066"/>
                        <a:pt x="1973" y="1079"/>
                      </a:cubicBezTo>
                      <a:cubicBezTo>
                        <a:pt x="1973" y="1089"/>
                        <a:pt x="1971" y="1100"/>
                        <a:pt x="1965" y="1108"/>
                      </a:cubicBezTo>
                      <a:cubicBezTo>
                        <a:pt x="1960" y="1117"/>
                        <a:pt x="1947" y="1119"/>
                        <a:pt x="1938" y="1122"/>
                      </a:cubicBezTo>
                      <a:cubicBezTo>
                        <a:pt x="1938" y="1122"/>
                        <a:pt x="1938" y="1122"/>
                        <a:pt x="1938" y="1122"/>
                      </a:cubicBezTo>
                      <a:cubicBezTo>
                        <a:pt x="1933" y="1121"/>
                        <a:pt x="1929" y="1119"/>
                        <a:pt x="1925" y="1119"/>
                      </a:cubicBezTo>
                      <a:cubicBezTo>
                        <a:pt x="1919" y="1118"/>
                        <a:pt x="1914" y="1118"/>
                        <a:pt x="1908" y="1119"/>
                      </a:cubicBezTo>
                      <a:cubicBezTo>
                        <a:pt x="1884" y="1120"/>
                        <a:pt x="1859" y="1121"/>
                        <a:pt x="1835" y="1121"/>
                      </a:cubicBezTo>
                      <a:cubicBezTo>
                        <a:pt x="1822" y="1121"/>
                        <a:pt x="1810" y="1121"/>
                        <a:pt x="1797" y="1121"/>
                      </a:cubicBezTo>
                      <a:cubicBezTo>
                        <a:pt x="1791" y="1121"/>
                        <a:pt x="1784" y="1120"/>
                        <a:pt x="1777" y="1121"/>
                      </a:cubicBezTo>
                      <a:cubicBezTo>
                        <a:pt x="1773" y="1122"/>
                        <a:pt x="1766" y="1122"/>
                        <a:pt x="1761" y="1121"/>
                      </a:cubicBezTo>
                      <a:cubicBezTo>
                        <a:pt x="1761" y="1121"/>
                        <a:pt x="1760" y="1121"/>
                        <a:pt x="1760" y="1121"/>
                      </a:cubicBezTo>
                      <a:cubicBezTo>
                        <a:pt x="1744" y="1119"/>
                        <a:pt x="1726" y="1120"/>
                        <a:pt x="1710" y="1121"/>
                      </a:cubicBezTo>
                      <a:cubicBezTo>
                        <a:pt x="1690" y="1122"/>
                        <a:pt x="1671" y="1121"/>
                        <a:pt x="1651" y="1121"/>
                      </a:cubicBezTo>
                      <a:cubicBezTo>
                        <a:pt x="1627" y="1121"/>
                        <a:pt x="1603" y="1120"/>
                        <a:pt x="1579" y="1121"/>
                      </a:cubicBezTo>
                      <a:cubicBezTo>
                        <a:pt x="1571" y="1122"/>
                        <a:pt x="1564" y="1121"/>
                        <a:pt x="1556" y="1121"/>
                      </a:cubicBezTo>
                      <a:cubicBezTo>
                        <a:pt x="1548" y="1121"/>
                        <a:pt x="1541" y="1122"/>
                        <a:pt x="1534" y="1121"/>
                      </a:cubicBezTo>
                      <a:cubicBezTo>
                        <a:pt x="1534" y="1121"/>
                        <a:pt x="1533" y="1121"/>
                        <a:pt x="1533" y="1121"/>
                      </a:cubicBezTo>
                      <a:cubicBezTo>
                        <a:pt x="1531" y="1121"/>
                        <a:pt x="1530" y="1121"/>
                        <a:pt x="1528" y="1121"/>
                      </a:cubicBezTo>
                      <a:cubicBezTo>
                        <a:pt x="1521" y="1121"/>
                        <a:pt x="1514" y="1121"/>
                        <a:pt x="1507" y="1121"/>
                      </a:cubicBezTo>
                      <a:cubicBezTo>
                        <a:pt x="1492" y="1121"/>
                        <a:pt x="1477" y="1122"/>
                        <a:pt x="1462" y="1122"/>
                      </a:cubicBezTo>
                      <a:cubicBezTo>
                        <a:pt x="1435" y="1121"/>
                        <a:pt x="1407" y="1122"/>
                        <a:pt x="1380" y="1120"/>
                      </a:cubicBezTo>
                      <a:cubicBezTo>
                        <a:pt x="1353" y="1118"/>
                        <a:pt x="1327" y="1118"/>
                        <a:pt x="1301" y="1118"/>
                      </a:cubicBezTo>
                      <a:cubicBezTo>
                        <a:pt x="1253" y="1118"/>
                        <a:pt x="1253" y="1118"/>
                        <a:pt x="1253" y="1118"/>
                      </a:cubicBezTo>
                      <a:cubicBezTo>
                        <a:pt x="1245" y="1118"/>
                        <a:pt x="1238" y="1119"/>
                        <a:pt x="1230" y="1119"/>
                      </a:cubicBezTo>
                      <a:cubicBezTo>
                        <a:pt x="1225" y="1119"/>
                        <a:pt x="1218" y="1120"/>
                        <a:pt x="1213" y="1119"/>
                      </a:cubicBezTo>
                      <a:cubicBezTo>
                        <a:pt x="1213" y="1119"/>
                        <a:pt x="1213" y="1119"/>
                        <a:pt x="1212" y="1119"/>
                      </a:cubicBezTo>
                      <a:cubicBezTo>
                        <a:pt x="1212" y="1119"/>
                        <a:pt x="1212" y="1119"/>
                        <a:pt x="1211" y="1119"/>
                      </a:cubicBezTo>
                      <a:cubicBezTo>
                        <a:pt x="1211" y="1119"/>
                        <a:pt x="1210" y="1119"/>
                        <a:pt x="1210" y="1119"/>
                      </a:cubicBezTo>
                      <a:cubicBezTo>
                        <a:pt x="1191" y="1120"/>
                        <a:pt x="1173" y="1118"/>
                        <a:pt x="1154" y="1118"/>
                      </a:cubicBezTo>
                      <a:cubicBezTo>
                        <a:pt x="1133" y="1118"/>
                        <a:pt x="1113" y="1118"/>
                        <a:pt x="1092" y="1118"/>
                      </a:cubicBezTo>
                      <a:cubicBezTo>
                        <a:pt x="1071" y="1118"/>
                        <a:pt x="1051" y="1119"/>
                        <a:pt x="1031" y="1119"/>
                      </a:cubicBezTo>
                      <a:cubicBezTo>
                        <a:pt x="1027" y="1119"/>
                        <a:pt x="984" y="1117"/>
                        <a:pt x="979" y="1120"/>
                      </a:cubicBezTo>
                      <a:cubicBezTo>
                        <a:pt x="979" y="1119"/>
                        <a:pt x="978" y="1118"/>
                        <a:pt x="977" y="1118"/>
                      </a:cubicBezTo>
                      <a:cubicBezTo>
                        <a:pt x="977" y="1118"/>
                        <a:pt x="976" y="1118"/>
                        <a:pt x="975" y="1118"/>
                      </a:cubicBezTo>
                      <a:cubicBezTo>
                        <a:pt x="912" y="1118"/>
                        <a:pt x="848" y="1114"/>
                        <a:pt x="785" y="1114"/>
                      </a:cubicBezTo>
                      <a:cubicBezTo>
                        <a:pt x="784" y="1114"/>
                        <a:pt x="784" y="1115"/>
                        <a:pt x="783" y="1115"/>
                      </a:cubicBezTo>
                      <a:cubicBezTo>
                        <a:pt x="782" y="1115"/>
                        <a:pt x="781" y="1115"/>
                        <a:pt x="779" y="1115"/>
                      </a:cubicBezTo>
                      <a:cubicBezTo>
                        <a:pt x="773" y="1115"/>
                        <a:pt x="766" y="1115"/>
                        <a:pt x="760" y="1115"/>
                      </a:cubicBezTo>
                      <a:cubicBezTo>
                        <a:pt x="747" y="1116"/>
                        <a:pt x="735" y="1116"/>
                        <a:pt x="723" y="1116"/>
                      </a:cubicBezTo>
                      <a:cubicBezTo>
                        <a:pt x="699" y="1116"/>
                        <a:pt x="675" y="1118"/>
                        <a:pt x="652" y="1117"/>
                      </a:cubicBezTo>
                      <a:cubicBezTo>
                        <a:pt x="610" y="1114"/>
                        <a:pt x="567" y="1115"/>
                        <a:pt x="526" y="1119"/>
                      </a:cubicBezTo>
                      <a:cubicBezTo>
                        <a:pt x="525" y="1119"/>
                        <a:pt x="525" y="1120"/>
                        <a:pt x="524" y="1120"/>
                      </a:cubicBezTo>
                      <a:cubicBezTo>
                        <a:pt x="520" y="1120"/>
                        <a:pt x="516" y="1119"/>
                        <a:pt x="512" y="1119"/>
                      </a:cubicBezTo>
                      <a:cubicBezTo>
                        <a:pt x="505" y="1118"/>
                        <a:pt x="498" y="1118"/>
                        <a:pt x="491" y="1118"/>
                      </a:cubicBezTo>
                      <a:cubicBezTo>
                        <a:pt x="477" y="1118"/>
                        <a:pt x="462" y="1119"/>
                        <a:pt x="448" y="1119"/>
                      </a:cubicBezTo>
                      <a:cubicBezTo>
                        <a:pt x="433" y="1119"/>
                        <a:pt x="419" y="1119"/>
                        <a:pt x="404" y="1119"/>
                      </a:cubicBezTo>
                      <a:cubicBezTo>
                        <a:pt x="390" y="1119"/>
                        <a:pt x="376" y="1120"/>
                        <a:pt x="362" y="1118"/>
                      </a:cubicBezTo>
                      <a:cubicBezTo>
                        <a:pt x="348" y="1116"/>
                        <a:pt x="333" y="1118"/>
                        <a:pt x="320" y="1118"/>
                      </a:cubicBezTo>
                      <a:cubicBezTo>
                        <a:pt x="305" y="1118"/>
                        <a:pt x="291" y="1118"/>
                        <a:pt x="277" y="1120"/>
                      </a:cubicBezTo>
                      <a:cubicBezTo>
                        <a:pt x="272" y="1120"/>
                        <a:pt x="267" y="1122"/>
                        <a:pt x="262" y="1124"/>
                      </a:cubicBezTo>
                      <a:cubicBezTo>
                        <a:pt x="262" y="1124"/>
                        <a:pt x="262" y="1124"/>
                        <a:pt x="262" y="1124"/>
                      </a:cubicBezTo>
                      <a:close/>
                      <a:moveTo>
                        <a:pt x="15" y="1423"/>
                      </a:moveTo>
                      <a:cubicBezTo>
                        <a:pt x="18" y="1417"/>
                        <a:pt x="23" y="1413"/>
                        <a:pt x="27" y="1407"/>
                      </a:cubicBezTo>
                      <a:cubicBezTo>
                        <a:pt x="35" y="1396"/>
                        <a:pt x="44" y="1384"/>
                        <a:pt x="53" y="1373"/>
                      </a:cubicBezTo>
                      <a:cubicBezTo>
                        <a:pt x="73" y="1352"/>
                        <a:pt x="88" y="1328"/>
                        <a:pt x="107" y="1306"/>
                      </a:cubicBezTo>
                      <a:cubicBezTo>
                        <a:pt x="125" y="1286"/>
                        <a:pt x="141" y="1264"/>
                        <a:pt x="158" y="1244"/>
                      </a:cubicBezTo>
                      <a:cubicBezTo>
                        <a:pt x="175" y="1225"/>
                        <a:pt x="187" y="1204"/>
                        <a:pt x="203" y="1185"/>
                      </a:cubicBezTo>
                      <a:cubicBezTo>
                        <a:pt x="205" y="1184"/>
                        <a:pt x="206" y="1183"/>
                        <a:pt x="206" y="1182"/>
                      </a:cubicBezTo>
                      <a:cubicBezTo>
                        <a:pt x="208" y="1179"/>
                        <a:pt x="211" y="1177"/>
                        <a:pt x="214" y="1174"/>
                      </a:cubicBezTo>
                      <a:cubicBezTo>
                        <a:pt x="217" y="1171"/>
                        <a:pt x="219" y="1168"/>
                        <a:pt x="222" y="1165"/>
                      </a:cubicBezTo>
                      <a:cubicBezTo>
                        <a:pt x="222" y="1165"/>
                        <a:pt x="222" y="1165"/>
                        <a:pt x="222" y="1164"/>
                      </a:cubicBezTo>
                      <a:cubicBezTo>
                        <a:pt x="222" y="1164"/>
                        <a:pt x="223" y="1164"/>
                        <a:pt x="223" y="1164"/>
                      </a:cubicBezTo>
                      <a:cubicBezTo>
                        <a:pt x="223" y="1163"/>
                        <a:pt x="224" y="1162"/>
                        <a:pt x="225" y="1161"/>
                      </a:cubicBezTo>
                      <a:cubicBezTo>
                        <a:pt x="226" y="1160"/>
                        <a:pt x="226" y="1160"/>
                        <a:pt x="226" y="1159"/>
                      </a:cubicBezTo>
                      <a:cubicBezTo>
                        <a:pt x="228" y="1156"/>
                        <a:pt x="232" y="1153"/>
                        <a:pt x="234" y="1150"/>
                      </a:cubicBezTo>
                      <a:cubicBezTo>
                        <a:pt x="239" y="1145"/>
                        <a:pt x="244" y="1139"/>
                        <a:pt x="250" y="1135"/>
                      </a:cubicBezTo>
                      <a:cubicBezTo>
                        <a:pt x="261" y="1127"/>
                        <a:pt x="276" y="1123"/>
                        <a:pt x="290" y="1122"/>
                      </a:cubicBezTo>
                      <a:cubicBezTo>
                        <a:pt x="304" y="1122"/>
                        <a:pt x="318" y="1121"/>
                        <a:pt x="331" y="1123"/>
                      </a:cubicBezTo>
                      <a:cubicBezTo>
                        <a:pt x="344" y="1124"/>
                        <a:pt x="358" y="1122"/>
                        <a:pt x="372" y="1123"/>
                      </a:cubicBezTo>
                      <a:cubicBezTo>
                        <a:pt x="385" y="1125"/>
                        <a:pt x="398" y="1123"/>
                        <a:pt x="411" y="1123"/>
                      </a:cubicBezTo>
                      <a:cubicBezTo>
                        <a:pt x="425" y="1123"/>
                        <a:pt x="440" y="1124"/>
                        <a:pt x="454" y="1123"/>
                      </a:cubicBezTo>
                      <a:cubicBezTo>
                        <a:pt x="467" y="1123"/>
                        <a:pt x="481" y="1123"/>
                        <a:pt x="494" y="1123"/>
                      </a:cubicBezTo>
                      <a:cubicBezTo>
                        <a:pt x="506" y="1123"/>
                        <a:pt x="520" y="1126"/>
                        <a:pt x="531" y="1123"/>
                      </a:cubicBezTo>
                      <a:cubicBezTo>
                        <a:pt x="531" y="1123"/>
                        <a:pt x="532" y="1123"/>
                        <a:pt x="532" y="1123"/>
                      </a:cubicBezTo>
                      <a:cubicBezTo>
                        <a:pt x="572" y="1119"/>
                        <a:pt x="613" y="1118"/>
                        <a:pt x="654" y="1121"/>
                      </a:cubicBezTo>
                      <a:cubicBezTo>
                        <a:pt x="677" y="1122"/>
                        <a:pt x="702" y="1120"/>
                        <a:pt x="726" y="1120"/>
                      </a:cubicBezTo>
                      <a:cubicBezTo>
                        <a:pt x="739" y="1120"/>
                        <a:pt x="751" y="1120"/>
                        <a:pt x="763" y="1119"/>
                      </a:cubicBezTo>
                      <a:cubicBezTo>
                        <a:pt x="770" y="1119"/>
                        <a:pt x="776" y="1119"/>
                        <a:pt x="782" y="1119"/>
                      </a:cubicBezTo>
                      <a:cubicBezTo>
                        <a:pt x="787" y="1119"/>
                        <a:pt x="792" y="1120"/>
                        <a:pt x="796" y="1119"/>
                      </a:cubicBezTo>
                      <a:cubicBezTo>
                        <a:pt x="796" y="1119"/>
                        <a:pt x="796" y="1119"/>
                        <a:pt x="797" y="1119"/>
                      </a:cubicBezTo>
                      <a:cubicBezTo>
                        <a:pt x="856" y="1119"/>
                        <a:pt x="916" y="1122"/>
                        <a:pt x="976" y="1122"/>
                      </a:cubicBezTo>
                      <a:cubicBezTo>
                        <a:pt x="981" y="1124"/>
                        <a:pt x="988" y="1123"/>
                        <a:pt x="994" y="1123"/>
                      </a:cubicBezTo>
                      <a:cubicBezTo>
                        <a:pt x="1024" y="1123"/>
                        <a:pt x="1024" y="1123"/>
                        <a:pt x="1024" y="1123"/>
                      </a:cubicBezTo>
                      <a:cubicBezTo>
                        <a:pt x="1046" y="1123"/>
                        <a:pt x="1067" y="1124"/>
                        <a:pt x="1089" y="1123"/>
                      </a:cubicBezTo>
                      <a:cubicBezTo>
                        <a:pt x="1130" y="1121"/>
                        <a:pt x="1171" y="1125"/>
                        <a:pt x="1212" y="1123"/>
                      </a:cubicBezTo>
                      <a:cubicBezTo>
                        <a:pt x="1221" y="1125"/>
                        <a:pt x="1233" y="1123"/>
                        <a:pt x="1242" y="1123"/>
                      </a:cubicBezTo>
                      <a:cubicBezTo>
                        <a:pt x="1258" y="1123"/>
                        <a:pt x="1273" y="1123"/>
                        <a:pt x="1289" y="1123"/>
                      </a:cubicBezTo>
                      <a:cubicBezTo>
                        <a:pt x="1317" y="1123"/>
                        <a:pt x="1345" y="1123"/>
                        <a:pt x="1373" y="1123"/>
                      </a:cubicBezTo>
                      <a:cubicBezTo>
                        <a:pt x="1384" y="1123"/>
                        <a:pt x="1396" y="1125"/>
                        <a:pt x="1407" y="1126"/>
                      </a:cubicBezTo>
                      <a:cubicBezTo>
                        <a:pt x="1421" y="1127"/>
                        <a:pt x="1436" y="1126"/>
                        <a:pt x="1450" y="1126"/>
                      </a:cubicBezTo>
                      <a:cubicBezTo>
                        <a:pt x="1465" y="1126"/>
                        <a:pt x="1479" y="1126"/>
                        <a:pt x="1494" y="1126"/>
                      </a:cubicBezTo>
                      <a:cubicBezTo>
                        <a:pt x="1502" y="1125"/>
                        <a:pt x="1509" y="1125"/>
                        <a:pt x="1517" y="1125"/>
                      </a:cubicBezTo>
                      <a:cubicBezTo>
                        <a:pt x="1521" y="1125"/>
                        <a:pt x="1524" y="1125"/>
                        <a:pt x="1528" y="1126"/>
                      </a:cubicBezTo>
                      <a:cubicBezTo>
                        <a:pt x="1530" y="1126"/>
                        <a:pt x="1534" y="1125"/>
                        <a:pt x="1536" y="1125"/>
                      </a:cubicBezTo>
                      <a:cubicBezTo>
                        <a:pt x="1537" y="1125"/>
                        <a:pt x="1538" y="1125"/>
                        <a:pt x="1538" y="1125"/>
                      </a:cubicBezTo>
                      <a:cubicBezTo>
                        <a:pt x="1539" y="1126"/>
                        <a:pt x="1539" y="1126"/>
                        <a:pt x="1540" y="1126"/>
                      </a:cubicBezTo>
                      <a:cubicBezTo>
                        <a:pt x="1540" y="1126"/>
                        <a:pt x="1541" y="1126"/>
                        <a:pt x="1542" y="1126"/>
                      </a:cubicBezTo>
                      <a:cubicBezTo>
                        <a:pt x="1554" y="1126"/>
                        <a:pt x="1565" y="1125"/>
                        <a:pt x="1577" y="1125"/>
                      </a:cubicBezTo>
                      <a:cubicBezTo>
                        <a:pt x="1600" y="1127"/>
                        <a:pt x="1624" y="1126"/>
                        <a:pt x="1647" y="1126"/>
                      </a:cubicBezTo>
                      <a:cubicBezTo>
                        <a:pt x="1667" y="1126"/>
                        <a:pt x="1686" y="1126"/>
                        <a:pt x="1705" y="1126"/>
                      </a:cubicBezTo>
                      <a:cubicBezTo>
                        <a:pt x="1723" y="1125"/>
                        <a:pt x="1743" y="1123"/>
                        <a:pt x="1761" y="1126"/>
                      </a:cubicBezTo>
                      <a:cubicBezTo>
                        <a:pt x="1762" y="1126"/>
                        <a:pt x="1762" y="1126"/>
                        <a:pt x="1762" y="1125"/>
                      </a:cubicBezTo>
                      <a:cubicBezTo>
                        <a:pt x="1770" y="1127"/>
                        <a:pt x="1779" y="1125"/>
                        <a:pt x="1786" y="1125"/>
                      </a:cubicBezTo>
                      <a:cubicBezTo>
                        <a:pt x="1797" y="1125"/>
                        <a:pt x="1808" y="1125"/>
                        <a:pt x="1819" y="1125"/>
                      </a:cubicBezTo>
                      <a:cubicBezTo>
                        <a:pt x="1861" y="1125"/>
                        <a:pt x="1861" y="1125"/>
                        <a:pt x="1861" y="1125"/>
                      </a:cubicBezTo>
                      <a:cubicBezTo>
                        <a:pt x="1871" y="1125"/>
                        <a:pt x="1880" y="1123"/>
                        <a:pt x="1890" y="1123"/>
                      </a:cubicBezTo>
                      <a:cubicBezTo>
                        <a:pt x="1911" y="1123"/>
                        <a:pt x="1936" y="1118"/>
                        <a:pt x="1951" y="1136"/>
                      </a:cubicBezTo>
                      <a:cubicBezTo>
                        <a:pt x="1960" y="1146"/>
                        <a:pt x="1967" y="1156"/>
                        <a:pt x="1975" y="1166"/>
                      </a:cubicBezTo>
                      <a:cubicBezTo>
                        <a:pt x="1979" y="1171"/>
                        <a:pt x="1984" y="1175"/>
                        <a:pt x="1988" y="1180"/>
                      </a:cubicBezTo>
                      <a:cubicBezTo>
                        <a:pt x="1988" y="1181"/>
                        <a:pt x="1993" y="1186"/>
                        <a:pt x="1996" y="1190"/>
                      </a:cubicBezTo>
                      <a:cubicBezTo>
                        <a:pt x="1996" y="1190"/>
                        <a:pt x="1997" y="1191"/>
                        <a:pt x="1997" y="1191"/>
                      </a:cubicBezTo>
                      <a:cubicBezTo>
                        <a:pt x="1998" y="1192"/>
                        <a:pt x="1998" y="1193"/>
                        <a:pt x="1999" y="1194"/>
                      </a:cubicBezTo>
                      <a:cubicBezTo>
                        <a:pt x="1999" y="1195"/>
                        <a:pt x="2000" y="1195"/>
                        <a:pt x="2000" y="1195"/>
                      </a:cubicBezTo>
                      <a:cubicBezTo>
                        <a:pt x="2014" y="1211"/>
                        <a:pt x="2028" y="1226"/>
                        <a:pt x="2040" y="1243"/>
                      </a:cubicBezTo>
                      <a:cubicBezTo>
                        <a:pt x="2054" y="1262"/>
                        <a:pt x="2067" y="1281"/>
                        <a:pt x="2082" y="1299"/>
                      </a:cubicBezTo>
                      <a:cubicBezTo>
                        <a:pt x="2089" y="1307"/>
                        <a:pt x="2096" y="1316"/>
                        <a:pt x="2103" y="1325"/>
                      </a:cubicBezTo>
                      <a:cubicBezTo>
                        <a:pt x="2111" y="1333"/>
                        <a:pt x="2116" y="1343"/>
                        <a:pt x="2123" y="1352"/>
                      </a:cubicBezTo>
                      <a:cubicBezTo>
                        <a:pt x="2130" y="1361"/>
                        <a:pt x="2135" y="1371"/>
                        <a:pt x="2142" y="1380"/>
                      </a:cubicBezTo>
                      <a:cubicBezTo>
                        <a:pt x="2145" y="1384"/>
                        <a:pt x="2147" y="1388"/>
                        <a:pt x="2150" y="1392"/>
                      </a:cubicBezTo>
                      <a:cubicBezTo>
                        <a:pt x="2152" y="1394"/>
                        <a:pt x="2159" y="1401"/>
                        <a:pt x="2159" y="1402"/>
                      </a:cubicBezTo>
                      <a:cubicBezTo>
                        <a:pt x="2159" y="1403"/>
                        <a:pt x="2159" y="1404"/>
                        <a:pt x="2160" y="1404"/>
                      </a:cubicBezTo>
                      <a:cubicBezTo>
                        <a:pt x="2163" y="1408"/>
                        <a:pt x="2166" y="1411"/>
                        <a:pt x="2169" y="1414"/>
                      </a:cubicBezTo>
                      <a:cubicBezTo>
                        <a:pt x="2172" y="1417"/>
                        <a:pt x="2175" y="1420"/>
                        <a:pt x="2178" y="1424"/>
                      </a:cubicBezTo>
                      <a:cubicBezTo>
                        <a:pt x="2179" y="1425"/>
                        <a:pt x="2185" y="1429"/>
                        <a:pt x="2186" y="1432"/>
                      </a:cubicBezTo>
                      <a:cubicBezTo>
                        <a:pt x="2186" y="1432"/>
                        <a:pt x="2186" y="1432"/>
                        <a:pt x="2186" y="1433"/>
                      </a:cubicBezTo>
                      <a:cubicBezTo>
                        <a:pt x="2186" y="1433"/>
                        <a:pt x="2186" y="1433"/>
                        <a:pt x="2186" y="1434"/>
                      </a:cubicBezTo>
                      <a:cubicBezTo>
                        <a:pt x="2186" y="1434"/>
                        <a:pt x="2186" y="1434"/>
                        <a:pt x="2185" y="1434"/>
                      </a:cubicBezTo>
                      <a:cubicBezTo>
                        <a:pt x="2181" y="1436"/>
                        <a:pt x="2163" y="1435"/>
                        <a:pt x="2161" y="1435"/>
                      </a:cubicBezTo>
                      <a:cubicBezTo>
                        <a:pt x="2151" y="1435"/>
                        <a:pt x="2141" y="1436"/>
                        <a:pt x="2131" y="1435"/>
                      </a:cubicBezTo>
                      <a:cubicBezTo>
                        <a:pt x="2113" y="1435"/>
                        <a:pt x="2094" y="1435"/>
                        <a:pt x="2076" y="1434"/>
                      </a:cubicBezTo>
                      <a:cubicBezTo>
                        <a:pt x="2058" y="1433"/>
                        <a:pt x="2039" y="1435"/>
                        <a:pt x="2021" y="1435"/>
                      </a:cubicBezTo>
                      <a:cubicBezTo>
                        <a:pt x="2016" y="1434"/>
                        <a:pt x="2011" y="1434"/>
                        <a:pt x="2006" y="1434"/>
                      </a:cubicBezTo>
                      <a:cubicBezTo>
                        <a:pt x="2006" y="1434"/>
                        <a:pt x="2006" y="1434"/>
                        <a:pt x="2006" y="1434"/>
                      </a:cubicBezTo>
                      <a:cubicBezTo>
                        <a:pt x="2003" y="1434"/>
                        <a:pt x="2001" y="1434"/>
                        <a:pt x="1998" y="1434"/>
                      </a:cubicBezTo>
                      <a:cubicBezTo>
                        <a:pt x="1997" y="1434"/>
                        <a:pt x="1996" y="1434"/>
                        <a:pt x="1996" y="1434"/>
                      </a:cubicBezTo>
                      <a:cubicBezTo>
                        <a:pt x="1990" y="1434"/>
                        <a:pt x="1984" y="1433"/>
                        <a:pt x="1979" y="1434"/>
                      </a:cubicBezTo>
                      <a:cubicBezTo>
                        <a:pt x="1955" y="1434"/>
                        <a:pt x="1929" y="1433"/>
                        <a:pt x="1906" y="1434"/>
                      </a:cubicBezTo>
                      <a:cubicBezTo>
                        <a:pt x="1886" y="1435"/>
                        <a:pt x="1865" y="1435"/>
                        <a:pt x="1845" y="1435"/>
                      </a:cubicBezTo>
                      <a:cubicBezTo>
                        <a:pt x="1825" y="1435"/>
                        <a:pt x="1804" y="1433"/>
                        <a:pt x="1784" y="1435"/>
                      </a:cubicBezTo>
                      <a:cubicBezTo>
                        <a:pt x="1784" y="1435"/>
                        <a:pt x="1784" y="1435"/>
                        <a:pt x="1784" y="1436"/>
                      </a:cubicBezTo>
                      <a:cubicBezTo>
                        <a:pt x="1741" y="1434"/>
                        <a:pt x="1699" y="1437"/>
                        <a:pt x="1657" y="1435"/>
                      </a:cubicBezTo>
                      <a:cubicBezTo>
                        <a:pt x="1613" y="1432"/>
                        <a:pt x="1570" y="1435"/>
                        <a:pt x="1526" y="1435"/>
                      </a:cubicBezTo>
                      <a:cubicBezTo>
                        <a:pt x="1526" y="1435"/>
                        <a:pt x="1525" y="1436"/>
                        <a:pt x="1525" y="1436"/>
                      </a:cubicBezTo>
                      <a:cubicBezTo>
                        <a:pt x="1516" y="1436"/>
                        <a:pt x="1507" y="1435"/>
                        <a:pt x="1498" y="1436"/>
                      </a:cubicBezTo>
                      <a:cubicBezTo>
                        <a:pt x="1486" y="1436"/>
                        <a:pt x="1474" y="1434"/>
                        <a:pt x="1461" y="1435"/>
                      </a:cubicBezTo>
                      <a:cubicBezTo>
                        <a:pt x="1437" y="1437"/>
                        <a:pt x="1412" y="1432"/>
                        <a:pt x="1388" y="1435"/>
                      </a:cubicBezTo>
                      <a:cubicBezTo>
                        <a:pt x="1378" y="1436"/>
                        <a:pt x="1367" y="1434"/>
                        <a:pt x="1357" y="1434"/>
                      </a:cubicBezTo>
                      <a:cubicBezTo>
                        <a:pt x="1344" y="1433"/>
                        <a:pt x="1332" y="1435"/>
                        <a:pt x="1320" y="1435"/>
                      </a:cubicBezTo>
                      <a:cubicBezTo>
                        <a:pt x="1307" y="1435"/>
                        <a:pt x="1294" y="1436"/>
                        <a:pt x="1282" y="1435"/>
                      </a:cubicBezTo>
                      <a:cubicBezTo>
                        <a:pt x="1273" y="1434"/>
                        <a:pt x="1261" y="1433"/>
                        <a:pt x="1252" y="1435"/>
                      </a:cubicBezTo>
                      <a:cubicBezTo>
                        <a:pt x="1236" y="1435"/>
                        <a:pt x="1220" y="1433"/>
                        <a:pt x="1204" y="1433"/>
                      </a:cubicBezTo>
                      <a:cubicBezTo>
                        <a:pt x="1185" y="1433"/>
                        <a:pt x="1166" y="1433"/>
                        <a:pt x="1146" y="1433"/>
                      </a:cubicBezTo>
                      <a:cubicBezTo>
                        <a:pt x="1127" y="1433"/>
                        <a:pt x="1107" y="1431"/>
                        <a:pt x="1088" y="1432"/>
                      </a:cubicBezTo>
                      <a:cubicBezTo>
                        <a:pt x="1079" y="1433"/>
                        <a:pt x="1071" y="1432"/>
                        <a:pt x="1063" y="1432"/>
                      </a:cubicBezTo>
                      <a:cubicBezTo>
                        <a:pt x="1055" y="1432"/>
                        <a:pt x="1046" y="1434"/>
                        <a:pt x="1039" y="1433"/>
                      </a:cubicBezTo>
                      <a:cubicBezTo>
                        <a:pt x="1038" y="1432"/>
                        <a:pt x="1037" y="1433"/>
                        <a:pt x="1037" y="1433"/>
                      </a:cubicBezTo>
                      <a:cubicBezTo>
                        <a:pt x="1033" y="1433"/>
                        <a:pt x="1028" y="1432"/>
                        <a:pt x="1024" y="1432"/>
                      </a:cubicBezTo>
                      <a:cubicBezTo>
                        <a:pt x="1013" y="1432"/>
                        <a:pt x="1002" y="1433"/>
                        <a:pt x="991" y="1432"/>
                      </a:cubicBezTo>
                      <a:cubicBezTo>
                        <a:pt x="968" y="1432"/>
                        <a:pt x="945" y="1431"/>
                        <a:pt x="921" y="1431"/>
                      </a:cubicBezTo>
                      <a:cubicBezTo>
                        <a:pt x="900" y="1431"/>
                        <a:pt x="879" y="1434"/>
                        <a:pt x="858" y="1433"/>
                      </a:cubicBezTo>
                      <a:cubicBezTo>
                        <a:pt x="837" y="1432"/>
                        <a:pt x="815" y="1432"/>
                        <a:pt x="794" y="1432"/>
                      </a:cubicBezTo>
                      <a:cubicBezTo>
                        <a:pt x="793" y="1432"/>
                        <a:pt x="793" y="1432"/>
                        <a:pt x="792" y="1433"/>
                      </a:cubicBezTo>
                      <a:cubicBezTo>
                        <a:pt x="754" y="1433"/>
                        <a:pt x="715" y="1432"/>
                        <a:pt x="677" y="1432"/>
                      </a:cubicBezTo>
                      <a:cubicBezTo>
                        <a:pt x="656" y="1432"/>
                        <a:pt x="635" y="1433"/>
                        <a:pt x="614" y="1432"/>
                      </a:cubicBezTo>
                      <a:cubicBezTo>
                        <a:pt x="595" y="1432"/>
                        <a:pt x="574" y="1433"/>
                        <a:pt x="555" y="1431"/>
                      </a:cubicBezTo>
                      <a:cubicBezTo>
                        <a:pt x="555" y="1431"/>
                        <a:pt x="555" y="1431"/>
                        <a:pt x="554" y="1431"/>
                      </a:cubicBezTo>
                      <a:cubicBezTo>
                        <a:pt x="554" y="1431"/>
                        <a:pt x="554" y="1431"/>
                        <a:pt x="554" y="1431"/>
                      </a:cubicBezTo>
                      <a:cubicBezTo>
                        <a:pt x="554" y="1431"/>
                        <a:pt x="554" y="1431"/>
                        <a:pt x="554" y="1431"/>
                      </a:cubicBezTo>
                      <a:cubicBezTo>
                        <a:pt x="554" y="1431"/>
                        <a:pt x="554" y="1431"/>
                        <a:pt x="554" y="1431"/>
                      </a:cubicBezTo>
                      <a:cubicBezTo>
                        <a:pt x="512" y="1431"/>
                        <a:pt x="470" y="1432"/>
                        <a:pt x="428" y="1432"/>
                      </a:cubicBezTo>
                      <a:cubicBezTo>
                        <a:pt x="381" y="1432"/>
                        <a:pt x="335" y="1435"/>
                        <a:pt x="289" y="1435"/>
                      </a:cubicBezTo>
                      <a:cubicBezTo>
                        <a:pt x="288" y="1435"/>
                        <a:pt x="288" y="1435"/>
                        <a:pt x="288" y="1435"/>
                      </a:cubicBezTo>
                      <a:cubicBezTo>
                        <a:pt x="261" y="1434"/>
                        <a:pt x="234" y="1430"/>
                        <a:pt x="207" y="1430"/>
                      </a:cubicBezTo>
                      <a:cubicBezTo>
                        <a:pt x="189" y="1430"/>
                        <a:pt x="171" y="1428"/>
                        <a:pt x="153" y="1429"/>
                      </a:cubicBezTo>
                      <a:cubicBezTo>
                        <a:pt x="145" y="1429"/>
                        <a:pt x="137" y="1430"/>
                        <a:pt x="128" y="1430"/>
                      </a:cubicBezTo>
                      <a:cubicBezTo>
                        <a:pt x="125" y="1431"/>
                        <a:pt x="123" y="1431"/>
                        <a:pt x="120" y="1431"/>
                      </a:cubicBezTo>
                      <a:cubicBezTo>
                        <a:pt x="120" y="1431"/>
                        <a:pt x="120" y="1431"/>
                        <a:pt x="120" y="1431"/>
                      </a:cubicBezTo>
                      <a:cubicBezTo>
                        <a:pt x="115" y="1431"/>
                        <a:pt x="110" y="1431"/>
                        <a:pt x="106" y="1431"/>
                      </a:cubicBezTo>
                      <a:cubicBezTo>
                        <a:pt x="105" y="1431"/>
                        <a:pt x="104" y="1431"/>
                        <a:pt x="103" y="1431"/>
                      </a:cubicBezTo>
                      <a:cubicBezTo>
                        <a:pt x="102" y="1431"/>
                        <a:pt x="102" y="1431"/>
                        <a:pt x="102" y="1431"/>
                      </a:cubicBezTo>
                      <a:cubicBezTo>
                        <a:pt x="88" y="1432"/>
                        <a:pt x="74" y="1432"/>
                        <a:pt x="60" y="1433"/>
                      </a:cubicBezTo>
                      <a:cubicBezTo>
                        <a:pt x="51" y="1433"/>
                        <a:pt x="42" y="1433"/>
                        <a:pt x="32" y="1434"/>
                      </a:cubicBezTo>
                      <a:cubicBezTo>
                        <a:pt x="28" y="1435"/>
                        <a:pt x="24" y="1434"/>
                        <a:pt x="21" y="1435"/>
                      </a:cubicBezTo>
                      <a:cubicBezTo>
                        <a:pt x="18" y="1435"/>
                        <a:pt x="4" y="1437"/>
                        <a:pt x="10" y="1430"/>
                      </a:cubicBezTo>
                      <a:cubicBezTo>
                        <a:pt x="10" y="1430"/>
                        <a:pt x="10" y="1430"/>
                        <a:pt x="10" y="1430"/>
                      </a:cubicBezTo>
                      <a:cubicBezTo>
                        <a:pt x="12" y="1428"/>
                        <a:pt x="13" y="1425"/>
                        <a:pt x="15" y="1423"/>
                      </a:cubicBezTo>
                      <a:close/>
                      <a:moveTo>
                        <a:pt x="2175" y="1474"/>
                      </a:moveTo>
                      <a:cubicBezTo>
                        <a:pt x="2165" y="1481"/>
                        <a:pt x="2149" y="1482"/>
                        <a:pt x="2136" y="1482"/>
                      </a:cubicBezTo>
                      <a:cubicBezTo>
                        <a:pt x="2136" y="1482"/>
                        <a:pt x="2136" y="1483"/>
                        <a:pt x="2135" y="1483"/>
                      </a:cubicBezTo>
                      <a:cubicBezTo>
                        <a:pt x="2104" y="1483"/>
                        <a:pt x="2072" y="1486"/>
                        <a:pt x="2040" y="1486"/>
                      </a:cubicBezTo>
                      <a:cubicBezTo>
                        <a:pt x="2000" y="1485"/>
                        <a:pt x="1960" y="1481"/>
                        <a:pt x="1919" y="1483"/>
                      </a:cubicBezTo>
                      <a:cubicBezTo>
                        <a:pt x="1884" y="1485"/>
                        <a:pt x="1849" y="1484"/>
                        <a:pt x="1814" y="1484"/>
                      </a:cubicBezTo>
                      <a:cubicBezTo>
                        <a:pt x="1781" y="1484"/>
                        <a:pt x="1749" y="1482"/>
                        <a:pt x="1716" y="1486"/>
                      </a:cubicBezTo>
                      <a:cubicBezTo>
                        <a:pt x="1716" y="1486"/>
                        <a:pt x="1716" y="1486"/>
                        <a:pt x="1715" y="1486"/>
                      </a:cubicBezTo>
                      <a:cubicBezTo>
                        <a:pt x="1703" y="1488"/>
                        <a:pt x="1688" y="1488"/>
                        <a:pt x="1675" y="1487"/>
                      </a:cubicBezTo>
                      <a:cubicBezTo>
                        <a:pt x="1661" y="1487"/>
                        <a:pt x="1647" y="1487"/>
                        <a:pt x="1634" y="1487"/>
                      </a:cubicBezTo>
                      <a:cubicBezTo>
                        <a:pt x="1620" y="1488"/>
                        <a:pt x="1606" y="1485"/>
                        <a:pt x="1592" y="1485"/>
                      </a:cubicBezTo>
                      <a:cubicBezTo>
                        <a:pt x="1575" y="1485"/>
                        <a:pt x="1559" y="1485"/>
                        <a:pt x="1542" y="1485"/>
                      </a:cubicBezTo>
                      <a:cubicBezTo>
                        <a:pt x="1506" y="1485"/>
                        <a:pt x="1469" y="1486"/>
                        <a:pt x="1433" y="1486"/>
                      </a:cubicBezTo>
                      <a:cubicBezTo>
                        <a:pt x="1419" y="1486"/>
                        <a:pt x="1404" y="1484"/>
                        <a:pt x="1389" y="1486"/>
                      </a:cubicBezTo>
                      <a:cubicBezTo>
                        <a:pt x="1382" y="1487"/>
                        <a:pt x="1374" y="1486"/>
                        <a:pt x="1367" y="1486"/>
                      </a:cubicBezTo>
                      <a:cubicBezTo>
                        <a:pt x="1362" y="1486"/>
                        <a:pt x="1355" y="1487"/>
                        <a:pt x="1349" y="1486"/>
                      </a:cubicBezTo>
                      <a:cubicBezTo>
                        <a:pt x="1349" y="1486"/>
                        <a:pt x="1348" y="1485"/>
                        <a:pt x="1348" y="1486"/>
                      </a:cubicBezTo>
                      <a:cubicBezTo>
                        <a:pt x="1321" y="1489"/>
                        <a:pt x="1294" y="1487"/>
                        <a:pt x="1267" y="1487"/>
                      </a:cubicBezTo>
                      <a:cubicBezTo>
                        <a:pt x="1253" y="1487"/>
                        <a:pt x="1238" y="1489"/>
                        <a:pt x="1224" y="1487"/>
                      </a:cubicBezTo>
                      <a:cubicBezTo>
                        <a:pt x="1211" y="1486"/>
                        <a:pt x="1197" y="1488"/>
                        <a:pt x="1183" y="1487"/>
                      </a:cubicBezTo>
                      <a:cubicBezTo>
                        <a:pt x="1170" y="1486"/>
                        <a:pt x="1156" y="1486"/>
                        <a:pt x="1143" y="1486"/>
                      </a:cubicBezTo>
                      <a:cubicBezTo>
                        <a:pt x="1128" y="1486"/>
                        <a:pt x="1113" y="1485"/>
                        <a:pt x="1098" y="1485"/>
                      </a:cubicBezTo>
                      <a:cubicBezTo>
                        <a:pt x="1084" y="1485"/>
                        <a:pt x="1070" y="1485"/>
                        <a:pt x="1055" y="1485"/>
                      </a:cubicBezTo>
                      <a:cubicBezTo>
                        <a:pt x="1049" y="1485"/>
                        <a:pt x="1042" y="1485"/>
                        <a:pt x="1035" y="1486"/>
                      </a:cubicBezTo>
                      <a:cubicBezTo>
                        <a:pt x="1032" y="1486"/>
                        <a:pt x="1025" y="1487"/>
                        <a:pt x="1020" y="1486"/>
                      </a:cubicBezTo>
                      <a:cubicBezTo>
                        <a:pt x="1020" y="1486"/>
                        <a:pt x="1020" y="1485"/>
                        <a:pt x="1019" y="1485"/>
                      </a:cubicBezTo>
                      <a:cubicBezTo>
                        <a:pt x="1018" y="1485"/>
                        <a:pt x="1018" y="1485"/>
                        <a:pt x="1018" y="1485"/>
                      </a:cubicBezTo>
                      <a:cubicBezTo>
                        <a:pt x="1017" y="1485"/>
                        <a:pt x="1017" y="1485"/>
                        <a:pt x="1016" y="1485"/>
                      </a:cubicBezTo>
                      <a:cubicBezTo>
                        <a:pt x="953" y="1485"/>
                        <a:pt x="889" y="1484"/>
                        <a:pt x="826" y="1486"/>
                      </a:cubicBezTo>
                      <a:cubicBezTo>
                        <a:pt x="794" y="1486"/>
                        <a:pt x="762" y="1486"/>
                        <a:pt x="730" y="1485"/>
                      </a:cubicBezTo>
                      <a:cubicBezTo>
                        <a:pt x="723" y="1485"/>
                        <a:pt x="715" y="1486"/>
                        <a:pt x="708" y="1486"/>
                      </a:cubicBezTo>
                      <a:cubicBezTo>
                        <a:pt x="702" y="1487"/>
                        <a:pt x="695" y="1486"/>
                        <a:pt x="689" y="1487"/>
                      </a:cubicBezTo>
                      <a:cubicBezTo>
                        <a:pt x="676" y="1488"/>
                        <a:pt x="664" y="1487"/>
                        <a:pt x="651" y="1487"/>
                      </a:cubicBezTo>
                      <a:cubicBezTo>
                        <a:pt x="651" y="1487"/>
                        <a:pt x="651" y="1487"/>
                        <a:pt x="651" y="1487"/>
                      </a:cubicBezTo>
                      <a:cubicBezTo>
                        <a:pt x="639" y="1487"/>
                        <a:pt x="626" y="1486"/>
                        <a:pt x="613" y="1486"/>
                      </a:cubicBezTo>
                      <a:cubicBezTo>
                        <a:pt x="597" y="1487"/>
                        <a:pt x="581" y="1486"/>
                        <a:pt x="564" y="1486"/>
                      </a:cubicBezTo>
                      <a:cubicBezTo>
                        <a:pt x="534" y="1484"/>
                        <a:pt x="504" y="1487"/>
                        <a:pt x="474" y="1487"/>
                      </a:cubicBezTo>
                      <a:cubicBezTo>
                        <a:pt x="442" y="1487"/>
                        <a:pt x="410" y="1484"/>
                        <a:pt x="378" y="1484"/>
                      </a:cubicBezTo>
                      <a:cubicBezTo>
                        <a:pt x="350" y="1484"/>
                        <a:pt x="323" y="1484"/>
                        <a:pt x="295" y="1485"/>
                      </a:cubicBezTo>
                      <a:cubicBezTo>
                        <a:pt x="295" y="1485"/>
                        <a:pt x="294" y="1485"/>
                        <a:pt x="294" y="1486"/>
                      </a:cubicBezTo>
                      <a:cubicBezTo>
                        <a:pt x="283" y="1485"/>
                        <a:pt x="273" y="1485"/>
                        <a:pt x="262" y="1485"/>
                      </a:cubicBezTo>
                      <a:cubicBezTo>
                        <a:pt x="250" y="1485"/>
                        <a:pt x="237" y="1483"/>
                        <a:pt x="224" y="1484"/>
                      </a:cubicBezTo>
                      <a:cubicBezTo>
                        <a:pt x="211" y="1485"/>
                        <a:pt x="198" y="1484"/>
                        <a:pt x="186" y="1485"/>
                      </a:cubicBezTo>
                      <a:cubicBezTo>
                        <a:pt x="171" y="1485"/>
                        <a:pt x="155" y="1485"/>
                        <a:pt x="140" y="1485"/>
                      </a:cubicBezTo>
                      <a:cubicBezTo>
                        <a:pt x="114" y="1485"/>
                        <a:pt x="87" y="1489"/>
                        <a:pt x="61" y="1486"/>
                      </a:cubicBezTo>
                      <a:cubicBezTo>
                        <a:pt x="49" y="1484"/>
                        <a:pt x="36" y="1484"/>
                        <a:pt x="23" y="1481"/>
                      </a:cubicBezTo>
                      <a:cubicBezTo>
                        <a:pt x="11" y="1477"/>
                        <a:pt x="8" y="1465"/>
                        <a:pt x="7" y="1454"/>
                      </a:cubicBezTo>
                      <a:cubicBezTo>
                        <a:pt x="6" y="1450"/>
                        <a:pt x="5" y="1444"/>
                        <a:pt x="6" y="1439"/>
                      </a:cubicBezTo>
                      <a:cubicBezTo>
                        <a:pt x="16" y="1441"/>
                        <a:pt x="28" y="1439"/>
                        <a:pt x="38" y="1438"/>
                      </a:cubicBezTo>
                      <a:cubicBezTo>
                        <a:pt x="60" y="1436"/>
                        <a:pt x="83" y="1436"/>
                        <a:pt x="105" y="1436"/>
                      </a:cubicBezTo>
                      <a:cubicBezTo>
                        <a:pt x="119" y="1437"/>
                        <a:pt x="134" y="1433"/>
                        <a:pt x="148" y="1433"/>
                      </a:cubicBezTo>
                      <a:cubicBezTo>
                        <a:pt x="166" y="1433"/>
                        <a:pt x="185" y="1434"/>
                        <a:pt x="203" y="1434"/>
                      </a:cubicBezTo>
                      <a:cubicBezTo>
                        <a:pt x="234" y="1434"/>
                        <a:pt x="264" y="1439"/>
                        <a:pt x="294" y="1439"/>
                      </a:cubicBezTo>
                      <a:cubicBezTo>
                        <a:pt x="294" y="1439"/>
                        <a:pt x="295" y="1439"/>
                        <a:pt x="295" y="1439"/>
                      </a:cubicBezTo>
                      <a:cubicBezTo>
                        <a:pt x="338" y="1438"/>
                        <a:pt x="381" y="1436"/>
                        <a:pt x="424" y="1436"/>
                      </a:cubicBezTo>
                      <a:cubicBezTo>
                        <a:pt x="467" y="1436"/>
                        <a:pt x="511" y="1436"/>
                        <a:pt x="554" y="1436"/>
                      </a:cubicBezTo>
                      <a:cubicBezTo>
                        <a:pt x="572" y="1437"/>
                        <a:pt x="591" y="1436"/>
                        <a:pt x="610" y="1436"/>
                      </a:cubicBezTo>
                      <a:cubicBezTo>
                        <a:pt x="632" y="1437"/>
                        <a:pt x="653" y="1435"/>
                        <a:pt x="674" y="1436"/>
                      </a:cubicBezTo>
                      <a:cubicBezTo>
                        <a:pt x="714" y="1437"/>
                        <a:pt x="755" y="1437"/>
                        <a:pt x="795" y="1437"/>
                      </a:cubicBezTo>
                      <a:cubicBezTo>
                        <a:pt x="796" y="1437"/>
                        <a:pt x="796" y="1437"/>
                        <a:pt x="796" y="1436"/>
                      </a:cubicBezTo>
                      <a:cubicBezTo>
                        <a:pt x="838" y="1437"/>
                        <a:pt x="880" y="1438"/>
                        <a:pt x="921" y="1436"/>
                      </a:cubicBezTo>
                      <a:cubicBezTo>
                        <a:pt x="944" y="1434"/>
                        <a:pt x="968" y="1435"/>
                        <a:pt x="991" y="1437"/>
                      </a:cubicBezTo>
                      <a:cubicBezTo>
                        <a:pt x="1002" y="1438"/>
                        <a:pt x="1013" y="1436"/>
                        <a:pt x="1024" y="1436"/>
                      </a:cubicBezTo>
                      <a:cubicBezTo>
                        <a:pt x="1030" y="1436"/>
                        <a:pt x="1037" y="1438"/>
                        <a:pt x="1042" y="1437"/>
                      </a:cubicBezTo>
                      <a:cubicBezTo>
                        <a:pt x="1055" y="1439"/>
                        <a:pt x="1070" y="1437"/>
                        <a:pt x="1082" y="1436"/>
                      </a:cubicBezTo>
                      <a:cubicBezTo>
                        <a:pt x="1102" y="1436"/>
                        <a:pt x="1122" y="1436"/>
                        <a:pt x="1142" y="1437"/>
                      </a:cubicBezTo>
                      <a:cubicBezTo>
                        <a:pt x="1162" y="1438"/>
                        <a:pt x="1181" y="1437"/>
                        <a:pt x="1200" y="1437"/>
                      </a:cubicBezTo>
                      <a:cubicBezTo>
                        <a:pt x="1218" y="1437"/>
                        <a:pt x="1235" y="1439"/>
                        <a:pt x="1252" y="1439"/>
                      </a:cubicBezTo>
                      <a:cubicBezTo>
                        <a:pt x="1252" y="1439"/>
                        <a:pt x="1252" y="1439"/>
                        <a:pt x="1252" y="1439"/>
                      </a:cubicBezTo>
                      <a:cubicBezTo>
                        <a:pt x="1253" y="1439"/>
                        <a:pt x="1253" y="1439"/>
                        <a:pt x="1253" y="1439"/>
                      </a:cubicBezTo>
                      <a:cubicBezTo>
                        <a:pt x="1253" y="1439"/>
                        <a:pt x="1253" y="1439"/>
                        <a:pt x="1254" y="1439"/>
                      </a:cubicBezTo>
                      <a:cubicBezTo>
                        <a:pt x="1263" y="1437"/>
                        <a:pt x="1275" y="1438"/>
                        <a:pt x="1284" y="1439"/>
                      </a:cubicBezTo>
                      <a:cubicBezTo>
                        <a:pt x="1297" y="1440"/>
                        <a:pt x="1310" y="1439"/>
                        <a:pt x="1322" y="1439"/>
                      </a:cubicBezTo>
                      <a:cubicBezTo>
                        <a:pt x="1334" y="1439"/>
                        <a:pt x="1345" y="1437"/>
                        <a:pt x="1357" y="1438"/>
                      </a:cubicBezTo>
                      <a:cubicBezTo>
                        <a:pt x="1368" y="1439"/>
                        <a:pt x="1379" y="1440"/>
                        <a:pt x="1390" y="1439"/>
                      </a:cubicBezTo>
                      <a:cubicBezTo>
                        <a:pt x="1414" y="1436"/>
                        <a:pt x="1438" y="1441"/>
                        <a:pt x="1461" y="1439"/>
                      </a:cubicBezTo>
                      <a:cubicBezTo>
                        <a:pt x="1473" y="1438"/>
                        <a:pt x="1485" y="1440"/>
                        <a:pt x="1496" y="1440"/>
                      </a:cubicBezTo>
                      <a:cubicBezTo>
                        <a:pt x="1506" y="1440"/>
                        <a:pt x="1517" y="1440"/>
                        <a:pt x="1527" y="1440"/>
                      </a:cubicBezTo>
                      <a:cubicBezTo>
                        <a:pt x="1528" y="1440"/>
                        <a:pt x="1528" y="1440"/>
                        <a:pt x="1528" y="1440"/>
                      </a:cubicBezTo>
                      <a:cubicBezTo>
                        <a:pt x="1548" y="1439"/>
                        <a:pt x="1569" y="1439"/>
                        <a:pt x="1588" y="1438"/>
                      </a:cubicBezTo>
                      <a:cubicBezTo>
                        <a:pt x="1610" y="1437"/>
                        <a:pt x="1632" y="1438"/>
                        <a:pt x="1654" y="1439"/>
                      </a:cubicBezTo>
                      <a:cubicBezTo>
                        <a:pt x="1698" y="1441"/>
                        <a:pt x="1742" y="1438"/>
                        <a:pt x="1786" y="1440"/>
                      </a:cubicBezTo>
                      <a:cubicBezTo>
                        <a:pt x="1787" y="1440"/>
                        <a:pt x="1787" y="1440"/>
                        <a:pt x="1788" y="1439"/>
                      </a:cubicBezTo>
                      <a:cubicBezTo>
                        <a:pt x="1805" y="1437"/>
                        <a:pt x="1823" y="1439"/>
                        <a:pt x="1841" y="1439"/>
                      </a:cubicBezTo>
                      <a:cubicBezTo>
                        <a:pt x="1863" y="1439"/>
                        <a:pt x="1884" y="1438"/>
                        <a:pt x="1906" y="1438"/>
                      </a:cubicBezTo>
                      <a:cubicBezTo>
                        <a:pt x="1938" y="1439"/>
                        <a:pt x="1971" y="1439"/>
                        <a:pt x="2001" y="1439"/>
                      </a:cubicBezTo>
                      <a:cubicBezTo>
                        <a:pt x="2010" y="1439"/>
                        <a:pt x="2019" y="1439"/>
                        <a:pt x="2028" y="1439"/>
                      </a:cubicBezTo>
                      <a:cubicBezTo>
                        <a:pt x="2051" y="1440"/>
                        <a:pt x="2074" y="1438"/>
                        <a:pt x="2097" y="1438"/>
                      </a:cubicBezTo>
                      <a:cubicBezTo>
                        <a:pt x="2117" y="1439"/>
                        <a:pt x="2138" y="1440"/>
                        <a:pt x="2158" y="1440"/>
                      </a:cubicBezTo>
                      <a:cubicBezTo>
                        <a:pt x="2162" y="1440"/>
                        <a:pt x="2184" y="1442"/>
                        <a:pt x="2189" y="1437"/>
                      </a:cubicBezTo>
                      <a:cubicBezTo>
                        <a:pt x="2188" y="1441"/>
                        <a:pt x="2188" y="1447"/>
                        <a:pt x="2188" y="1450"/>
                      </a:cubicBezTo>
                      <a:cubicBezTo>
                        <a:pt x="2186" y="1459"/>
                        <a:pt x="2184" y="1468"/>
                        <a:pt x="2175" y="1474"/>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Freeform 108"/>
                <p:cNvSpPr>
                  <a:spLocks noEditPoints="1"/>
                </p:cNvSpPr>
                <p:nvPr/>
              </p:nvSpPr>
              <p:spPr bwMode="auto">
                <a:xfrm>
                  <a:off x="9058588" y="5473659"/>
                  <a:ext cx="1903856" cy="316111"/>
                </a:xfrm>
                <a:custGeom>
                  <a:avLst/>
                  <a:gdLst>
                    <a:gd name="T0" fmla="*/ 514 w 560"/>
                    <a:gd name="T1" fmla="*/ 7 h 93"/>
                    <a:gd name="T2" fmla="*/ 422 w 560"/>
                    <a:gd name="T3" fmla="*/ 5 h 93"/>
                    <a:gd name="T4" fmla="*/ 345 w 560"/>
                    <a:gd name="T5" fmla="*/ 5 h 93"/>
                    <a:gd name="T6" fmla="*/ 219 w 560"/>
                    <a:gd name="T7" fmla="*/ 2 h 93"/>
                    <a:gd name="T8" fmla="*/ 128 w 560"/>
                    <a:gd name="T9" fmla="*/ 2 h 93"/>
                    <a:gd name="T10" fmla="*/ 51 w 560"/>
                    <a:gd name="T11" fmla="*/ 5 h 93"/>
                    <a:gd name="T12" fmla="*/ 33 w 560"/>
                    <a:gd name="T13" fmla="*/ 30 h 93"/>
                    <a:gd name="T14" fmla="*/ 8 w 560"/>
                    <a:gd name="T15" fmla="*/ 89 h 93"/>
                    <a:gd name="T16" fmla="*/ 162 w 560"/>
                    <a:gd name="T17" fmla="*/ 89 h 93"/>
                    <a:gd name="T18" fmla="*/ 240 w 560"/>
                    <a:gd name="T19" fmla="*/ 88 h 93"/>
                    <a:gd name="T20" fmla="*/ 312 w 560"/>
                    <a:gd name="T21" fmla="*/ 88 h 93"/>
                    <a:gd name="T22" fmla="*/ 453 w 560"/>
                    <a:gd name="T23" fmla="*/ 90 h 93"/>
                    <a:gd name="T24" fmla="*/ 547 w 560"/>
                    <a:gd name="T25" fmla="*/ 89 h 93"/>
                    <a:gd name="T26" fmla="*/ 557 w 560"/>
                    <a:gd name="T27" fmla="*/ 86 h 93"/>
                    <a:gd name="T28" fmla="*/ 531 w 560"/>
                    <a:gd name="T29" fmla="*/ 26 h 93"/>
                    <a:gd name="T30" fmla="*/ 553 w 560"/>
                    <a:gd name="T31" fmla="*/ 83 h 93"/>
                    <a:gd name="T32" fmla="*/ 531 w 560"/>
                    <a:gd name="T33" fmla="*/ 84 h 93"/>
                    <a:gd name="T34" fmla="*/ 528 w 560"/>
                    <a:gd name="T35" fmla="*/ 84 h 93"/>
                    <a:gd name="T36" fmla="*/ 526 w 560"/>
                    <a:gd name="T37" fmla="*/ 85 h 93"/>
                    <a:gd name="T38" fmla="*/ 450 w 560"/>
                    <a:gd name="T39" fmla="*/ 86 h 93"/>
                    <a:gd name="T40" fmla="*/ 312 w 560"/>
                    <a:gd name="T41" fmla="*/ 83 h 93"/>
                    <a:gd name="T42" fmla="*/ 239 w 560"/>
                    <a:gd name="T43" fmla="*/ 83 h 93"/>
                    <a:gd name="T44" fmla="*/ 99 w 560"/>
                    <a:gd name="T45" fmla="*/ 84 h 93"/>
                    <a:gd name="T46" fmla="*/ 35 w 560"/>
                    <a:gd name="T47" fmla="*/ 87 h 93"/>
                    <a:gd name="T48" fmla="*/ 12 w 560"/>
                    <a:gd name="T49" fmla="*/ 85 h 93"/>
                    <a:gd name="T50" fmla="*/ 33 w 560"/>
                    <a:gd name="T51" fmla="*/ 37 h 93"/>
                    <a:gd name="T52" fmla="*/ 61 w 560"/>
                    <a:gd name="T53" fmla="*/ 7 h 93"/>
                    <a:gd name="T54" fmla="*/ 184 w 560"/>
                    <a:gd name="T55" fmla="*/ 6 h 93"/>
                    <a:gd name="T56" fmla="*/ 347 w 560"/>
                    <a:gd name="T57" fmla="*/ 9 h 93"/>
                    <a:gd name="T58" fmla="*/ 494 w 560"/>
                    <a:gd name="T59" fmla="*/ 9 h 93"/>
                    <a:gd name="T60" fmla="*/ 536 w 560"/>
                    <a:gd name="T61" fmla="*/ 44 h 93"/>
                    <a:gd name="T62" fmla="*/ 553 w 560"/>
                    <a:gd name="T63" fmla="*/ 8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0" h="93">
                      <a:moveTo>
                        <a:pt x="531" y="26"/>
                      </a:moveTo>
                      <a:cubicBezTo>
                        <a:pt x="527" y="18"/>
                        <a:pt x="523" y="10"/>
                        <a:pt x="514" y="7"/>
                      </a:cubicBezTo>
                      <a:cubicBezTo>
                        <a:pt x="507" y="4"/>
                        <a:pt x="497" y="5"/>
                        <a:pt x="489" y="5"/>
                      </a:cubicBezTo>
                      <a:cubicBezTo>
                        <a:pt x="467" y="4"/>
                        <a:pt x="444" y="5"/>
                        <a:pt x="422" y="5"/>
                      </a:cubicBezTo>
                      <a:cubicBezTo>
                        <a:pt x="397" y="5"/>
                        <a:pt x="371" y="4"/>
                        <a:pt x="346" y="4"/>
                      </a:cubicBezTo>
                      <a:cubicBezTo>
                        <a:pt x="346" y="4"/>
                        <a:pt x="346" y="5"/>
                        <a:pt x="345" y="5"/>
                      </a:cubicBezTo>
                      <a:cubicBezTo>
                        <a:pt x="318" y="5"/>
                        <a:pt x="290" y="3"/>
                        <a:pt x="262" y="3"/>
                      </a:cubicBezTo>
                      <a:cubicBezTo>
                        <a:pt x="248" y="3"/>
                        <a:pt x="234" y="2"/>
                        <a:pt x="219" y="2"/>
                      </a:cubicBezTo>
                      <a:cubicBezTo>
                        <a:pt x="205" y="2"/>
                        <a:pt x="190" y="3"/>
                        <a:pt x="176" y="2"/>
                      </a:cubicBezTo>
                      <a:cubicBezTo>
                        <a:pt x="160" y="0"/>
                        <a:pt x="144" y="1"/>
                        <a:pt x="128" y="2"/>
                      </a:cubicBezTo>
                      <a:cubicBezTo>
                        <a:pt x="113" y="2"/>
                        <a:pt x="98" y="2"/>
                        <a:pt x="83" y="3"/>
                      </a:cubicBezTo>
                      <a:cubicBezTo>
                        <a:pt x="73" y="3"/>
                        <a:pt x="60" y="1"/>
                        <a:pt x="51" y="5"/>
                      </a:cubicBezTo>
                      <a:cubicBezTo>
                        <a:pt x="43" y="9"/>
                        <a:pt x="37" y="21"/>
                        <a:pt x="33" y="30"/>
                      </a:cubicBezTo>
                      <a:cubicBezTo>
                        <a:pt x="33" y="30"/>
                        <a:pt x="33" y="30"/>
                        <a:pt x="33" y="30"/>
                      </a:cubicBezTo>
                      <a:cubicBezTo>
                        <a:pt x="24" y="44"/>
                        <a:pt x="14" y="57"/>
                        <a:pt x="6" y="71"/>
                      </a:cubicBezTo>
                      <a:cubicBezTo>
                        <a:pt x="4" y="75"/>
                        <a:pt x="0" y="88"/>
                        <a:pt x="8" y="89"/>
                      </a:cubicBezTo>
                      <a:cubicBezTo>
                        <a:pt x="32" y="93"/>
                        <a:pt x="56" y="91"/>
                        <a:pt x="80" y="90"/>
                      </a:cubicBezTo>
                      <a:cubicBezTo>
                        <a:pt x="107" y="89"/>
                        <a:pt x="134" y="89"/>
                        <a:pt x="162" y="89"/>
                      </a:cubicBezTo>
                      <a:cubicBezTo>
                        <a:pt x="188" y="89"/>
                        <a:pt x="213" y="88"/>
                        <a:pt x="239" y="88"/>
                      </a:cubicBezTo>
                      <a:cubicBezTo>
                        <a:pt x="240" y="88"/>
                        <a:pt x="240" y="88"/>
                        <a:pt x="240" y="88"/>
                      </a:cubicBezTo>
                      <a:cubicBezTo>
                        <a:pt x="250" y="88"/>
                        <a:pt x="261" y="87"/>
                        <a:pt x="271" y="88"/>
                      </a:cubicBezTo>
                      <a:cubicBezTo>
                        <a:pt x="285" y="88"/>
                        <a:pt x="299" y="88"/>
                        <a:pt x="312" y="88"/>
                      </a:cubicBezTo>
                      <a:cubicBezTo>
                        <a:pt x="336" y="88"/>
                        <a:pt x="359" y="90"/>
                        <a:pt x="382" y="90"/>
                      </a:cubicBezTo>
                      <a:cubicBezTo>
                        <a:pt x="406" y="90"/>
                        <a:pt x="429" y="90"/>
                        <a:pt x="453" y="90"/>
                      </a:cubicBezTo>
                      <a:cubicBezTo>
                        <a:pt x="477" y="90"/>
                        <a:pt x="503" y="92"/>
                        <a:pt x="528" y="89"/>
                      </a:cubicBezTo>
                      <a:cubicBezTo>
                        <a:pt x="534" y="89"/>
                        <a:pt x="541" y="89"/>
                        <a:pt x="547" y="89"/>
                      </a:cubicBezTo>
                      <a:cubicBezTo>
                        <a:pt x="550" y="88"/>
                        <a:pt x="553" y="88"/>
                        <a:pt x="555" y="87"/>
                      </a:cubicBezTo>
                      <a:cubicBezTo>
                        <a:pt x="556" y="87"/>
                        <a:pt x="556" y="87"/>
                        <a:pt x="557" y="86"/>
                      </a:cubicBezTo>
                      <a:cubicBezTo>
                        <a:pt x="560" y="78"/>
                        <a:pt x="553" y="68"/>
                        <a:pt x="549" y="62"/>
                      </a:cubicBezTo>
                      <a:cubicBezTo>
                        <a:pt x="543" y="50"/>
                        <a:pt x="537" y="38"/>
                        <a:pt x="531" y="26"/>
                      </a:cubicBezTo>
                      <a:close/>
                      <a:moveTo>
                        <a:pt x="553" y="83"/>
                      </a:moveTo>
                      <a:cubicBezTo>
                        <a:pt x="553" y="83"/>
                        <a:pt x="553" y="83"/>
                        <a:pt x="553" y="83"/>
                      </a:cubicBezTo>
                      <a:cubicBezTo>
                        <a:pt x="552" y="85"/>
                        <a:pt x="543" y="85"/>
                        <a:pt x="542" y="85"/>
                      </a:cubicBezTo>
                      <a:cubicBezTo>
                        <a:pt x="538" y="85"/>
                        <a:pt x="535" y="85"/>
                        <a:pt x="531" y="84"/>
                      </a:cubicBezTo>
                      <a:cubicBezTo>
                        <a:pt x="530" y="84"/>
                        <a:pt x="530" y="84"/>
                        <a:pt x="529" y="84"/>
                      </a:cubicBezTo>
                      <a:cubicBezTo>
                        <a:pt x="529" y="84"/>
                        <a:pt x="528" y="84"/>
                        <a:pt x="528" y="84"/>
                      </a:cubicBezTo>
                      <a:cubicBezTo>
                        <a:pt x="527" y="84"/>
                        <a:pt x="527" y="84"/>
                        <a:pt x="527" y="84"/>
                      </a:cubicBezTo>
                      <a:cubicBezTo>
                        <a:pt x="526" y="84"/>
                        <a:pt x="526" y="85"/>
                        <a:pt x="526" y="85"/>
                      </a:cubicBezTo>
                      <a:cubicBezTo>
                        <a:pt x="515" y="86"/>
                        <a:pt x="503" y="85"/>
                        <a:pt x="492" y="85"/>
                      </a:cubicBezTo>
                      <a:cubicBezTo>
                        <a:pt x="478" y="85"/>
                        <a:pt x="464" y="86"/>
                        <a:pt x="450" y="86"/>
                      </a:cubicBezTo>
                      <a:cubicBezTo>
                        <a:pt x="426" y="86"/>
                        <a:pt x="403" y="85"/>
                        <a:pt x="380" y="85"/>
                      </a:cubicBezTo>
                      <a:cubicBezTo>
                        <a:pt x="357" y="85"/>
                        <a:pt x="335" y="83"/>
                        <a:pt x="312" y="83"/>
                      </a:cubicBezTo>
                      <a:cubicBezTo>
                        <a:pt x="299" y="83"/>
                        <a:pt x="285" y="84"/>
                        <a:pt x="271" y="83"/>
                      </a:cubicBezTo>
                      <a:cubicBezTo>
                        <a:pt x="260" y="83"/>
                        <a:pt x="249" y="84"/>
                        <a:pt x="239" y="83"/>
                      </a:cubicBezTo>
                      <a:cubicBezTo>
                        <a:pt x="238" y="83"/>
                        <a:pt x="238" y="83"/>
                        <a:pt x="238" y="84"/>
                      </a:cubicBezTo>
                      <a:cubicBezTo>
                        <a:pt x="191" y="84"/>
                        <a:pt x="145" y="84"/>
                        <a:pt x="99" y="84"/>
                      </a:cubicBezTo>
                      <a:cubicBezTo>
                        <a:pt x="89" y="84"/>
                        <a:pt x="80" y="85"/>
                        <a:pt x="71" y="86"/>
                      </a:cubicBezTo>
                      <a:cubicBezTo>
                        <a:pt x="59" y="87"/>
                        <a:pt x="47" y="85"/>
                        <a:pt x="35" y="87"/>
                      </a:cubicBezTo>
                      <a:cubicBezTo>
                        <a:pt x="31" y="87"/>
                        <a:pt x="25" y="87"/>
                        <a:pt x="21" y="86"/>
                      </a:cubicBezTo>
                      <a:cubicBezTo>
                        <a:pt x="18" y="86"/>
                        <a:pt x="15" y="86"/>
                        <a:pt x="12" y="85"/>
                      </a:cubicBezTo>
                      <a:cubicBezTo>
                        <a:pt x="4" y="84"/>
                        <a:pt x="9" y="74"/>
                        <a:pt x="11" y="71"/>
                      </a:cubicBezTo>
                      <a:cubicBezTo>
                        <a:pt x="18" y="59"/>
                        <a:pt x="26" y="48"/>
                        <a:pt x="33" y="37"/>
                      </a:cubicBezTo>
                      <a:cubicBezTo>
                        <a:pt x="34" y="37"/>
                        <a:pt x="34" y="36"/>
                        <a:pt x="35" y="36"/>
                      </a:cubicBezTo>
                      <a:cubicBezTo>
                        <a:pt x="40" y="25"/>
                        <a:pt x="48" y="7"/>
                        <a:pt x="61" y="7"/>
                      </a:cubicBezTo>
                      <a:cubicBezTo>
                        <a:pt x="73" y="8"/>
                        <a:pt x="86" y="7"/>
                        <a:pt x="98" y="6"/>
                      </a:cubicBezTo>
                      <a:cubicBezTo>
                        <a:pt x="127" y="6"/>
                        <a:pt x="155" y="6"/>
                        <a:pt x="184" y="6"/>
                      </a:cubicBezTo>
                      <a:cubicBezTo>
                        <a:pt x="238" y="6"/>
                        <a:pt x="292" y="9"/>
                        <a:pt x="346" y="9"/>
                      </a:cubicBezTo>
                      <a:cubicBezTo>
                        <a:pt x="347" y="9"/>
                        <a:pt x="347" y="9"/>
                        <a:pt x="347" y="9"/>
                      </a:cubicBezTo>
                      <a:cubicBezTo>
                        <a:pt x="386" y="9"/>
                        <a:pt x="426" y="11"/>
                        <a:pt x="465" y="9"/>
                      </a:cubicBezTo>
                      <a:cubicBezTo>
                        <a:pt x="475" y="9"/>
                        <a:pt x="485" y="9"/>
                        <a:pt x="494" y="9"/>
                      </a:cubicBezTo>
                      <a:cubicBezTo>
                        <a:pt x="505" y="10"/>
                        <a:pt x="516" y="8"/>
                        <a:pt x="522" y="19"/>
                      </a:cubicBezTo>
                      <a:cubicBezTo>
                        <a:pt x="527" y="27"/>
                        <a:pt x="531" y="36"/>
                        <a:pt x="536" y="44"/>
                      </a:cubicBezTo>
                      <a:cubicBezTo>
                        <a:pt x="539" y="50"/>
                        <a:pt x="541" y="55"/>
                        <a:pt x="544" y="60"/>
                      </a:cubicBezTo>
                      <a:cubicBezTo>
                        <a:pt x="546" y="65"/>
                        <a:pt x="555" y="77"/>
                        <a:pt x="553" y="83"/>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Freeform 109"/>
                <p:cNvSpPr>
                  <a:spLocks noEditPoints="1"/>
                </p:cNvSpPr>
                <p:nvPr/>
              </p:nvSpPr>
              <p:spPr bwMode="auto">
                <a:xfrm>
                  <a:off x="7128868" y="4913278"/>
                  <a:ext cx="5781973" cy="176735"/>
                </a:xfrm>
                <a:custGeom>
                  <a:avLst/>
                  <a:gdLst>
                    <a:gd name="T0" fmla="*/ 148 w 1701"/>
                    <a:gd name="T1" fmla="*/ 43 h 52"/>
                    <a:gd name="T2" fmla="*/ 318 w 1701"/>
                    <a:gd name="T3" fmla="*/ 31 h 52"/>
                    <a:gd name="T4" fmla="*/ 483 w 1701"/>
                    <a:gd name="T5" fmla="*/ 40 h 52"/>
                    <a:gd name="T6" fmla="*/ 639 w 1701"/>
                    <a:gd name="T7" fmla="*/ 43 h 52"/>
                    <a:gd name="T8" fmla="*/ 800 w 1701"/>
                    <a:gd name="T9" fmla="*/ 45 h 52"/>
                    <a:gd name="T10" fmla="*/ 953 w 1701"/>
                    <a:gd name="T11" fmla="*/ 43 h 52"/>
                    <a:gd name="T12" fmla="*/ 1062 w 1701"/>
                    <a:gd name="T13" fmla="*/ 43 h 52"/>
                    <a:gd name="T14" fmla="*/ 1217 w 1701"/>
                    <a:gd name="T15" fmla="*/ 43 h 52"/>
                    <a:gd name="T16" fmla="*/ 1360 w 1701"/>
                    <a:gd name="T17" fmla="*/ 49 h 52"/>
                    <a:gd name="T18" fmla="*/ 1491 w 1701"/>
                    <a:gd name="T19" fmla="*/ 46 h 52"/>
                    <a:gd name="T20" fmla="*/ 1644 w 1701"/>
                    <a:gd name="T21" fmla="*/ 41 h 52"/>
                    <a:gd name="T22" fmla="*/ 1619 w 1701"/>
                    <a:gd name="T23" fmla="*/ 8 h 52"/>
                    <a:gd name="T24" fmla="*/ 1501 w 1701"/>
                    <a:gd name="T25" fmla="*/ 4 h 52"/>
                    <a:gd name="T26" fmla="*/ 1404 w 1701"/>
                    <a:gd name="T27" fmla="*/ 5 h 52"/>
                    <a:gd name="T28" fmla="*/ 1266 w 1701"/>
                    <a:gd name="T29" fmla="*/ 7 h 52"/>
                    <a:gd name="T30" fmla="*/ 1194 w 1701"/>
                    <a:gd name="T31" fmla="*/ 5 h 52"/>
                    <a:gd name="T32" fmla="*/ 1066 w 1701"/>
                    <a:gd name="T33" fmla="*/ 7 h 52"/>
                    <a:gd name="T34" fmla="*/ 961 w 1701"/>
                    <a:gd name="T35" fmla="*/ 6 h 52"/>
                    <a:gd name="T36" fmla="*/ 848 w 1701"/>
                    <a:gd name="T37" fmla="*/ 11 h 52"/>
                    <a:gd name="T38" fmla="*/ 718 w 1701"/>
                    <a:gd name="T39" fmla="*/ 5 h 52"/>
                    <a:gd name="T40" fmla="*/ 573 w 1701"/>
                    <a:gd name="T41" fmla="*/ 6 h 52"/>
                    <a:gd name="T42" fmla="*/ 466 w 1701"/>
                    <a:gd name="T43" fmla="*/ 6 h 52"/>
                    <a:gd name="T44" fmla="*/ 307 w 1701"/>
                    <a:gd name="T45" fmla="*/ 6 h 52"/>
                    <a:gd name="T46" fmla="*/ 199 w 1701"/>
                    <a:gd name="T47" fmla="*/ 6 h 52"/>
                    <a:gd name="T48" fmla="*/ 79 w 1701"/>
                    <a:gd name="T49" fmla="*/ 12 h 52"/>
                    <a:gd name="T50" fmla="*/ 1677 w 1701"/>
                    <a:gd name="T51" fmla="*/ 21 h 52"/>
                    <a:gd name="T52" fmla="*/ 1602 w 1701"/>
                    <a:gd name="T53" fmla="*/ 9 h 52"/>
                    <a:gd name="T54" fmla="*/ 1553 w 1701"/>
                    <a:gd name="T55" fmla="*/ 9 h 52"/>
                    <a:gd name="T56" fmla="*/ 1483 w 1701"/>
                    <a:gd name="T57" fmla="*/ 8 h 52"/>
                    <a:gd name="T58" fmla="*/ 1483 w 1701"/>
                    <a:gd name="T59" fmla="*/ 8 h 52"/>
                    <a:gd name="T60" fmla="*/ 1464 w 1701"/>
                    <a:gd name="T61" fmla="*/ 45 h 52"/>
                    <a:gd name="T62" fmla="*/ 1393 w 1701"/>
                    <a:gd name="T63" fmla="*/ 43 h 52"/>
                    <a:gd name="T64" fmla="*/ 1360 w 1701"/>
                    <a:gd name="T65" fmla="*/ 44 h 52"/>
                    <a:gd name="T66" fmla="*/ 1314 w 1701"/>
                    <a:gd name="T67" fmla="*/ 43 h 52"/>
                    <a:gd name="T68" fmla="*/ 1263 w 1701"/>
                    <a:gd name="T69" fmla="*/ 42 h 52"/>
                    <a:gd name="T70" fmla="*/ 1212 w 1701"/>
                    <a:gd name="T71" fmla="*/ 15 h 52"/>
                    <a:gd name="T72" fmla="*/ 1161 w 1701"/>
                    <a:gd name="T73" fmla="*/ 25 h 52"/>
                    <a:gd name="T74" fmla="*/ 1099 w 1701"/>
                    <a:gd name="T75" fmla="*/ 11 h 52"/>
                    <a:gd name="T76" fmla="*/ 1038 w 1701"/>
                    <a:gd name="T77" fmla="*/ 11 h 52"/>
                    <a:gd name="T78" fmla="*/ 966 w 1701"/>
                    <a:gd name="T79" fmla="*/ 10 h 52"/>
                    <a:gd name="T80" fmla="*/ 903 w 1701"/>
                    <a:gd name="T81" fmla="*/ 20 h 52"/>
                    <a:gd name="T82" fmla="*/ 878 w 1701"/>
                    <a:gd name="T83" fmla="*/ 10 h 52"/>
                    <a:gd name="T84" fmla="*/ 812 w 1701"/>
                    <a:gd name="T85" fmla="*/ 9 h 52"/>
                    <a:gd name="T86" fmla="*/ 751 w 1701"/>
                    <a:gd name="T87" fmla="*/ 10 h 52"/>
                    <a:gd name="T88" fmla="*/ 747 w 1701"/>
                    <a:gd name="T89" fmla="*/ 20 h 52"/>
                    <a:gd name="T90" fmla="*/ 702 w 1701"/>
                    <a:gd name="T91" fmla="*/ 10 h 52"/>
                    <a:gd name="T92" fmla="*/ 648 w 1701"/>
                    <a:gd name="T93" fmla="*/ 43 h 52"/>
                    <a:gd name="T94" fmla="*/ 623 w 1701"/>
                    <a:gd name="T95" fmla="*/ 11 h 52"/>
                    <a:gd name="T96" fmla="*/ 575 w 1701"/>
                    <a:gd name="T97" fmla="*/ 10 h 52"/>
                    <a:gd name="T98" fmla="*/ 518 w 1701"/>
                    <a:gd name="T99" fmla="*/ 10 h 52"/>
                    <a:gd name="T100" fmla="*/ 461 w 1701"/>
                    <a:gd name="T101" fmla="*/ 10 h 52"/>
                    <a:gd name="T102" fmla="*/ 397 w 1701"/>
                    <a:gd name="T103" fmla="*/ 10 h 52"/>
                    <a:gd name="T104" fmla="*/ 341 w 1701"/>
                    <a:gd name="T105" fmla="*/ 11 h 52"/>
                    <a:gd name="T106" fmla="*/ 326 w 1701"/>
                    <a:gd name="T107" fmla="*/ 24 h 52"/>
                    <a:gd name="T108" fmla="*/ 237 w 1701"/>
                    <a:gd name="T109" fmla="*/ 11 h 52"/>
                    <a:gd name="T110" fmla="*/ 216 w 1701"/>
                    <a:gd name="T111" fmla="*/ 41 h 52"/>
                    <a:gd name="T112" fmla="*/ 201 w 1701"/>
                    <a:gd name="T113" fmla="*/ 41 h 52"/>
                    <a:gd name="T114" fmla="*/ 151 w 1701"/>
                    <a:gd name="T115" fmla="*/ 38 h 52"/>
                    <a:gd name="T116" fmla="*/ 62 w 1701"/>
                    <a:gd name="T117" fmla="*/ 41 h 52"/>
                    <a:gd name="T118" fmla="*/ 50 w 1701"/>
                    <a:gd name="T11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01" h="52">
                      <a:moveTo>
                        <a:pt x="20" y="45"/>
                      </a:moveTo>
                      <a:cubicBezTo>
                        <a:pt x="30" y="45"/>
                        <a:pt x="40" y="46"/>
                        <a:pt x="50" y="45"/>
                      </a:cubicBezTo>
                      <a:cubicBezTo>
                        <a:pt x="52" y="44"/>
                        <a:pt x="55" y="42"/>
                        <a:pt x="58" y="40"/>
                      </a:cubicBezTo>
                      <a:cubicBezTo>
                        <a:pt x="57" y="41"/>
                        <a:pt x="57" y="43"/>
                        <a:pt x="58" y="44"/>
                      </a:cubicBezTo>
                      <a:cubicBezTo>
                        <a:pt x="63" y="47"/>
                        <a:pt x="73" y="46"/>
                        <a:pt x="78" y="46"/>
                      </a:cubicBezTo>
                      <a:cubicBezTo>
                        <a:pt x="78" y="46"/>
                        <a:pt x="79" y="46"/>
                        <a:pt x="79" y="46"/>
                      </a:cubicBezTo>
                      <a:cubicBezTo>
                        <a:pt x="89" y="46"/>
                        <a:pt x="98" y="44"/>
                        <a:pt x="105" y="37"/>
                      </a:cubicBezTo>
                      <a:cubicBezTo>
                        <a:pt x="105" y="39"/>
                        <a:pt x="104" y="40"/>
                        <a:pt x="104" y="41"/>
                      </a:cubicBezTo>
                      <a:cubicBezTo>
                        <a:pt x="105" y="42"/>
                        <a:pt x="105" y="43"/>
                        <a:pt x="106" y="43"/>
                      </a:cubicBezTo>
                      <a:cubicBezTo>
                        <a:pt x="111" y="46"/>
                        <a:pt x="120" y="45"/>
                        <a:pt x="127" y="45"/>
                      </a:cubicBezTo>
                      <a:cubicBezTo>
                        <a:pt x="134" y="45"/>
                        <a:pt x="141" y="44"/>
                        <a:pt x="148" y="43"/>
                      </a:cubicBezTo>
                      <a:cubicBezTo>
                        <a:pt x="153" y="42"/>
                        <a:pt x="157" y="39"/>
                        <a:pt x="160" y="36"/>
                      </a:cubicBezTo>
                      <a:cubicBezTo>
                        <a:pt x="159" y="38"/>
                        <a:pt x="159" y="41"/>
                        <a:pt x="162" y="43"/>
                      </a:cubicBezTo>
                      <a:cubicBezTo>
                        <a:pt x="165" y="45"/>
                        <a:pt x="170" y="45"/>
                        <a:pt x="175" y="45"/>
                      </a:cubicBezTo>
                      <a:cubicBezTo>
                        <a:pt x="182" y="45"/>
                        <a:pt x="190" y="46"/>
                        <a:pt x="198" y="45"/>
                      </a:cubicBezTo>
                      <a:cubicBezTo>
                        <a:pt x="204" y="45"/>
                        <a:pt x="208" y="45"/>
                        <a:pt x="212" y="41"/>
                      </a:cubicBezTo>
                      <a:cubicBezTo>
                        <a:pt x="212" y="42"/>
                        <a:pt x="213" y="44"/>
                        <a:pt x="215" y="45"/>
                      </a:cubicBezTo>
                      <a:cubicBezTo>
                        <a:pt x="220" y="48"/>
                        <a:pt x="231" y="46"/>
                        <a:pt x="237" y="46"/>
                      </a:cubicBezTo>
                      <a:cubicBezTo>
                        <a:pt x="244" y="46"/>
                        <a:pt x="254" y="47"/>
                        <a:pt x="261" y="43"/>
                      </a:cubicBezTo>
                      <a:cubicBezTo>
                        <a:pt x="261" y="42"/>
                        <a:pt x="261" y="42"/>
                        <a:pt x="262" y="41"/>
                      </a:cubicBezTo>
                      <a:cubicBezTo>
                        <a:pt x="264" y="51"/>
                        <a:pt x="295" y="46"/>
                        <a:pt x="301" y="46"/>
                      </a:cubicBezTo>
                      <a:cubicBezTo>
                        <a:pt x="311" y="46"/>
                        <a:pt x="314" y="39"/>
                        <a:pt x="318" y="31"/>
                      </a:cubicBezTo>
                      <a:cubicBezTo>
                        <a:pt x="316" y="36"/>
                        <a:pt x="314" y="42"/>
                        <a:pt x="319" y="45"/>
                      </a:cubicBezTo>
                      <a:cubicBezTo>
                        <a:pt x="323" y="47"/>
                        <a:pt x="331" y="46"/>
                        <a:pt x="336" y="46"/>
                      </a:cubicBezTo>
                      <a:cubicBezTo>
                        <a:pt x="343" y="46"/>
                        <a:pt x="350" y="46"/>
                        <a:pt x="356" y="46"/>
                      </a:cubicBezTo>
                      <a:cubicBezTo>
                        <a:pt x="363" y="46"/>
                        <a:pt x="371" y="46"/>
                        <a:pt x="375" y="40"/>
                      </a:cubicBezTo>
                      <a:cubicBezTo>
                        <a:pt x="374" y="43"/>
                        <a:pt x="375" y="45"/>
                        <a:pt x="378" y="46"/>
                      </a:cubicBezTo>
                      <a:cubicBezTo>
                        <a:pt x="389" y="48"/>
                        <a:pt x="399" y="47"/>
                        <a:pt x="410" y="47"/>
                      </a:cubicBezTo>
                      <a:cubicBezTo>
                        <a:pt x="417" y="47"/>
                        <a:pt x="425" y="47"/>
                        <a:pt x="429" y="41"/>
                      </a:cubicBezTo>
                      <a:cubicBezTo>
                        <a:pt x="429" y="42"/>
                        <a:pt x="430" y="44"/>
                        <a:pt x="431" y="45"/>
                      </a:cubicBezTo>
                      <a:cubicBezTo>
                        <a:pt x="438" y="50"/>
                        <a:pt x="453" y="46"/>
                        <a:pt x="461" y="46"/>
                      </a:cubicBezTo>
                      <a:cubicBezTo>
                        <a:pt x="465" y="46"/>
                        <a:pt x="478" y="48"/>
                        <a:pt x="481" y="43"/>
                      </a:cubicBezTo>
                      <a:cubicBezTo>
                        <a:pt x="482" y="42"/>
                        <a:pt x="483" y="41"/>
                        <a:pt x="483" y="40"/>
                      </a:cubicBezTo>
                      <a:cubicBezTo>
                        <a:pt x="483" y="43"/>
                        <a:pt x="485" y="45"/>
                        <a:pt x="488" y="46"/>
                      </a:cubicBezTo>
                      <a:cubicBezTo>
                        <a:pt x="498" y="48"/>
                        <a:pt x="510" y="46"/>
                        <a:pt x="520" y="46"/>
                      </a:cubicBezTo>
                      <a:cubicBezTo>
                        <a:pt x="524" y="46"/>
                        <a:pt x="532" y="47"/>
                        <a:pt x="534" y="42"/>
                      </a:cubicBezTo>
                      <a:cubicBezTo>
                        <a:pt x="535" y="43"/>
                        <a:pt x="536" y="44"/>
                        <a:pt x="537" y="45"/>
                      </a:cubicBezTo>
                      <a:cubicBezTo>
                        <a:pt x="544" y="49"/>
                        <a:pt x="557" y="46"/>
                        <a:pt x="565" y="46"/>
                      </a:cubicBezTo>
                      <a:cubicBezTo>
                        <a:pt x="571" y="46"/>
                        <a:pt x="584" y="48"/>
                        <a:pt x="589" y="43"/>
                      </a:cubicBezTo>
                      <a:cubicBezTo>
                        <a:pt x="589" y="43"/>
                        <a:pt x="589" y="42"/>
                        <a:pt x="590" y="42"/>
                      </a:cubicBezTo>
                      <a:cubicBezTo>
                        <a:pt x="590" y="43"/>
                        <a:pt x="592" y="44"/>
                        <a:pt x="593" y="45"/>
                      </a:cubicBezTo>
                      <a:cubicBezTo>
                        <a:pt x="602" y="50"/>
                        <a:pt x="615" y="47"/>
                        <a:pt x="624" y="47"/>
                      </a:cubicBezTo>
                      <a:cubicBezTo>
                        <a:pt x="629" y="47"/>
                        <a:pt x="636" y="47"/>
                        <a:pt x="639" y="43"/>
                      </a:cubicBezTo>
                      <a:cubicBezTo>
                        <a:pt x="639" y="43"/>
                        <a:pt x="639" y="43"/>
                        <a:pt x="639" y="43"/>
                      </a:cubicBezTo>
                      <a:cubicBezTo>
                        <a:pt x="644" y="49"/>
                        <a:pt x="653" y="48"/>
                        <a:pt x="659" y="48"/>
                      </a:cubicBezTo>
                      <a:cubicBezTo>
                        <a:pt x="668" y="47"/>
                        <a:pt x="677" y="49"/>
                        <a:pt x="686" y="46"/>
                      </a:cubicBezTo>
                      <a:cubicBezTo>
                        <a:pt x="688" y="46"/>
                        <a:pt x="689" y="44"/>
                        <a:pt x="690" y="42"/>
                      </a:cubicBezTo>
                      <a:cubicBezTo>
                        <a:pt x="691" y="45"/>
                        <a:pt x="693" y="47"/>
                        <a:pt x="696" y="47"/>
                      </a:cubicBezTo>
                      <a:cubicBezTo>
                        <a:pt x="706" y="48"/>
                        <a:pt x="716" y="48"/>
                        <a:pt x="726" y="48"/>
                      </a:cubicBezTo>
                      <a:cubicBezTo>
                        <a:pt x="732" y="48"/>
                        <a:pt x="741" y="48"/>
                        <a:pt x="744" y="41"/>
                      </a:cubicBezTo>
                      <a:cubicBezTo>
                        <a:pt x="744" y="42"/>
                        <a:pt x="745" y="43"/>
                        <a:pt x="745" y="44"/>
                      </a:cubicBezTo>
                      <a:cubicBezTo>
                        <a:pt x="748" y="47"/>
                        <a:pt x="752" y="47"/>
                        <a:pt x="756" y="47"/>
                      </a:cubicBezTo>
                      <a:cubicBezTo>
                        <a:pt x="762" y="46"/>
                        <a:pt x="769" y="47"/>
                        <a:pt x="775" y="47"/>
                      </a:cubicBezTo>
                      <a:cubicBezTo>
                        <a:pt x="781" y="47"/>
                        <a:pt x="794" y="49"/>
                        <a:pt x="798" y="43"/>
                      </a:cubicBezTo>
                      <a:cubicBezTo>
                        <a:pt x="799" y="44"/>
                        <a:pt x="799" y="45"/>
                        <a:pt x="800" y="45"/>
                      </a:cubicBezTo>
                      <a:cubicBezTo>
                        <a:pt x="805" y="50"/>
                        <a:pt x="815" y="47"/>
                        <a:pt x="821" y="48"/>
                      </a:cubicBezTo>
                      <a:cubicBezTo>
                        <a:pt x="827" y="48"/>
                        <a:pt x="833" y="47"/>
                        <a:pt x="838" y="47"/>
                      </a:cubicBezTo>
                      <a:cubicBezTo>
                        <a:pt x="840" y="47"/>
                        <a:pt x="846" y="46"/>
                        <a:pt x="847" y="45"/>
                      </a:cubicBezTo>
                      <a:cubicBezTo>
                        <a:pt x="848" y="44"/>
                        <a:pt x="849" y="43"/>
                        <a:pt x="849" y="42"/>
                      </a:cubicBezTo>
                      <a:cubicBezTo>
                        <a:pt x="850" y="44"/>
                        <a:pt x="851" y="45"/>
                        <a:pt x="852" y="46"/>
                      </a:cubicBezTo>
                      <a:cubicBezTo>
                        <a:pt x="859" y="49"/>
                        <a:pt x="869" y="47"/>
                        <a:pt x="876" y="46"/>
                      </a:cubicBezTo>
                      <a:cubicBezTo>
                        <a:pt x="883" y="46"/>
                        <a:pt x="890" y="46"/>
                        <a:pt x="897" y="45"/>
                      </a:cubicBezTo>
                      <a:cubicBezTo>
                        <a:pt x="898" y="45"/>
                        <a:pt x="899" y="44"/>
                        <a:pt x="900" y="43"/>
                      </a:cubicBezTo>
                      <a:cubicBezTo>
                        <a:pt x="900" y="43"/>
                        <a:pt x="900" y="44"/>
                        <a:pt x="900" y="44"/>
                      </a:cubicBezTo>
                      <a:cubicBezTo>
                        <a:pt x="906" y="49"/>
                        <a:pt x="921" y="47"/>
                        <a:pt x="927" y="47"/>
                      </a:cubicBezTo>
                      <a:cubicBezTo>
                        <a:pt x="932" y="47"/>
                        <a:pt x="949" y="48"/>
                        <a:pt x="953" y="43"/>
                      </a:cubicBezTo>
                      <a:cubicBezTo>
                        <a:pt x="954" y="43"/>
                        <a:pt x="955" y="41"/>
                        <a:pt x="955" y="40"/>
                      </a:cubicBezTo>
                      <a:cubicBezTo>
                        <a:pt x="955" y="41"/>
                        <a:pt x="956" y="42"/>
                        <a:pt x="956" y="42"/>
                      </a:cubicBezTo>
                      <a:cubicBezTo>
                        <a:pt x="961" y="49"/>
                        <a:pt x="976" y="46"/>
                        <a:pt x="983" y="47"/>
                      </a:cubicBezTo>
                      <a:cubicBezTo>
                        <a:pt x="990" y="47"/>
                        <a:pt x="997" y="46"/>
                        <a:pt x="1004" y="45"/>
                      </a:cubicBezTo>
                      <a:cubicBezTo>
                        <a:pt x="1006" y="45"/>
                        <a:pt x="1007" y="44"/>
                        <a:pt x="1008" y="43"/>
                      </a:cubicBezTo>
                      <a:cubicBezTo>
                        <a:pt x="1008" y="43"/>
                        <a:pt x="1009" y="44"/>
                        <a:pt x="1009" y="44"/>
                      </a:cubicBezTo>
                      <a:cubicBezTo>
                        <a:pt x="1016" y="50"/>
                        <a:pt x="1026" y="48"/>
                        <a:pt x="1034" y="48"/>
                      </a:cubicBezTo>
                      <a:cubicBezTo>
                        <a:pt x="1039" y="48"/>
                        <a:pt x="1045" y="48"/>
                        <a:pt x="1050" y="48"/>
                      </a:cubicBezTo>
                      <a:cubicBezTo>
                        <a:pt x="1052" y="47"/>
                        <a:pt x="1058" y="48"/>
                        <a:pt x="1060" y="46"/>
                      </a:cubicBezTo>
                      <a:cubicBezTo>
                        <a:pt x="1061" y="45"/>
                        <a:pt x="1062" y="44"/>
                        <a:pt x="1062" y="42"/>
                      </a:cubicBezTo>
                      <a:cubicBezTo>
                        <a:pt x="1062" y="43"/>
                        <a:pt x="1062" y="43"/>
                        <a:pt x="1062" y="43"/>
                      </a:cubicBezTo>
                      <a:cubicBezTo>
                        <a:pt x="1067" y="50"/>
                        <a:pt x="1078" y="47"/>
                        <a:pt x="1085" y="47"/>
                      </a:cubicBezTo>
                      <a:cubicBezTo>
                        <a:pt x="1091" y="47"/>
                        <a:pt x="1104" y="49"/>
                        <a:pt x="1109" y="46"/>
                      </a:cubicBezTo>
                      <a:cubicBezTo>
                        <a:pt x="1113" y="43"/>
                        <a:pt x="1113" y="38"/>
                        <a:pt x="1113" y="33"/>
                      </a:cubicBezTo>
                      <a:cubicBezTo>
                        <a:pt x="1113" y="35"/>
                        <a:pt x="1113" y="37"/>
                        <a:pt x="1114" y="38"/>
                      </a:cubicBezTo>
                      <a:cubicBezTo>
                        <a:pt x="1115" y="48"/>
                        <a:pt x="1120" y="48"/>
                        <a:pt x="1129" y="48"/>
                      </a:cubicBezTo>
                      <a:cubicBezTo>
                        <a:pt x="1139" y="47"/>
                        <a:pt x="1153" y="49"/>
                        <a:pt x="1162" y="45"/>
                      </a:cubicBezTo>
                      <a:cubicBezTo>
                        <a:pt x="1164" y="45"/>
                        <a:pt x="1165" y="43"/>
                        <a:pt x="1166" y="42"/>
                      </a:cubicBezTo>
                      <a:cubicBezTo>
                        <a:pt x="1166" y="43"/>
                        <a:pt x="1167" y="44"/>
                        <a:pt x="1168" y="45"/>
                      </a:cubicBezTo>
                      <a:cubicBezTo>
                        <a:pt x="1172" y="50"/>
                        <a:pt x="1181" y="48"/>
                        <a:pt x="1186" y="48"/>
                      </a:cubicBezTo>
                      <a:cubicBezTo>
                        <a:pt x="1195" y="48"/>
                        <a:pt x="1204" y="48"/>
                        <a:pt x="1213" y="47"/>
                      </a:cubicBezTo>
                      <a:cubicBezTo>
                        <a:pt x="1215" y="46"/>
                        <a:pt x="1217" y="45"/>
                        <a:pt x="1217" y="43"/>
                      </a:cubicBezTo>
                      <a:cubicBezTo>
                        <a:pt x="1218" y="45"/>
                        <a:pt x="1220" y="47"/>
                        <a:pt x="1223" y="47"/>
                      </a:cubicBezTo>
                      <a:cubicBezTo>
                        <a:pt x="1233" y="47"/>
                        <a:pt x="1243" y="46"/>
                        <a:pt x="1252" y="46"/>
                      </a:cubicBezTo>
                      <a:cubicBezTo>
                        <a:pt x="1256" y="46"/>
                        <a:pt x="1265" y="48"/>
                        <a:pt x="1268" y="44"/>
                      </a:cubicBezTo>
                      <a:cubicBezTo>
                        <a:pt x="1268" y="43"/>
                        <a:pt x="1269" y="41"/>
                        <a:pt x="1269" y="39"/>
                      </a:cubicBezTo>
                      <a:cubicBezTo>
                        <a:pt x="1269" y="41"/>
                        <a:pt x="1270" y="43"/>
                        <a:pt x="1272" y="44"/>
                      </a:cubicBezTo>
                      <a:cubicBezTo>
                        <a:pt x="1278" y="50"/>
                        <a:pt x="1295" y="48"/>
                        <a:pt x="1302" y="48"/>
                      </a:cubicBezTo>
                      <a:cubicBezTo>
                        <a:pt x="1306" y="48"/>
                        <a:pt x="1321" y="50"/>
                        <a:pt x="1324" y="45"/>
                      </a:cubicBezTo>
                      <a:cubicBezTo>
                        <a:pt x="1324" y="43"/>
                        <a:pt x="1324" y="42"/>
                        <a:pt x="1324" y="41"/>
                      </a:cubicBezTo>
                      <a:cubicBezTo>
                        <a:pt x="1326" y="43"/>
                        <a:pt x="1327" y="45"/>
                        <a:pt x="1329" y="46"/>
                      </a:cubicBezTo>
                      <a:cubicBezTo>
                        <a:pt x="1331" y="49"/>
                        <a:pt x="1337" y="48"/>
                        <a:pt x="1340" y="48"/>
                      </a:cubicBezTo>
                      <a:cubicBezTo>
                        <a:pt x="1347" y="48"/>
                        <a:pt x="1353" y="48"/>
                        <a:pt x="1360" y="49"/>
                      </a:cubicBezTo>
                      <a:cubicBezTo>
                        <a:pt x="1366" y="49"/>
                        <a:pt x="1377" y="51"/>
                        <a:pt x="1382" y="47"/>
                      </a:cubicBezTo>
                      <a:cubicBezTo>
                        <a:pt x="1384" y="45"/>
                        <a:pt x="1385" y="42"/>
                        <a:pt x="1385" y="40"/>
                      </a:cubicBezTo>
                      <a:cubicBezTo>
                        <a:pt x="1386" y="42"/>
                        <a:pt x="1387" y="43"/>
                        <a:pt x="1388" y="45"/>
                      </a:cubicBezTo>
                      <a:cubicBezTo>
                        <a:pt x="1392" y="50"/>
                        <a:pt x="1406" y="49"/>
                        <a:pt x="1412" y="49"/>
                      </a:cubicBezTo>
                      <a:cubicBezTo>
                        <a:pt x="1417" y="49"/>
                        <a:pt x="1432" y="52"/>
                        <a:pt x="1437" y="47"/>
                      </a:cubicBezTo>
                      <a:cubicBezTo>
                        <a:pt x="1438" y="47"/>
                        <a:pt x="1438" y="45"/>
                        <a:pt x="1438" y="44"/>
                      </a:cubicBezTo>
                      <a:cubicBezTo>
                        <a:pt x="1439" y="45"/>
                        <a:pt x="1439" y="45"/>
                        <a:pt x="1440" y="46"/>
                      </a:cubicBezTo>
                      <a:cubicBezTo>
                        <a:pt x="1444" y="50"/>
                        <a:pt x="1456" y="50"/>
                        <a:pt x="1461" y="50"/>
                      </a:cubicBezTo>
                      <a:cubicBezTo>
                        <a:pt x="1467" y="50"/>
                        <a:pt x="1481" y="51"/>
                        <a:pt x="1485" y="47"/>
                      </a:cubicBezTo>
                      <a:cubicBezTo>
                        <a:pt x="1486" y="46"/>
                        <a:pt x="1487" y="45"/>
                        <a:pt x="1487" y="43"/>
                      </a:cubicBezTo>
                      <a:cubicBezTo>
                        <a:pt x="1488" y="45"/>
                        <a:pt x="1490" y="46"/>
                        <a:pt x="1491" y="46"/>
                      </a:cubicBezTo>
                      <a:cubicBezTo>
                        <a:pt x="1500" y="51"/>
                        <a:pt x="1512" y="48"/>
                        <a:pt x="1521" y="48"/>
                      </a:cubicBezTo>
                      <a:cubicBezTo>
                        <a:pt x="1526" y="48"/>
                        <a:pt x="1535" y="49"/>
                        <a:pt x="1539" y="45"/>
                      </a:cubicBezTo>
                      <a:cubicBezTo>
                        <a:pt x="1540" y="44"/>
                        <a:pt x="1540" y="42"/>
                        <a:pt x="1539" y="39"/>
                      </a:cubicBezTo>
                      <a:cubicBezTo>
                        <a:pt x="1540" y="40"/>
                        <a:pt x="1540" y="41"/>
                        <a:pt x="1541" y="41"/>
                      </a:cubicBezTo>
                      <a:cubicBezTo>
                        <a:pt x="1547" y="49"/>
                        <a:pt x="1557" y="47"/>
                        <a:pt x="1566" y="47"/>
                      </a:cubicBezTo>
                      <a:cubicBezTo>
                        <a:pt x="1574" y="46"/>
                        <a:pt x="1582" y="47"/>
                        <a:pt x="1589" y="46"/>
                      </a:cubicBezTo>
                      <a:cubicBezTo>
                        <a:pt x="1592" y="45"/>
                        <a:pt x="1593" y="43"/>
                        <a:pt x="1592" y="40"/>
                      </a:cubicBezTo>
                      <a:cubicBezTo>
                        <a:pt x="1593" y="42"/>
                        <a:pt x="1595" y="43"/>
                        <a:pt x="1596" y="44"/>
                      </a:cubicBezTo>
                      <a:cubicBezTo>
                        <a:pt x="1601" y="50"/>
                        <a:pt x="1616" y="47"/>
                        <a:pt x="1623" y="47"/>
                      </a:cubicBezTo>
                      <a:cubicBezTo>
                        <a:pt x="1627" y="47"/>
                        <a:pt x="1641" y="49"/>
                        <a:pt x="1644" y="45"/>
                      </a:cubicBezTo>
                      <a:cubicBezTo>
                        <a:pt x="1644" y="44"/>
                        <a:pt x="1644" y="42"/>
                        <a:pt x="1644" y="41"/>
                      </a:cubicBezTo>
                      <a:cubicBezTo>
                        <a:pt x="1646" y="42"/>
                        <a:pt x="1647" y="43"/>
                        <a:pt x="1649" y="44"/>
                      </a:cubicBezTo>
                      <a:cubicBezTo>
                        <a:pt x="1656" y="47"/>
                        <a:pt x="1666" y="46"/>
                        <a:pt x="1673" y="46"/>
                      </a:cubicBezTo>
                      <a:cubicBezTo>
                        <a:pt x="1680" y="46"/>
                        <a:pt x="1689" y="47"/>
                        <a:pt x="1695" y="43"/>
                      </a:cubicBezTo>
                      <a:cubicBezTo>
                        <a:pt x="1701" y="40"/>
                        <a:pt x="1693" y="30"/>
                        <a:pt x="1690" y="27"/>
                      </a:cubicBezTo>
                      <a:cubicBezTo>
                        <a:pt x="1682" y="20"/>
                        <a:pt x="1674" y="13"/>
                        <a:pt x="1665" y="7"/>
                      </a:cubicBezTo>
                      <a:cubicBezTo>
                        <a:pt x="1661" y="4"/>
                        <a:pt x="1653" y="4"/>
                        <a:pt x="1648" y="4"/>
                      </a:cubicBezTo>
                      <a:cubicBezTo>
                        <a:pt x="1648" y="4"/>
                        <a:pt x="1648" y="4"/>
                        <a:pt x="1648" y="4"/>
                      </a:cubicBezTo>
                      <a:cubicBezTo>
                        <a:pt x="1648" y="4"/>
                        <a:pt x="1647" y="4"/>
                        <a:pt x="1647" y="4"/>
                      </a:cubicBezTo>
                      <a:cubicBezTo>
                        <a:pt x="1639" y="4"/>
                        <a:pt x="1629" y="3"/>
                        <a:pt x="1622" y="6"/>
                      </a:cubicBezTo>
                      <a:cubicBezTo>
                        <a:pt x="1621" y="7"/>
                        <a:pt x="1620" y="8"/>
                        <a:pt x="1620" y="9"/>
                      </a:cubicBezTo>
                      <a:cubicBezTo>
                        <a:pt x="1620" y="8"/>
                        <a:pt x="1619" y="8"/>
                        <a:pt x="1619" y="8"/>
                      </a:cubicBezTo>
                      <a:cubicBezTo>
                        <a:pt x="1615" y="4"/>
                        <a:pt x="1607" y="5"/>
                        <a:pt x="1602" y="5"/>
                      </a:cubicBezTo>
                      <a:cubicBezTo>
                        <a:pt x="1602" y="5"/>
                        <a:pt x="1602" y="5"/>
                        <a:pt x="1602" y="5"/>
                      </a:cubicBezTo>
                      <a:cubicBezTo>
                        <a:pt x="1602" y="5"/>
                        <a:pt x="1601" y="5"/>
                        <a:pt x="1601" y="4"/>
                      </a:cubicBezTo>
                      <a:cubicBezTo>
                        <a:pt x="1594" y="4"/>
                        <a:pt x="1585" y="5"/>
                        <a:pt x="1577" y="7"/>
                      </a:cubicBezTo>
                      <a:cubicBezTo>
                        <a:pt x="1575" y="8"/>
                        <a:pt x="1575" y="11"/>
                        <a:pt x="1576" y="13"/>
                      </a:cubicBezTo>
                      <a:cubicBezTo>
                        <a:pt x="1570" y="7"/>
                        <a:pt x="1563" y="2"/>
                        <a:pt x="1553" y="5"/>
                      </a:cubicBezTo>
                      <a:cubicBezTo>
                        <a:pt x="1553" y="5"/>
                        <a:pt x="1553" y="5"/>
                        <a:pt x="1553" y="5"/>
                      </a:cubicBezTo>
                      <a:cubicBezTo>
                        <a:pt x="1546" y="5"/>
                        <a:pt x="1519" y="1"/>
                        <a:pt x="1522" y="13"/>
                      </a:cubicBezTo>
                      <a:cubicBezTo>
                        <a:pt x="1520" y="11"/>
                        <a:pt x="1519" y="9"/>
                        <a:pt x="1517" y="7"/>
                      </a:cubicBezTo>
                      <a:cubicBezTo>
                        <a:pt x="1514" y="3"/>
                        <a:pt x="1506" y="4"/>
                        <a:pt x="1501" y="4"/>
                      </a:cubicBezTo>
                      <a:cubicBezTo>
                        <a:pt x="1501" y="4"/>
                        <a:pt x="1501" y="4"/>
                        <a:pt x="1501" y="4"/>
                      </a:cubicBezTo>
                      <a:cubicBezTo>
                        <a:pt x="1501" y="4"/>
                        <a:pt x="1501" y="4"/>
                        <a:pt x="1501" y="4"/>
                      </a:cubicBezTo>
                      <a:cubicBezTo>
                        <a:pt x="1491" y="4"/>
                        <a:pt x="1482" y="4"/>
                        <a:pt x="1473" y="5"/>
                      </a:cubicBezTo>
                      <a:cubicBezTo>
                        <a:pt x="1471" y="5"/>
                        <a:pt x="1470" y="7"/>
                        <a:pt x="1470" y="10"/>
                      </a:cubicBezTo>
                      <a:cubicBezTo>
                        <a:pt x="1469" y="9"/>
                        <a:pt x="1468" y="7"/>
                        <a:pt x="1466" y="6"/>
                      </a:cubicBezTo>
                      <a:cubicBezTo>
                        <a:pt x="1462" y="4"/>
                        <a:pt x="1456" y="4"/>
                        <a:pt x="1451" y="4"/>
                      </a:cubicBezTo>
                      <a:cubicBezTo>
                        <a:pt x="1444" y="4"/>
                        <a:pt x="1434" y="2"/>
                        <a:pt x="1428" y="6"/>
                      </a:cubicBezTo>
                      <a:cubicBezTo>
                        <a:pt x="1426" y="7"/>
                        <a:pt x="1425" y="9"/>
                        <a:pt x="1426" y="12"/>
                      </a:cubicBezTo>
                      <a:cubicBezTo>
                        <a:pt x="1424" y="10"/>
                        <a:pt x="1422" y="8"/>
                        <a:pt x="1420" y="7"/>
                      </a:cubicBezTo>
                      <a:cubicBezTo>
                        <a:pt x="1416" y="5"/>
                        <a:pt x="1410" y="5"/>
                        <a:pt x="1405" y="5"/>
                      </a:cubicBezTo>
                      <a:cubicBezTo>
                        <a:pt x="1405" y="5"/>
                        <a:pt x="1405" y="5"/>
                        <a:pt x="1405" y="5"/>
                      </a:cubicBezTo>
                      <a:cubicBezTo>
                        <a:pt x="1404" y="5"/>
                        <a:pt x="1404" y="5"/>
                        <a:pt x="1404" y="5"/>
                      </a:cubicBezTo>
                      <a:cubicBezTo>
                        <a:pt x="1396" y="5"/>
                        <a:pt x="1387" y="4"/>
                        <a:pt x="1379" y="6"/>
                      </a:cubicBezTo>
                      <a:cubicBezTo>
                        <a:pt x="1373" y="7"/>
                        <a:pt x="1372" y="11"/>
                        <a:pt x="1374" y="15"/>
                      </a:cubicBezTo>
                      <a:cubicBezTo>
                        <a:pt x="1372" y="12"/>
                        <a:pt x="1369" y="9"/>
                        <a:pt x="1365" y="8"/>
                      </a:cubicBezTo>
                      <a:cubicBezTo>
                        <a:pt x="1359" y="6"/>
                        <a:pt x="1353" y="5"/>
                        <a:pt x="1347" y="5"/>
                      </a:cubicBezTo>
                      <a:cubicBezTo>
                        <a:pt x="1347" y="5"/>
                        <a:pt x="1347" y="5"/>
                        <a:pt x="1347" y="5"/>
                      </a:cubicBezTo>
                      <a:cubicBezTo>
                        <a:pt x="1346" y="5"/>
                        <a:pt x="1346" y="5"/>
                        <a:pt x="1346" y="5"/>
                      </a:cubicBezTo>
                      <a:cubicBezTo>
                        <a:pt x="1338" y="4"/>
                        <a:pt x="1308" y="0"/>
                        <a:pt x="1312" y="13"/>
                      </a:cubicBezTo>
                      <a:cubicBezTo>
                        <a:pt x="1310" y="11"/>
                        <a:pt x="1308" y="8"/>
                        <a:pt x="1305" y="8"/>
                      </a:cubicBezTo>
                      <a:cubicBezTo>
                        <a:pt x="1300" y="6"/>
                        <a:pt x="1295" y="5"/>
                        <a:pt x="1290" y="5"/>
                      </a:cubicBezTo>
                      <a:cubicBezTo>
                        <a:pt x="1290" y="5"/>
                        <a:pt x="1290" y="5"/>
                        <a:pt x="1289" y="5"/>
                      </a:cubicBezTo>
                      <a:cubicBezTo>
                        <a:pt x="1282" y="5"/>
                        <a:pt x="1273" y="5"/>
                        <a:pt x="1266" y="7"/>
                      </a:cubicBezTo>
                      <a:cubicBezTo>
                        <a:pt x="1264" y="7"/>
                        <a:pt x="1263" y="10"/>
                        <a:pt x="1263" y="12"/>
                      </a:cubicBezTo>
                      <a:cubicBezTo>
                        <a:pt x="1262" y="9"/>
                        <a:pt x="1260" y="7"/>
                        <a:pt x="1256" y="6"/>
                      </a:cubicBezTo>
                      <a:cubicBezTo>
                        <a:pt x="1251" y="5"/>
                        <a:pt x="1246" y="5"/>
                        <a:pt x="1241" y="5"/>
                      </a:cubicBezTo>
                      <a:cubicBezTo>
                        <a:pt x="1241" y="5"/>
                        <a:pt x="1241" y="5"/>
                        <a:pt x="1241" y="5"/>
                      </a:cubicBezTo>
                      <a:cubicBezTo>
                        <a:pt x="1237" y="5"/>
                        <a:pt x="1234" y="5"/>
                        <a:pt x="1230" y="6"/>
                      </a:cubicBezTo>
                      <a:cubicBezTo>
                        <a:pt x="1228" y="6"/>
                        <a:pt x="1221" y="5"/>
                        <a:pt x="1218" y="7"/>
                      </a:cubicBezTo>
                      <a:cubicBezTo>
                        <a:pt x="1217" y="8"/>
                        <a:pt x="1216" y="9"/>
                        <a:pt x="1216" y="11"/>
                      </a:cubicBezTo>
                      <a:cubicBezTo>
                        <a:pt x="1216" y="10"/>
                        <a:pt x="1215" y="10"/>
                        <a:pt x="1215" y="9"/>
                      </a:cubicBezTo>
                      <a:cubicBezTo>
                        <a:pt x="1212" y="4"/>
                        <a:pt x="1199" y="5"/>
                        <a:pt x="1194" y="5"/>
                      </a:cubicBezTo>
                      <a:cubicBezTo>
                        <a:pt x="1194" y="5"/>
                        <a:pt x="1194" y="5"/>
                        <a:pt x="1194" y="5"/>
                      </a:cubicBezTo>
                      <a:cubicBezTo>
                        <a:pt x="1194" y="5"/>
                        <a:pt x="1194" y="5"/>
                        <a:pt x="1194" y="5"/>
                      </a:cubicBezTo>
                      <a:cubicBezTo>
                        <a:pt x="1186" y="5"/>
                        <a:pt x="1178" y="5"/>
                        <a:pt x="1171" y="6"/>
                      </a:cubicBezTo>
                      <a:cubicBezTo>
                        <a:pt x="1167" y="7"/>
                        <a:pt x="1165" y="9"/>
                        <a:pt x="1164" y="12"/>
                      </a:cubicBezTo>
                      <a:cubicBezTo>
                        <a:pt x="1164" y="11"/>
                        <a:pt x="1163" y="10"/>
                        <a:pt x="1162" y="9"/>
                      </a:cubicBezTo>
                      <a:cubicBezTo>
                        <a:pt x="1158" y="5"/>
                        <a:pt x="1147" y="5"/>
                        <a:pt x="1143" y="5"/>
                      </a:cubicBezTo>
                      <a:cubicBezTo>
                        <a:pt x="1143" y="5"/>
                        <a:pt x="1142" y="5"/>
                        <a:pt x="1142" y="5"/>
                      </a:cubicBezTo>
                      <a:cubicBezTo>
                        <a:pt x="1135" y="5"/>
                        <a:pt x="1112" y="3"/>
                        <a:pt x="1111" y="11"/>
                      </a:cubicBezTo>
                      <a:cubicBezTo>
                        <a:pt x="1111" y="11"/>
                        <a:pt x="1111" y="12"/>
                        <a:pt x="1111" y="12"/>
                      </a:cubicBezTo>
                      <a:cubicBezTo>
                        <a:pt x="1111" y="10"/>
                        <a:pt x="1110" y="9"/>
                        <a:pt x="1109" y="8"/>
                      </a:cubicBezTo>
                      <a:cubicBezTo>
                        <a:pt x="1104" y="6"/>
                        <a:pt x="1094" y="6"/>
                        <a:pt x="1089" y="6"/>
                      </a:cubicBezTo>
                      <a:cubicBezTo>
                        <a:pt x="1089" y="6"/>
                        <a:pt x="1089" y="6"/>
                        <a:pt x="1089" y="7"/>
                      </a:cubicBezTo>
                      <a:cubicBezTo>
                        <a:pt x="1082" y="6"/>
                        <a:pt x="1073" y="5"/>
                        <a:pt x="1066" y="7"/>
                      </a:cubicBezTo>
                      <a:cubicBezTo>
                        <a:pt x="1063" y="8"/>
                        <a:pt x="1062" y="9"/>
                        <a:pt x="1061" y="11"/>
                      </a:cubicBezTo>
                      <a:cubicBezTo>
                        <a:pt x="1060" y="10"/>
                        <a:pt x="1059" y="9"/>
                        <a:pt x="1058" y="8"/>
                      </a:cubicBezTo>
                      <a:cubicBezTo>
                        <a:pt x="1052" y="6"/>
                        <a:pt x="1045" y="7"/>
                        <a:pt x="1038" y="7"/>
                      </a:cubicBezTo>
                      <a:cubicBezTo>
                        <a:pt x="1038" y="7"/>
                        <a:pt x="1038" y="7"/>
                        <a:pt x="1038" y="7"/>
                      </a:cubicBezTo>
                      <a:cubicBezTo>
                        <a:pt x="1038" y="7"/>
                        <a:pt x="1038" y="7"/>
                        <a:pt x="1037" y="7"/>
                      </a:cubicBezTo>
                      <a:cubicBezTo>
                        <a:pt x="1031" y="6"/>
                        <a:pt x="1021" y="4"/>
                        <a:pt x="1015" y="6"/>
                      </a:cubicBezTo>
                      <a:cubicBezTo>
                        <a:pt x="1011" y="7"/>
                        <a:pt x="1009" y="9"/>
                        <a:pt x="1008" y="11"/>
                      </a:cubicBezTo>
                      <a:cubicBezTo>
                        <a:pt x="1008" y="9"/>
                        <a:pt x="1007" y="8"/>
                        <a:pt x="1005" y="8"/>
                      </a:cubicBezTo>
                      <a:cubicBezTo>
                        <a:pt x="999" y="7"/>
                        <a:pt x="994" y="6"/>
                        <a:pt x="988" y="6"/>
                      </a:cubicBezTo>
                      <a:cubicBezTo>
                        <a:pt x="988" y="6"/>
                        <a:pt x="988" y="6"/>
                        <a:pt x="988" y="6"/>
                      </a:cubicBezTo>
                      <a:cubicBezTo>
                        <a:pt x="979" y="6"/>
                        <a:pt x="970" y="5"/>
                        <a:pt x="961" y="6"/>
                      </a:cubicBezTo>
                      <a:cubicBezTo>
                        <a:pt x="957" y="7"/>
                        <a:pt x="955" y="9"/>
                        <a:pt x="954" y="12"/>
                      </a:cubicBezTo>
                      <a:cubicBezTo>
                        <a:pt x="953" y="9"/>
                        <a:pt x="951" y="7"/>
                        <a:pt x="947" y="6"/>
                      </a:cubicBezTo>
                      <a:cubicBezTo>
                        <a:pt x="942" y="5"/>
                        <a:pt x="936" y="5"/>
                        <a:pt x="931" y="5"/>
                      </a:cubicBezTo>
                      <a:cubicBezTo>
                        <a:pt x="931" y="5"/>
                        <a:pt x="931" y="5"/>
                        <a:pt x="931" y="5"/>
                      </a:cubicBezTo>
                      <a:cubicBezTo>
                        <a:pt x="924" y="5"/>
                        <a:pt x="917" y="5"/>
                        <a:pt x="910" y="6"/>
                      </a:cubicBezTo>
                      <a:cubicBezTo>
                        <a:pt x="905" y="6"/>
                        <a:pt x="902" y="7"/>
                        <a:pt x="901" y="10"/>
                      </a:cubicBezTo>
                      <a:cubicBezTo>
                        <a:pt x="900" y="9"/>
                        <a:pt x="899" y="8"/>
                        <a:pt x="898" y="7"/>
                      </a:cubicBezTo>
                      <a:cubicBezTo>
                        <a:pt x="892" y="6"/>
                        <a:pt x="885" y="5"/>
                        <a:pt x="879" y="6"/>
                      </a:cubicBezTo>
                      <a:cubicBezTo>
                        <a:pt x="879" y="6"/>
                        <a:pt x="878" y="6"/>
                        <a:pt x="878" y="6"/>
                      </a:cubicBezTo>
                      <a:cubicBezTo>
                        <a:pt x="870" y="6"/>
                        <a:pt x="860" y="4"/>
                        <a:pt x="853" y="7"/>
                      </a:cubicBezTo>
                      <a:cubicBezTo>
                        <a:pt x="850" y="7"/>
                        <a:pt x="849" y="9"/>
                        <a:pt x="848" y="11"/>
                      </a:cubicBezTo>
                      <a:cubicBezTo>
                        <a:pt x="848" y="9"/>
                        <a:pt x="847" y="8"/>
                        <a:pt x="846" y="7"/>
                      </a:cubicBezTo>
                      <a:cubicBezTo>
                        <a:pt x="842" y="5"/>
                        <a:pt x="835" y="5"/>
                        <a:pt x="830" y="5"/>
                      </a:cubicBezTo>
                      <a:cubicBezTo>
                        <a:pt x="830" y="5"/>
                        <a:pt x="830" y="5"/>
                        <a:pt x="830" y="5"/>
                      </a:cubicBezTo>
                      <a:cubicBezTo>
                        <a:pt x="830" y="5"/>
                        <a:pt x="830" y="5"/>
                        <a:pt x="830" y="5"/>
                      </a:cubicBezTo>
                      <a:cubicBezTo>
                        <a:pt x="822" y="5"/>
                        <a:pt x="813" y="4"/>
                        <a:pt x="804" y="6"/>
                      </a:cubicBezTo>
                      <a:cubicBezTo>
                        <a:pt x="801" y="7"/>
                        <a:pt x="799" y="8"/>
                        <a:pt x="798" y="10"/>
                      </a:cubicBezTo>
                      <a:cubicBezTo>
                        <a:pt x="795" y="4"/>
                        <a:pt x="782" y="4"/>
                        <a:pt x="774" y="5"/>
                      </a:cubicBezTo>
                      <a:cubicBezTo>
                        <a:pt x="767" y="5"/>
                        <a:pt x="760" y="5"/>
                        <a:pt x="754" y="5"/>
                      </a:cubicBezTo>
                      <a:cubicBezTo>
                        <a:pt x="747" y="6"/>
                        <a:pt x="745" y="7"/>
                        <a:pt x="744" y="11"/>
                      </a:cubicBezTo>
                      <a:cubicBezTo>
                        <a:pt x="743" y="7"/>
                        <a:pt x="739" y="6"/>
                        <a:pt x="733" y="6"/>
                      </a:cubicBezTo>
                      <a:cubicBezTo>
                        <a:pt x="728" y="6"/>
                        <a:pt x="723" y="5"/>
                        <a:pt x="718" y="5"/>
                      </a:cubicBezTo>
                      <a:cubicBezTo>
                        <a:pt x="710" y="5"/>
                        <a:pt x="702" y="5"/>
                        <a:pt x="695" y="6"/>
                      </a:cubicBezTo>
                      <a:cubicBezTo>
                        <a:pt x="693" y="7"/>
                        <a:pt x="692" y="8"/>
                        <a:pt x="691" y="10"/>
                      </a:cubicBezTo>
                      <a:cubicBezTo>
                        <a:pt x="691" y="10"/>
                        <a:pt x="691" y="9"/>
                        <a:pt x="690" y="8"/>
                      </a:cubicBezTo>
                      <a:cubicBezTo>
                        <a:pt x="686" y="4"/>
                        <a:pt x="674" y="5"/>
                        <a:pt x="668" y="6"/>
                      </a:cubicBezTo>
                      <a:cubicBezTo>
                        <a:pt x="661" y="6"/>
                        <a:pt x="654" y="6"/>
                        <a:pt x="648" y="7"/>
                      </a:cubicBezTo>
                      <a:cubicBezTo>
                        <a:pt x="644" y="7"/>
                        <a:pt x="642" y="8"/>
                        <a:pt x="641" y="10"/>
                      </a:cubicBezTo>
                      <a:cubicBezTo>
                        <a:pt x="638" y="5"/>
                        <a:pt x="627" y="6"/>
                        <a:pt x="620" y="6"/>
                      </a:cubicBezTo>
                      <a:cubicBezTo>
                        <a:pt x="611" y="6"/>
                        <a:pt x="602" y="5"/>
                        <a:pt x="593" y="7"/>
                      </a:cubicBezTo>
                      <a:cubicBezTo>
                        <a:pt x="591" y="7"/>
                        <a:pt x="590" y="9"/>
                        <a:pt x="590" y="10"/>
                      </a:cubicBezTo>
                      <a:cubicBezTo>
                        <a:pt x="588" y="7"/>
                        <a:pt x="585" y="6"/>
                        <a:pt x="579" y="6"/>
                      </a:cubicBezTo>
                      <a:cubicBezTo>
                        <a:pt x="576" y="6"/>
                        <a:pt x="574" y="6"/>
                        <a:pt x="573" y="6"/>
                      </a:cubicBezTo>
                      <a:cubicBezTo>
                        <a:pt x="572" y="6"/>
                        <a:pt x="572" y="5"/>
                        <a:pt x="571" y="5"/>
                      </a:cubicBezTo>
                      <a:cubicBezTo>
                        <a:pt x="571" y="5"/>
                        <a:pt x="570" y="5"/>
                        <a:pt x="569" y="5"/>
                      </a:cubicBezTo>
                      <a:cubicBezTo>
                        <a:pt x="569" y="5"/>
                        <a:pt x="569" y="5"/>
                        <a:pt x="569" y="5"/>
                      </a:cubicBezTo>
                      <a:cubicBezTo>
                        <a:pt x="568" y="5"/>
                        <a:pt x="568" y="5"/>
                        <a:pt x="568" y="5"/>
                      </a:cubicBezTo>
                      <a:cubicBezTo>
                        <a:pt x="559" y="6"/>
                        <a:pt x="550" y="6"/>
                        <a:pt x="541" y="6"/>
                      </a:cubicBezTo>
                      <a:cubicBezTo>
                        <a:pt x="539" y="6"/>
                        <a:pt x="537" y="8"/>
                        <a:pt x="537" y="11"/>
                      </a:cubicBezTo>
                      <a:cubicBezTo>
                        <a:pt x="536" y="9"/>
                        <a:pt x="535" y="7"/>
                        <a:pt x="533" y="7"/>
                      </a:cubicBezTo>
                      <a:cubicBezTo>
                        <a:pt x="528" y="6"/>
                        <a:pt x="522" y="6"/>
                        <a:pt x="516" y="6"/>
                      </a:cubicBezTo>
                      <a:cubicBezTo>
                        <a:pt x="508" y="6"/>
                        <a:pt x="500" y="5"/>
                        <a:pt x="492" y="7"/>
                      </a:cubicBezTo>
                      <a:cubicBezTo>
                        <a:pt x="490" y="8"/>
                        <a:pt x="488" y="9"/>
                        <a:pt x="487" y="11"/>
                      </a:cubicBezTo>
                      <a:cubicBezTo>
                        <a:pt x="485" y="5"/>
                        <a:pt x="473" y="5"/>
                        <a:pt x="466" y="6"/>
                      </a:cubicBezTo>
                      <a:cubicBezTo>
                        <a:pt x="459" y="5"/>
                        <a:pt x="450" y="4"/>
                        <a:pt x="443" y="6"/>
                      </a:cubicBezTo>
                      <a:cubicBezTo>
                        <a:pt x="440" y="7"/>
                        <a:pt x="438" y="10"/>
                        <a:pt x="437" y="12"/>
                      </a:cubicBezTo>
                      <a:cubicBezTo>
                        <a:pt x="437" y="3"/>
                        <a:pt x="417" y="5"/>
                        <a:pt x="407" y="5"/>
                      </a:cubicBezTo>
                      <a:cubicBezTo>
                        <a:pt x="401" y="5"/>
                        <a:pt x="395" y="5"/>
                        <a:pt x="391" y="8"/>
                      </a:cubicBezTo>
                      <a:cubicBezTo>
                        <a:pt x="388" y="10"/>
                        <a:pt x="386" y="12"/>
                        <a:pt x="385" y="16"/>
                      </a:cubicBezTo>
                      <a:cubicBezTo>
                        <a:pt x="385" y="14"/>
                        <a:pt x="385" y="13"/>
                        <a:pt x="385" y="11"/>
                      </a:cubicBezTo>
                      <a:cubicBezTo>
                        <a:pt x="385" y="3"/>
                        <a:pt x="350" y="6"/>
                        <a:pt x="342" y="7"/>
                      </a:cubicBezTo>
                      <a:cubicBezTo>
                        <a:pt x="339" y="7"/>
                        <a:pt x="336" y="7"/>
                        <a:pt x="332" y="7"/>
                      </a:cubicBezTo>
                      <a:cubicBezTo>
                        <a:pt x="330" y="7"/>
                        <a:pt x="328" y="9"/>
                        <a:pt x="326" y="12"/>
                      </a:cubicBezTo>
                      <a:cubicBezTo>
                        <a:pt x="326" y="11"/>
                        <a:pt x="326" y="10"/>
                        <a:pt x="326" y="9"/>
                      </a:cubicBezTo>
                      <a:cubicBezTo>
                        <a:pt x="323" y="4"/>
                        <a:pt x="311" y="6"/>
                        <a:pt x="307" y="6"/>
                      </a:cubicBezTo>
                      <a:cubicBezTo>
                        <a:pt x="307" y="6"/>
                        <a:pt x="306" y="6"/>
                        <a:pt x="306" y="6"/>
                      </a:cubicBezTo>
                      <a:cubicBezTo>
                        <a:pt x="306" y="6"/>
                        <a:pt x="306" y="6"/>
                        <a:pt x="306" y="6"/>
                      </a:cubicBezTo>
                      <a:cubicBezTo>
                        <a:pt x="306" y="6"/>
                        <a:pt x="306" y="6"/>
                        <a:pt x="306" y="6"/>
                      </a:cubicBezTo>
                      <a:cubicBezTo>
                        <a:pt x="304" y="6"/>
                        <a:pt x="301" y="6"/>
                        <a:pt x="299" y="6"/>
                      </a:cubicBezTo>
                      <a:cubicBezTo>
                        <a:pt x="292" y="5"/>
                        <a:pt x="285" y="4"/>
                        <a:pt x="281" y="8"/>
                      </a:cubicBezTo>
                      <a:cubicBezTo>
                        <a:pt x="280" y="9"/>
                        <a:pt x="279" y="10"/>
                        <a:pt x="278" y="11"/>
                      </a:cubicBezTo>
                      <a:cubicBezTo>
                        <a:pt x="277" y="8"/>
                        <a:pt x="274" y="8"/>
                        <a:pt x="269" y="7"/>
                      </a:cubicBezTo>
                      <a:cubicBezTo>
                        <a:pt x="265" y="7"/>
                        <a:pt x="262" y="7"/>
                        <a:pt x="259" y="7"/>
                      </a:cubicBezTo>
                      <a:cubicBezTo>
                        <a:pt x="252" y="6"/>
                        <a:pt x="243" y="6"/>
                        <a:pt x="235" y="7"/>
                      </a:cubicBezTo>
                      <a:cubicBezTo>
                        <a:pt x="233" y="8"/>
                        <a:pt x="231" y="9"/>
                        <a:pt x="230" y="10"/>
                      </a:cubicBezTo>
                      <a:cubicBezTo>
                        <a:pt x="228" y="6"/>
                        <a:pt x="210" y="6"/>
                        <a:pt x="199" y="6"/>
                      </a:cubicBezTo>
                      <a:cubicBezTo>
                        <a:pt x="194" y="6"/>
                        <a:pt x="189" y="5"/>
                        <a:pt x="184" y="7"/>
                      </a:cubicBezTo>
                      <a:cubicBezTo>
                        <a:pt x="181" y="7"/>
                        <a:pt x="179" y="9"/>
                        <a:pt x="177" y="11"/>
                      </a:cubicBezTo>
                      <a:cubicBezTo>
                        <a:pt x="177" y="11"/>
                        <a:pt x="177" y="11"/>
                        <a:pt x="177" y="11"/>
                      </a:cubicBezTo>
                      <a:cubicBezTo>
                        <a:pt x="177" y="10"/>
                        <a:pt x="176" y="9"/>
                        <a:pt x="175" y="9"/>
                      </a:cubicBezTo>
                      <a:cubicBezTo>
                        <a:pt x="168" y="7"/>
                        <a:pt x="160" y="8"/>
                        <a:pt x="152" y="8"/>
                      </a:cubicBezTo>
                      <a:cubicBezTo>
                        <a:pt x="152" y="8"/>
                        <a:pt x="152" y="7"/>
                        <a:pt x="151" y="7"/>
                      </a:cubicBezTo>
                      <a:cubicBezTo>
                        <a:pt x="141" y="7"/>
                        <a:pt x="129" y="5"/>
                        <a:pt x="122" y="13"/>
                      </a:cubicBezTo>
                      <a:cubicBezTo>
                        <a:pt x="122" y="13"/>
                        <a:pt x="122" y="13"/>
                        <a:pt x="122" y="13"/>
                      </a:cubicBezTo>
                      <a:cubicBezTo>
                        <a:pt x="123" y="7"/>
                        <a:pt x="119" y="7"/>
                        <a:pt x="114" y="7"/>
                      </a:cubicBezTo>
                      <a:cubicBezTo>
                        <a:pt x="105" y="7"/>
                        <a:pt x="93" y="6"/>
                        <a:pt x="84" y="8"/>
                      </a:cubicBezTo>
                      <a:cubicBezTo>
                        <a:pt x="82" y="9"/>
                        <a:pt x="81" y="10"/>
                        <a:pt x="79" y="12"/>
                      </a:cubicBezTo>
                      <a:cubicBezTo>
                        <a:pt x="77" y="5"/>
                        <a:pt x="66" y="7"/>
                        <a:pt x="61" y="7"/>
                      </a:cubicBezTo>
                      <a:cubicBezTo>
                        <a:pt x="55" y="7"/>
                        <a:pt x="47" y="8"/>
                        <a:pt x="40" y="8"/>
                      </a:cubicBezTo>
                      <a:cubicBezTo>
                        <a:pt x="33" y="9"/>
                        <a:pt x="26" y="18"/>
                        <a:pt x="22" y="23"/>
                      </a:cubicBezTo>
                      <a:cubicBezTo>
                        <a:pt x="21" y="23"/>
                        <a:pt x="21" y="23"/>
                        <a:pt x="21" y="23"/>
                      </a:cubicBezTo>
                      <a:cubicBezTo>
                        <a:pt x="13" y="31"/>
                        <a:pt x="0" y="45"/>
                        <a:pt x="20" y="45"/>
                      </a:cubicBezTo>
                      <a:close/>
                      <a:moveTo>
                        <a:pt x="1627" y="9"/>
                      </a:moveTo>
                      <a:cubicBezTo>
                        <a:pt x="1633" y="8"/>
                        <a:pt x="1641" y="8"/>
                        <a:pt x="1647" y="8"/>
                      </a:cubicBezTo>
                      <a:cubicBezTo>
                        <a:pt x="1647" y="8"/>
                        <a:pt x="1647" y="8"/>
                        <a:pt x="1647" y="8"/>
                      </a:cubicBezTo>
                      <a:cubicBezTo>
                        <a:pt x="1648" y="8"/>
                        <a:pt x="1648" y="8"/>
                        <a:pt x="1648" y="8"/>
                      </a:cubicBezTo>
                      <a:cubicBezTo>
                        <a:pt x="1650" y="8"/>
                        <a:pt x="1652" y="8"/>
                        <a:pt x="1654" y="9"/>
                      </a:cubicBezTo>
                      <a:cubicBezTo>
                        <a:pt x="1664" y="9"/>
                        <a:pt x="1670" y="16"/>
                        <a:pt x="1677" y="21"/>
                      </a:cubicBezTo>
                      <a:cubicBezTo>
                        <a:pt x="1678" y="23"/>
                        <a:pt x="1697" y="40"/>
                        <a:pt x="1690" y="41"/>
                      </a:cubicBezTo>
                      <a:cubicBezTo>
                        <a:pt x="1685" y="41"/>
                        <a:pt x="1679" y="42"/>
                        <a:pt x="1673" y="42"/>
                      </a:cubicBezTo>
                      <a:cubicBezTo>
                        <a:pt x="1668" y="42"/>
                        <a:pt x="1663" y="42"/>
                        <a:pt x="1659" y="42"/>
                      </a:cubicBezTo>
                      <a:cubicBezTo>
                        <a:pt x="1649" y="42"/>
                        <a:pt x="1646" y="36"/>
                        <a:pt x="1640" y="30"/>
                      </a:cubicBezTo>
                      <a:cubicBezTo>
                        <a:pt x="1638" y="26"/>
                        <a:pt x="1635" y="23"/>
                        <a:pt x="1633" y="20"/>
                      </a:cubicBezTo>
                      <a:cubicBezTo>
                        <a:pt x="1632" y="19"/>
                        <a:pt x="1631" y="17"/>
                        <a:pt x="1630" y="16"/>
                      </a:cubicBezTo>
                      <a:cubicBezTo>
                        <a:pt x="1628" y="14"/>
                        <a:pt x="1621" y="10"/>
                        <a:pt x="1627" y="9"/>
                      </a:cubicBezTo>
                      <a:close/>
                      <a:moveTo>
                        <a:pt x="1584" y="10"/>
                      </a:moveTo>
                      <a:cubicBezTo>
                        <a:pt x="1590" y="10"/>
                        <a:pt x="1595" y="8"/>
                        <a:pt x="1601" y="9"/>
                      </a:cubicBezTo>
                      <a:cubicBezTo>
                        <a:pt x="1601" y="9"/>
                        <a:pt x="1601" y="9"/>
                        <a:pt x="1601" y="9"/>
                      </a:cubicBezTo>
                      <a:cubicBezTo>
                        <a:pt x="1602" y="9"/>
                        <a:pt x="1602" y="9"/>
                        <a:pt x="1602" y="9"/>
                      </a:cubicBezTo>
                      <a:cubicBezTo>
                        <a:pt x="1605" y="9"/>
                        <a:pt x="1609" y="9"/>
                        <a:pt x="1612" y="10"/>
                      </a:cubicBezTo>
                      <a:cubicBezTo>
                        <a:pt x="1619" y="11"/>
                        <a:pt x="1623" y="18"/>
                        <a:pt x="1627" y="22"/>
                      </a:cubicBezTo>
                      <a:cubicBezTo>
                        <a:pt x="1631" y="26"/>
                        <a:pt x="1635" y="30"/>
                        <a:pt x="1637" y="35"/>
                      </a:cubicBezTo>
                      <a:cubicBezTo>
                        <a:pt x="1640" y="41"/>
                        <a:pt x="1642" y="42"/>
                        <a:pt x="1634" y="42"/>
                      </a:cubicBezTo>
                      <a:cubicBezTo>
                        <a:pt x="1631" y="43"/>
                        <a:pt x="1628" y="42"/>
                        <a:pt x="1625" y="42"/>
                      </a:cubicBezTo>
                      <a:cubicBezTo>
                        <a:pt x="1619" y="42"/>
                        <a:pt x="1612" y="43"/>
                        <a:pt x="1606" y="42"/>
                      </a:cubicBezTo>
                      <a:cubicBezTo>
                        <a:pt x="1596" y="42"/>
                        <a:pt x="1590" y="30"/>
                        <a:pt x="1585" y="23"/>
                      </a:cubicBezTo>
                      <a:cubicBezTo>
                        <a:pt x="1582" y="18"/>
                        <a:pt x="1575" y="11"/>
                        <a:pt x="1584" y="10"/>
                      </a:cubicBezTo>
                      <a:close/>
                      <a:moveTo>
                        <a:pt x="1536" y="10"/>
                      </a:moveTo>
                      <a:cubicBezTo>
                        <a:pt x="1542" y="10"/>
                        <a:pt x="1547" y="10"/>
                        <a:pt x="1552" y="9"/>
                      </a:cubicBezTo>
                      <a:cubicBezTo>
                        <a:pt x="1552" y="9"/>
                        <a:pt x="1553" y="9"/>
                        <a:pt x="1553" y="9"/>
                      </a:cubicBezTo>
                      <a:cubicBezTo>
                        <a:pt x="1553" y="9"/>
                        <a:pt x="1553" y="9"/>
                        <a:pt x="1553" y="9"/>
                      </a:cubicBezTo>
                      <a:cubicBezTo>
                        <a:pt x="1553" y="9"/>
                        <a:pt x="1553" y="9"/>
                        <a:pt x="1554" y="9"/>
                      </a:cubicBezTo>
                      <a:cubicBezTo>
                        <a:pt x="1554" y="9"/>
                        <a:pt x="1554" y="9"/>
                        <a:pt x="1554" y="9"/>
                      </a:cubicBezTo>
                      <a:cubicBezTo>
                        <a:pt x="1567" y="5"/>
                        <a:pt x="1576" y="19"/>
                        <a:pt x="1582" y="29"/>
                      </a:cubicBezTo>
                      <a:cubicBezTo>
                        <a:pt x="1584" y="32"/>
                        <a:pt x="1585" y="34"/>
                        <a:pt x="1586" y="37"/>
                      </a:cubicBezTo>
                      <a:cubicBezTo>
                        <a:pt x="1589" y="42"/>
                        <a:pt x="1586" y="42"/>
                        <a:pt x="1582" y="42"/>
                      </a:cubicBezTo>
                      <a:cubicBezTo>
                        <a:pt x="1576" y="43"/>
                        <a:pt x="1571" y="42"/>
                        <a:pt x="1565" y="43"/>
                      </a:cubicBezTo>
                      <a:cubicBezTo>
                        <a:pt x="1554" y="43"/>
                        <a:pt x="1547" y="44"/>
                        <a:pt x="1541" y="34"/>
                      </a:cubicBezTo>
                      <a:cubicBezTo>
                        <a:pt x="1536" y="28"/>
                        <a:pt x="1532" y="22"/>
                        <a:pt x="1528" y="15"/>
                      </a:cubicBezTo>
                      <a:cubicBezTo>
                        <a:pt x="1523" y="9"/>
                        <a:pt x="1532" y="10"/>
                        <a:pt x="1536" y="10"/>
                      </a:cubicBezTo>
                      <a:close/>
                      <a:moveTo>
                        <a:pt x="1483" y="8"/>
                      </a:moveTo>
                      <a:cubicBezTo>
                        <a:pt x="1488" y="8"/>
                        <a:pt x="1495" y="8"/>
                        <a:pt x="1501" y="8"/>
                      </a:cubicBezTo>
                      <a:cubicBezTo>
                        <a:pt x="1501" y="8"/>
                        <a:pt x="1501" y="8"/>
                        <a:pt x="1501" y="8"/>
                      </a:cubicBezTo>
                      <a:cubicBezTo>
                        <a:pt x="1501" y="8"/>
                        <a:pt x="1501" y="8"/>
                        <a:pt x="1501" y="8"/>
                      </a:cubicBezTo>
                      <a:cubicBezTo>
                        <a:pt x="1505" y="8"/>
                        <a:pt x="1508" y="8"/>
                        <a:pt x="1511" y="9"/>
                      </a:cubicBezTo>
                      <a:cubicBezTo>
                        <a:pt x="1516" y="9"/>
                        <a:pt x="1521" y="20"/>
                        <a:pt x="1524" y="23"/>
                      </a:cubicBezTo>
                      <a:cubicBezTo>
                        <a:pt x="1529" y="28"/>
                        <a:pt x="1532" y="34"/>
                        <a:pt x="1534" y="40"/>
                      </a:cubicBezTo>
                      <a:cubicBezTo>
                        <a:pt x="1537" y="45"/>
                        <a:pt x="1524" y="44"/>
                        <a:pt x="1521" y="44"/>
                      </a:cubicBezTo>
                      <a:cubicBezTo>
                        <a:pt x="1514" y="43"/>
                        <a:pt x="1506" y="44"/>
                        <a:pt x="1499" y="44"/>
                      </a:cubicBezTo>
                      <a:cubicBezTo>
                        <a:pt x="1489" y="44"/>
                        <a:pt x="1484" y="31"/>
                        <a:pt x="1480" y="24"/>
                      </a:cubicBezTo>
                      <a:cubicBezTo>
                        <a:pt x="1478" y="20"/>
                        <a:pt x="1476" y="15"/>
                        <a:pt x="1475" y="10"/>
                      </a:cubicBezTo>
                      <a:cubicBezTo>
                        <a:pt x="1474" y="8"/>
                        <a:pt x="1480" y="8"/>
                        <a:pt x="1483" y="8"/>
                      </a:cubicBezTo>
                      <a:close/>
                      <a:moveTo>
                        <a:pt x="1431" y="9"/>
                      </a:moveTo>
                      <a:cubicBezTo>
                        <a:pt x="1436" y="7"/>
                        <a:pt x="1445" y="8"/>
                        <a:pt x="1451" y="9"/>
                      </a:cubicBezTo>
                      <a:cubicBezTo>
                        <a:pt x="1451" y="9"/>
                        <a:pt x="1451" y="9"/>
                        <a:pt x="1451" y="9"/>
                      </a:cubicBezTo>
                      <a:cubicBezTo>
                        <a:pt x="1451" y="9"/>
                        <a:pt x="1451" y="9"/>
                        <a:pt x="1451" y="9"/>
                      </a:cubicBezTo>
                      <a:cubicBezTo>
                        <a:pt x="1451" y="9"/>
                        <a:pt x="1451" y="9"/>
                        <a:pt x="1451" y="9"/>
                      </a:cubicBezTo>
                      <a:cubicBezTo>
                        <a:pt x="1451" y="9"/>
                        <a:pt x="1451" y="9"/>
                        <a:pt x="1451" y="9"/>
                      </a:cubicBezTo>
                      <a:cubicBezTo>
                        <a:pt x="1454" y="8"/>
                        <a:pt x="1457" y="8"/>
                        <a:pt x="1459" y="9"/>
                      </a:cubicBezTo>
                      <a:cubicBezTo>
                        <a:pt x="1466" y="10"/>
                        <a:pt x="1469" y="16"/>
                        <a:pt x="1471" y="21"/>
                      </a:cubicBezTo>
                      <a:cubicBezTo>
                        <a:pt x="1474" y="26"/>
                        <a:pt x="1477" y="31"/>
                        <a:pt x="1479" y="36"/>
                      </a:cubicBezTo>
                      <a:cubicBezTo>
                        <a:pt x="1483" y="43"/>
                        <a:pt x="1482" y="44"/>
                        <a:pt x="1475" y="45"/>
                      </a:cubicBezTo>
                      <a:cubicBezTo>
                        <a:pt x="1471" y="45"/>
                        <a:pt x="1467" y="45"/>
                        <a:pt x="1464" y="45"/>
                      </a:cubicBezTo>
                      <a:cubicBezTo>
                        <a:pt x="1458" y="46"/>
                        <a:pt x="1453" y="45"/>
                        <a:pt x="1448" y="44"/>
                      </a:cubicBezTo>
                      <a:cubicBezTo>
                        <a:pt x="1439" y="43"/>
                        <a:pt x="1437" y="33"/>
                        <a:pt x="1435" y="25"/>
                      </a:cubicBezTo>
                      <a:cubicBezTo>
                        <a:pt x="1434" y="22"/>
                        <a:pt x="1429" y="10"/>
                        <a:pt x="1431" y="9"/>
                      </a:cubicBezTo>
                      <a:close/>
                      <a:moveTo>
                        <a:pt x="1385" y="10"/>
                      </a:moveTo>
                      <a:cubicBezTo>
                        <a:pt x="1391" y="9"/>
                        <a:pt x="1397" y="9"/>
                        <a:pt x="1404" y="9"/>
                      </a:cubicBezTo>
                      <a:cubicBezTo>
                        <a:pt x="1404" y="9"/>
                        <a:pt x="1404" y="9"/>
                        <a:pt x="1405" y="9"/>
                      </a:cubicBezTo>
                      <a:cubicBezTo>
                        <a:pt x="1407" y="9"/>
                        <a:pt x="1409" y="9"/>
                        <a:pt x="1410" y="10"/>
                      </a:cubicBezTo>
                      <a:cubicBezTo>
                        <a:pt x="1418" y="10"/>
                        <a:pt x="1420" y="12"/>
                        <a:pt x="1424" y="18"/>
                      </a:cubicBezTo>
                      <a:cubicBezTo>
                        <a:pt x="1429" y="25"/>
                        <a:pt x="1431" y="33"/>
                        <a:pt x="1434" y="40"/>
                      </a:cubicBezTo>
                      <a:cubicBezTo>
                        <a:pt x="1437" y="46"/>
                        <a:pt x="1414" y="45"/>
                        <a:pt x="1412" y="45"/>
                      </a:cubicBezTo>
                      <a:cubicBezTo>
                        <a:pt x="1405" y="44"/>
                        <a:pt x="1399" y="44"/>
                        <a:pt x="1393" y="43"/>
                      </a:cubicBezTo>
                      <a:cubicBezTo>
                        <a:pt x="1389" y="43"/>
                        <a:pt x="1386" y="31"/>
                        <a:pt x="1384" y="28"/>
                      </a:cubicBezTo>
                      <a:cubicBezTo>
                        <a:pt x="1380" y="21"/>
                        <a:pt x="1373" y="11"/>
                        <a:pt x="1385" y="10"/>
                      </a:cubicBezTo>
                      <a:close/>
                      <a:moveTo>
                        <a:pt x="1319" y="9"/>
                      </a:moveTo>
                      <a:cubicBezTo>
                        <a:pt x="1322" y="9"/>
                        <a:pt x="1325" y="9"/>
                        <a:pt x="1328" y="9"/>
                      </a:cubicBezTo>
                      <a:cubicBezTo>
                        <a:pt x="1333" y="8"/>
                        <a:pt x="1339" y="8"/>
                        <a:pt x="1345" y="9"/>
                      </a:cubicBezTo>
                      <a:cubicBezTo>
                        <a:pt x="1345" y="9"/>
                        <a:pt x="1345" y="9"/>
                        <a:pt x="1345" y="9"/>
                      </a:cubicBezTo>
                      <a:cubicBezTo>
                        <a:pt x="1346" y="9"/>
                        <a:pt x="1346" y="9"/>
                        <a:pt x="1347" y="9"/>
                      </a:cubicBezTo>
                      <a:cubicBezTo>
                        <a:pt x="1350" y="9"/>
                        <a:pt x="1354" y="10"/>
                        <a:pt x="1358" y="10"/>
                      </a:cubicBezTo>
                      <a:cubicBezTo>
                        <a:pt x="1366" y="12"/>
                        <a:pt x="1370" y="16"/>
                        <a:pt x="1374" y="24"/>
                      </a:cubicBezTo>
                      <a:cubicBezTo>
                        <a:pt x="1376" y="28"/>
                        <a:pt x="1386" y="44"/>
                        <a:pt x="1376" y="44"/>
                      </a:cubicBezTo>
                      <a:cubicBezTo>
                        <a:pt x="1371" y="45"/>
                        <a:pt x="1366" y="44"/>
                        <a:pt x="1360" y="44"/>
                      </a:cubicBezTo>
                      <a:cubicBezTo>
                        <a:pt x="1353" y="44"/>
                        <a:pt x="1347" y="44"/>
                        <a:pt x="1340" y="44"/>
                      </a:cubicBezTo>
                      <a:cubicBezTo>
                        <a:pt x="1328" y="43"/>
                        <a:pt x="1326" y="36"/>
                        <a:pt x="1322" y="27"/>
                      </a:cubicBezTo>
                      <a:cubicBezTo>
                        <a:pt x="1320" y="23"/>
                        <a:pt x="1319" y="19"/>
                        <a:pt x="1317" y="16"/>
                      </a:cubicBezTo>
                      <a:cubicBezTo>
                        <a:pt x="1314" y="12"/>
                        <a:pt x="1314" y="10"/>
                        <a:pt x="1319" y="9"/>
                      </a:cubicBezTo>
                      <a:close/>
                      <a:moveTo>
                        <a:pt x="1270" y="10"/>
                      </a:moveTo>
                      <a:cubicBezTo>
                        <a:pt x="1276" y="9"/>
                        <a:pt x="1283" y="9"/>
                        <a:pt x="1289" y="9"/>
                      </a:cubicBezTo>
                      <a:cubicBezTo>
                        <a:pt x="1289" y="9"/>
                        <a:pt x="1290" y="9"/>
                        <a:pt x="1290" y="9"/>
                      </a:cubicBezTo>
                      <a:cubicBezTo>
                        <a:pt x="1293" y="9"/>
                        <a:pt x="1296" y="10"/>
                        <a:pt x="1298" y="10"/>
                      </a:cubicBezTo>
                      <a:cubicBezTo>
                        <a:pt x="1305" y="11"/>
                        <a:pt x="1307" y="14"/>
                        <a:pt x="1309" y="20"/>
                      </a:cubicBezTo>
                      <a:cubicBezTo>
                        <a:pt x="1312" y="25"/>
                        <a:pt x="1315" y="31"/>
                        <a:pt x="1318" y="37"/>
                      </a:cubicBezTo>
                      <a:cubicBezTo>
                        <a:pt x="1321" y="43"/>
                        <a:pt x="1320" y="43"/>
                        <a:pt x="1314" y="43"/>
                      </a:cubicBezTo>
                      <a:cubicBezTo>
                        <a:pt x="1310" y="43"/>
                        <a:pt x="1306" y="44"/>
                        <a:pt x="1302" y="44"/>
                      </a:cubicBezTo>
                      <a:cubicBezTo>
                        <a:pt x="1294" y="44"/>
                        <a:pt x="1286" y="44"/>
                        <a:pt x="1278" y="42"/>
                      </a:cubicBezTo>
                      <a:cubicBezTo>
                        <a:pt x="1272" y="41"/>
                        <a:pt x="1271" y="30"/>
                        <a:pt x="1270" y="25"/>
                      </a:cubicBezTo>
                      <a:cubicBezTo>
                        <a:pt x="1269" y="23"/>
                        <a:pt x="1269" y="20"/>
                        <a:pt x="1268" y="17"/>
                      </a:cubicBezTo>
                      <a:cubicBezTo>
                        <a:pt x="1267" y="12"/>
                        <a:pt x="1266" y="11"/>
                        <a:pt x="1270" y="10"/>
                      </a:cubicBezTo>
                      <a:close/>
                      <a:moveTo>
                        <a:pt x="1225" y="10"/>
                      </a:moveTo>
                      <a:cubicBezTo>
                        <a:pt x="1231" y="10"/>
                        <a:pt x="1237" y="9"/>
                        <a:pt x="1243" y="9"/>
                      </a:cubicBezTo>
                      <a:cubicBezTo>
                        <a:pt x="1243" y="9"/>
                        <a:pt x="1243" y="9"/>
                        <a:pt x="1244" y="9"/>
                      </a:cubicBezTo>
                      <a:cubicBezTo>
                        <a:pt x="1250" y="9"/>
                        <a:pt x="1258" y="8"/>
                        <a:pt x="1260" y="16"/>
                      </a:cubicBezTo>
                      <a:cubicBezTo>
                        <a:pt x="1262" y="23"/>
                        <a:pt x="1263" y="30"/>
                        <a:pt x="1264" y="37"/>
                      </a:cubicBezTo>
                      <a:cubicBezTo>
                        <a:pt x="1264" y="38"/>
                        <a:pt x="1265" y="42"/>
                        <a:pt x="1263" y="42"/>
                      </a:cubicBezTo>
                      <a:cubicBezTo>
                        <a:pt x="1260" y="42"/>
                        <a:pt x="1258" y="42"/>
                        <a:pt x="1255" y="42"/>
                      </a:cubicBezTo>
                      <a:cubicBezTo>
                        <a:pt x="1248" y="42"/>
                        <a:pt x="1241" y="42"/>
                        <a:pt x="1234" y="42"/>
                      </a:cubicBezTo>
                      <a:cubicBezTo>
                        <a:pt x="1231" y="42"/>
                        <a:pt x="1228" y="42"/>
                        <a:pt x="1224" y="42"/>
                      </a:cubicBezTo>
                      <a:cubicBezTo>
                        <a:pt x="1219" y="43"/>
                        <a:pt x="1220" y="36"/>
                        <a:pt x="1220" y="32"/>
                      </a:cubicBezTo>
                      <a:cubicBezTo>
                        <a:pt x="1220" y="27"/>
                        <a:pt x="1216" y="11"/>
                        <a:pt x="1225" y="10"/>
                      </a:cubicBezTo>
                      <a:close/>
                      <a:moveTo>
                        <a:pt x="1169" y="11"/>
                      </a:moveTo>
                      <a:cubicBezTo>
                        <a:pt x="1169" y="10"/>
                        <a:pt x="1176" y="10"/>
                        <a:pt x="1177" y="10"/>
                      </a:cubicBezTo>
                      <a:cubicBezTo>
                        <a:pt x="1183" y="9"/>
                        <a:pt x="1188" y="9"/>
                        <a:pt x="1194" y="10"/>
                      </a:cubicBezTo>
                      <a:cubicBezTo>
                        <a:pt x="1194" y="10"/>
                        <a:pt x="1194" y="10"/>
                        <a:pt x="1194" y="10"/>
                      </a:cubicBezTo>
                      <a:cubicBezTo>
                        <a:pt x="1194" y="10"/>
                        <a:pt x="1194" y="10"/>
                        <a:pt x="1194" y="10"/>
                      </a:cubicBezTo>
                      <a:cubicBezTo>
                        <a:pt x="1200" y="10"/>
                        <a:pt x="1211" y="8"/>
                        <a:pt x="1212" y="15"/>
                      </a:cubicBezTo>
                      <a:cubicBezTo>
                        <a:pt x="1213" y="20"/>
                        <a:pt x="1213" y="25"/>
                        <a:pt x="1214" y="30"/>
                      </a:cubicBezTo>
                      <a:cubicBezTo>
                        <a:pt x="1215" y="38"/>
                        <a:pt x="1214" y="43"/>
                        <a:pt x="1205" y="43"/>
                      </a:cubicBezTo>
                      <a:cubicBezTo>
                        <a:pt x="1199" y="44"/>
                        <a:pt x="1193" y="44"/>
                        <a:pt x="1186" y="44"/>
                      </a:cubicBezTo>
                      <a:cubicBezTo>
                        <a:pt x="1182" y="44"/>
                        <a:pt x="1175" y="45"/>
                        <a:pt x="1171" y="42"/>
                      </a:cubicBezTo>
                      <a:cubicBezTo>
                        <a:pt x="1167" y="40"/>
                        <a:pt x="1169" y="28"/>
                        <a:pt x="1168" y="24"/>
                      </a:cubicBezTo>
                      <a:cubicBezTo>
                        <a:pt x="1168" y="20"/>
                        <a:pt x="1168" y="15"/>
                        <a:pt x="1169" y="11"/>
                      </a:cubicBezTo>
                      <a:close/>
                      <a:moveTo>
                        <a:pt x="1142" y="10"/>
                      </a:moveTo>
                      <a:cubicBezTo>
                        <a:pt x="1142" y="10"/>
                        <a:pt x="1142" y="10"/>
                        <a:pt x="1143" y="10"/>
                      </a:cubicBezTo>
                      <a:cubicBezTo>
                        <a:pt x="1143" y="10"/>
                        <a:pt x="1143" y="10"/>
                        <a:pt x="1143" y="10"/>
                      </a:cubicBezTo>
                      <a:cubicBezTo>
                        <a:pt x="1147" y="10"/>
                        <a:pt x="1151" y="10"/>
                        <a:pt x="1155" y="11"/>
                      </a:cubicBezTo>
                      <a:cubicBezTo>
                        <a:pt x="1162" y="12"/>
                        <a:pt x="1161" y="18"/>
                        <a:pt x="1161" y="25"/>
                      </a:cubicBezTo>
                      <a:cubicBezTo>
                        <a:pt x="1162" y="31"/>
                        <a:pt x="1165" y="41"/>
                        <a:pt x="1156" y="42"/>
                      </a:cubicBezTo>
                      <a:cubicBezTo>
                        <a:pt x="1149" y="42"/>
                        <a:pt x="1143" y="43"/>
                        <a:pt x="1137" y="43"/>
                      </a:cubicBezTo>
                      <a:cubicBezTo>
                        <a:pt x="1133" y="44"/>
                        <a:pt x="1130" y="43"/>
                        <a:pt x="1126" y="44"/>
                      </a:cubicBezTo>
                      <a:cubicBezTo>
                        <a:pt x="1120" y="44"/>
                        <a:pt x="1118" y="40"/>
                        <a:pt x="1117" y="35"/>
                      </a:cubicBezTo>
                      <a:cubicBezTo>
                        <a:pt x="1116" y="29"/>
                        <a:pt x="1116" y="22"/>
                        <a:pt x="1115" y="15"/>
                      </a:cubicBezTo>
                      <a:cubicBezTo>
                        <a:pt x="1115" y="8"/>
                        <a:pt x="1137" y="9"/>
                        <a:pt x="1142" y="10"/>
                      </a:cubicBezTo>
                      <a:close/>
                      <a:moveTo>
                        <a:pt x="1064" y="17"/>
                      </a:moveTo>
                      <a:cubicBezTo>
                        <a:pt x="1064" y="11"/>
                        <a:pt x="1068" y="11"/>
                        <a:pt x="1073" y="11"/>
                      </a:cubicBezTo>
                      <a:cubicBezTo>
                        <a:pt x="1078" y="11"/>
                        <a:pt x="1084" y="11"/>
                        <a:pt x="1090" y="11"/>
                      </a:cubicBezTo>
                      <a:cubicBezTo>
                        <a:pt x="1090" y="11"/>
                        <a:pt x="1090" y="11"/>
                        <a:pt x="1090" y="11"/>
                      </a:cubicBezTo>
                      <a:cubicBezTo>
                        <a:pt x="1093" y="10"/>
                        <a:pt x="1096" y="11"/>
                        <a:pt x="1099" y="11"/>
                      </a:cubicBezTo>
                      <a:cubicBezTo>
                        <a:pt x="1104" y="11"/>
                        <a:pt x="1107" y="11"/>
                        <a:pt x="1108" y="16"/>
                      </a:cubicBezTo>
                      <a:cubicBezTo>
                        <a:pt x="1108" y="19"/>
                        <a:pt x="1108" y="22"/>
                        <a:pt x="1108" y="25"/>
                      </a:cubicBezTo>
                      <a:cubicBezTo>
                        <a:pt x="1108" y="30"/>
                        <a:pt x="1111" y="42"/>
                        <a:pt x="1102" y="43"/>
                      </a:cubicBezTo>
                      <a:cubicBezTo>
                        <a:pt x="1097" y="43"/>
                        <a:pt x="1091" y="43"/>
                        <a:pt x="1085" y="43"/>
                      </a:cubicBezTo>
                      <a:cubicBezTo>
                        <a:pt x="1079" y="43"/>
                        <a:pt x="1067" y="46"/>
                        <a:pt x="1065" y="38"/>
                      </a:cubicBezTo>
                      <a:cubicBezTo>
                        <a:pt x="1064" y="33"/>
                        <a:pt x="1064" y="28"/>
                        <a:pt x="1064" y="23"/>
                      </a:cubicBezTo>
                      <a:cubicBezTo>
                        <a:pt x="1064" y="21"/>
                        <a:pt x="1064" y="19"/>
                        <a:pt x="1064" y="17"/>
                      </a:cubicBezTo>
                      <a:close/>
                      <a:moveTo>
                        <a:pt x="1011" y="23"/>
                      </a:moveTo>
                      <a:cubicBezTo>
                        <a:pt x="1011" y="14"/>
                        <a:pt x="1015" y="10"/>
                        <a:pt x="1024" y="10"/>
                      </a:cubicBezTo>
                      <a:cubicBezTo>
                        <a:pt x="1029" y="10"/>
                        <a:pt x="1033" y="10"/>
                        <a:pt x="1037" y="11"/>
                      </a:cubicBezTo>
                      <a:cubicBezTo>
                        <a:pt x="1038" y="11"/>
                        <a:pt x="1038" y="11"/>
                        <a:pt x="1038" y="11"/>
                      </a:cubicBezTo>
                      <a:cubicBezTo>
                        <a:pt x="1038" y="11"/>
                        <a:pt x="1038" y="11"/>
                        <a:pt x="1038" y="11"/>
                      </a:cubicBezTo>
                      <a:cubicBezTo>
                        <a:pt x="1038" y="11"/>
                        <a:pt x="1038" y="11"/>
                        <a:pt x="1038" y="11"/>
                      </a:cubicBezTo>
                      <a:cubicBezTo>
                        <a:pt x="1040" y="11"/>
                        <a:pt x="1042" y="11"/>
                        <a:pt x="1044" y="11"/>
                      </a:cubicBezTo>
                      <a:cubicBezTo>
                        <a:pt x="1047" y="11"/>
                        <a:pt x="1055" y="10"/>
                        <a:pt x="1056" y="14"/>
                      </a:cubicBezTo>
                      <a:cubicBezTo>
                        <a:pt x="1057" y="18"/>
                        <a:pt x="1058" y="22"/>
                        <a:pt x="1058" y="26"/>
                      </a:cubicBezTo>
                      <a:cubicBezTo>
                        <a:pt x="1058" y="30"/>
                        <a:pt x="1058" y="35"/>
                        <a:pt x="1058" y="40"/>
                      </a:cubicBezTo>
                      <a:cubicBezTo>
                        <a:pt x="1058" y="45"/>
                        <a:pt x="1040" y="44"/>
                        <a:pt x="1037" y="44"/>
                      </a:cubicBezTo>
                      <a:cubicBezTo>
                        <a:pt x="1030" y="44"/>
                        <a:pt x="1023" y="44"/>
                        <a:pt x="1016" y="43"/>
                      </a:cubicBezTo>
                      <a:cubicBezTo>
                        <a:pt x="1009" y="42"/>
                        <a:pt x="1011" y="28"/>
                        <a:pt x="1011" y="23"/>
                      </a:cubicBezTo>
                      <a:close/>
                      <a:moveTo>
                        <a:pt x="959" y="12"/>
                      </a:moveTo>
                      <a:cubicBezTo>
                        <a:pt x="959" y="10"/>
                        <a:pt x="965" y="10"/>
                        <a:pt x="966" y="10"/>
                      </a:cubicBezTo>
                      <a:cubicBezTo>
                        <a:pt x="973" y="10"/>
                        <a:pt x="980" y="10"/>
                        <a:pt x="987" y="10"/>
                      </a:cubicBezTo>
                      <a:cubicBezTo>
                        <a:pt x="987" y="10"/>
                        <a:pt x="987" y="10"/>
                        <a:pt x="988" y="10"/>
                      </a:cubicBezTo>
                      <a:cubicBezTo>
                        <a:pt x="990" y="10"/>
                        <a:pt x="992" y="11"/>
                        <a:pt x="995" y="11"/>
                      </a:cubicBezTo>
                      <a:cubicBezTo>
                        <a:pt x="997" y="11"/>
                        <a:pt x="1003" y="11"/>
                        <a:pt x="1004" y="13"/>
                      </a:cubicBezTo>
                      <a:cubicBezTo>
                        <a:pt x="1005" y="15"/>
                        <a:pt x="1005" y="19"/>
                        <a:pt x="1005" y="21"/>
                      </a:cubicBezTo>
                      <a:cubicBezTo>
                        <a:pt x="1005" y="26"/>
                        <a:pt x="1007" y="41"/>
                        <a:pt x="1001" y="41"/>
                      </a:cubicBezTo>
                      <a:cubicBezTo>
                        <a:pt x="997" y="42"/>
                        <a:pt x="992" y="42"/>
                        <a:pt x="987" y="42"/>
                      </a:cubicBezTo>
                      <a:cubicBezTo>
                        <a:pt x="980" y="43"/>
                        <a:pt x="973" y="42"/>
                        <a:pt x="967" y="42"/>
                      </a:cubicBezTo>
                      <a:cubicBezTo>
                        <a:pt x="957" y="42"/>
                        <a:pt x="959" y="32"/>
                        <a:pt x="958" y="26"/>
                      </a:cubicBezTo>
                      <a:cubicBezTo>
                        <a:pt x="958" y="21"/>
                        <a:pt x="958" y="16"/>
                        <a:pt x="959" y="12"/>
                      </a:cubicBezTo>
                      <a:close/>
                      <a:moveTo>
                        <a:pt x="903" y="20"/>
                      </a:moveTo>
                      <a:cubicBezTo>
                        <a:pt x="903" y="7"/>
                        <a:pt x="920" y="9"/>
                        <a:pt x="929" y="9"/>
                      </a:cubicBezTo>
                      <a:cubicBezTo>
                        <a:pt x="929" y="9"/>
                        <a:pt x="929" y="10"/>
                        <a:pt x="930" y="10"/>
                      </a:cubicBezTo>
                      <a:cubicBezTo>
                        <a:pt x="932" y="9"/>
                        <a:pt x="935" y="10"/>
                        <a:pt x="937" y="10"/>
                      </a:cubicBezTo>
                      <a:cubicBezTo>
                        <a:pt x="945" y="10"/>
                        <a:pt x="951" y="10"/>
                        <a:pt x="951" y="19"/>
                      </a:cubicBezTo>
                      <a:cubicBezTo>
                        <a:pt x="951" y="24"/>
                        <a:pt x="952" y="30"/>
                        <a:pt x="951" y="35"/>
                      </a:cubicBezTo>
                      <a:cubicBezTo>
                        <a:pt x="950" y="45"/>
                        <a:pt x="934" y="42"/>
                        <a:pt x="927" y="43"/>
                      </a:cubicBezTo>
                      <a:cubicBezTo>
                        <a:pt x="921" y="43"/>
                        <a:pt x="909" y="44"/>
                        <a:pt x="904" y="41"/>
                      </a:cubicBezTo>
                      <a:cubicBezTo>
                        <a:pt x="901" y="39"/>
                        <a:pt x="902" y="23"/>
                        <a:pt x="903" y="20"/>
                      </a:cubicBezTo>
                      <a:close/>
                      <a:moveTo>
                        <a:pt x="852" y="21"/>
                      </a:moveTo>
                      <a:cubicBezTo>
                        <a:pt x="852" y="14"/>
                        <a:pt x="852" y="10"/>
                        <a:pt x="860" y="10"/>
                      </a:cubicBezTo>
                      <a:cubicBezTo>
                        <a:pt x="866" y="10"/>
                        <a:pt x="872" y="11"/>
                        <a:pt x="878" y="10"/>
                      </a:cubicBezTo>
                      <a:cubicBezTo>
                        <a:pt x="878" y="11"/>
                        <a:pt x="878" y="11"/>
                        <a:pt x="879" y="10"/>
                      </a:cubicBezTo>
                      <a:cubicBezTo>
                        <a:pt x="882" y="10"/>
                        <a:pt x="886" y="10"/>
                        <a:pt x="890" y="11"/>
                      </a:cubicBezTo>
                      <a:cubicBezTo>
                        <a:pt x="895" y="11"/>
                        <a:pt x="897" y="11"/>
                        <a:pt x="897" y="18"/>
                      </a:cubicBezTo>
                      <a:cubicBezTo>
                        <a:pt x="898" y="22"/>
                        <a:pt x="897" y="25"/>
                        <a:pt x="897" y="29"/>
                      </a:cubicBezTo>
                      <a:cubicBezTo>
                        <a:pt x="898" y="34"/>
                        <a:pt x="899" y="41"/>
                        <a:pt x="893" y="41"/>
                      </a:cubicBezTo>
                      <a:cubicBezTo>
                        <a:pt x="887" y="42"/>
                        <a:pt x="882" y="42"/>
                        <a:pt x="876" y="42"/>
                      </a:cubicBezTo>
                      <a:cubicBezTo>
                        <a:pt x="871" y="42"/>
                        <a:pt x="866" y="43"/>
                        <a:pt x="860" y="43"/>
                      </a:cubicBezTo>
                      <a:cubicBezTo>
                        <a:pt x="850" y="44"/>
                        <a:pt x="852" y="28"/>
                        <a:pt x="852" y="21"/>
                      </a:cubicBezTo>
                      <a:close/>
                      <a:moveTo>
                        <a:pt x="802" y="20"/>
                      </a:moveTo>
                      <a:cubicBezTo>
                        <a:pt x="802" y="17"/>
                        <a:pt x="802" y="14"/>
                        <a:pt x="802" y="12"/>
                      </a:cubicBezTo>
                      <a:cubicBezTo>
                        <a:pt x="802" y="9"/>
                        <a:pt x="809" y="10"/>
                        <a:pt x="812" y="9"/>
                      </a:cubicBezTo>
                      <a:cubicBezTo>
                        <a:pt x="818" y="9"/>
                        <a:pt x="824" y="9"/>
                        <a:pt x="830" y="9"/>
                      </a:cubicBezTo>
                      <a:cubicBezTo>
                        <a:pt x="830" y="9"/>
                        <a:pt x="831" y="9"/>
                        <a:pt x="831" y="9"/>
                      </a:cubicBezTo>
                      <a:cubicBezTo>
                        <a:pt x="831" y="9"/>
                        <a:pt x="831" y="9"/>
                        <a:pt x="831" y="9"/>
                      </a:cubicBezTo>
                      <a:cubicBezTo>
                        <a:pt x="834" y="9"/>
                        <a:pt x="839" y="9"/>
                        <a:pt x="842" y="10"/>
                      </a:cubicBezTo>
                      <a:cubicBezTo>
                        <a:pt x="846" y="11"/>
                        <a:pt x="845" y="21"/>
                        <a:pt x="845" y="24"/>
                      </a:cubicBezTo>
                      <a:cubicBezTo>
                        <a:pt x="845" y="27"/>
                        <a:pt x="847" y="41"/>
                        <a:pt x="844" y="42"/>
                      </a:cubicBezTo>
                      <a:cubicBezTo>
                        <a:pt x="836" y="43"/>
                        <a:pt x="829" y="43"/>
                        <a:pt x="821" y="43"/>
                      </a:cubicBezTo>
                      <a:cubicBezTo>
                        <a:pt x="816" y="44"/>
                        <a:pt x="810" y="44"/>
                        <a:pt x="805" y="43"/>
                      </a:cubicBezTo>
                      <a:cubicBezTo>
                        <a:pt x="799" y="43"/>
                        <a:pt x="802" y="23"/>
                        <a:pt x="802" y="20"/>
                      </a:cubicBezTo>
                      <a:close/>
                      <a:moveTo>
                        <a:pt x="747" y="20"/>
                      </a:moveTo>
                      <a:cubicBezTo>
                        <a:pt x="747" y="16"/>
                        <a:pt x="747" y="10"/>
                        <a:pt x="751" y="10"/>
                      </a:cubicBezTo>
                      <a:cubicBezTo>
                        <a:pt x="753" y="10"/>
                        <a:pt x="755" y="9"/>
                        <a:pt x="758" y="9"/>
                      </a:cubicBezTo>
                      <a:cubicBezTo>
                        <a:pt x="760" y="9"/>
                        <a:pt x="764" y="9"/>
                        <a:pt x="767" y="9"/>
                      </a:cubicBezTo>
                      <a:cubicBezTo>
                        <a:pt x="767" y="9"/>
                        <a:pt x="768" y="10"/>
                        <a:pt x="768" y="10"/>
                      </a:cubicBezTo>
                      <a:cubicBezTo>
                        <a:pt x="770" y="10"/>
                        <a:pt x="772" y="9"/>
                        <a:pt x="774" y="9"/>
                      </a:cubicBezTo>
                      <a:cubicBezTo>
                        <a:pt x="775" y="9"/>
                        <a:pt x="776" y="9"/>
                        <a:pt x="777" y="9"/>
                      </a:cubicBezTo>
                      <a:cubicBezTo>
                        <a:pt x="778" y="10"/>
                        <a:pt x="779" y="9"/>
                        <a:pt x="779" y="9"/>
                      </a:cubicBezTo>
                      <a:cubicBezTo>
                        <a:pt x="786" y="9"/>
                        <a:pt x="794" y="9"/>
                        <a:pt x="795" y="13"/>
                      </a:cubicBezTo>
                      <a:cubicBezTo>
                        <a:pt x="797" y="19"/>
                        <a:pt x="796" y="28"/>
                        <a:pt x="796" y="35"/>
                      </a:cubicBezTo>
                      <a:cubicBezTo>
                        <a:pt x="796" y="45"/>
                        <a:pt x="786" y="42"/>
                        <a:pt x="779" y="42"/>
                      </a:cubicBezTo>
                      <a:cubicBezTo>
                        <a:pt x="771" y="43"/>
                        <a:pt x="764" y="42"/>
                        <a:pt x="756" y="42"/>
                      </a:cubicBezTo>
                      <a:cubicBezTo>
                        <a:pt x="745" y="43"/>
                        <a:pt x="746" y="28"/>
                        <a:pt x="747" y="20"/>
                      </a:cubicBezTo>
                      <a:close/>
                      <a:moveTo>
                        <a:pt x="702" y="10"/>
                      </a:moveTo>
                      <a:cubicBezTo>
                        <a:pt x="708" y="10"/>
                        <a:pt x="714" y="10"/>
                        <a:pt x="721" y="10"/>
                      </a:cubicBezTo>
                      <a:cubicBezTo>
                        <a:pt x="721" y="10"/>
                        <a:pt x="722" y="10"/>
                        <a:pt x="722" y="9"/>
                      </a:cubicBezTo>
                      <a:cubicBezTo>
                        <a:pt x="729" y="9"/>
                        <a:pt x="740" y="10"/>
                        <a:pt x="741" y="16"/>
                      </a:cubicBezTo>
                      <a:cubicBezTo>
                        <a:pt x="741" y="20"/>
                        <a:pt x="740" y="24"/>
                        <a:pt x="741" y="29"/>
                      </a:cubicBezTo>
                      <a:cubicBezTo>
                        <a:pt x="741" y="31"/>
                        <a:pt x="741" y="33"/>
                        <a:pt x="740" y="35"/>
                      </a:cubicBezTo>
                      <a:cubicBezTo>
                        <a:pt x="740" y="42"/>
                        <a:pt x="731" y="43"/>
                        <a:pt x="726" y="44"/>
                      </a:cubicBezTo>
                      <a:cubicBezTo>
                        <a:pt x="719" y="44"/>
                        <a:pt x="712" y="44"/>
                        <a:pt x="705" y="44"/>
                      </a:cubicBezTo>
                      <a:cubicBezTo>
                        <a:pt x="703" y="44"/>
                        <a:pt x="700" y="43"/>
                        <a:pt x="698" y="43"/>
                      </a:cubicBezTo>
                      <a:cubicBezTo>
                        <a:pt x="692" y="43"/>
                        <a:pt x="694" y="31"/>
                        <a:pt x="694" y="28"/>
                      </a:cubicBezTo>
                      <a:cubicBezTo>
                        <a:pt x="695" y="21"/>
                        <a:pt x="693" y="10"/>
                        <a:pt x="702" y="10"/>
                      </a:cubicBezTo>
                      <a:close/>
                      <a:moveTo>
                        <a:pt x="656" y="10"/>
                      </a:moveTo>
                      <a:cubicBezTo>
                        <a:pt x="660" y="10"/>
                        <a:pt x="663" y="10"/>
                        <a:pt x="666" y="10"/>
                      </a:cubicBezTo>
                      <a:cubicBezTo>
                        <a:pt x="667" y="10"/>
                        <a:pt x="667" y="10"/>
                        <a:pt x="667" y="10"/>
                      </a:cubicBezTo>
                      <a:cubicBezTo>
                        <a:pt x="668" y="10"/>
                        <a:pt x="668" y="10"/>
                        <a:pt x="669" y="10"/>
                      </a:cubicBezTo>
                      <a:cubicBezTo>
                        <a:pt x="670" y="10"/>
                        <a:pt x="671" y="10"/>
                        <a:pt x="672" y="10"/>
                      </a:cubicBezTo>
                      <a:cubicBezTo>
                        <a:pt x="672" y="10"/>
                        <a:pt x="673" y="10"/>
                        <a:pt x="673" y="10"/>
                      </a:cubicBezTo>
                      <a:cubicBezTo>
                        <a:pt x="676" y="10"/>
                        <a:pt x="679" y="10"/>
                        <a:pt x="681" y="11"/>
                      </a:cubicBezTo>
                      <a:cubicBezTo>
                        <a:pt x="690" y="11"/>
                        <a:pt x="688" y="17"/>
                        <a:pt x="688" y="24"/>
                      </a:cubicBezTo>
                      <a:cubicBezTo>
                        <a:pt x="688" y="31"/>
                        <a:pt x="689" y="42"/>
                        <a:pt x="681" y="43"/>
                      </a:cubicBezTo>
                      <a:cubicBezTo>
                        <a:pt x="674" y="44"/>
                        <a:pt x="668" y="44"/>
                        <a:pt x="661" y="44"/>
                      </a:cubicBezTo>
                      <a:cubicBezTo>
                        <a:pt x="657" y="44"/>
                        <a:pt x="652" y="44"/>
                        <a:pt x="648" y="43"/>
                      </a:cubicBezTo>
                      <a:cubicBezTo>
                        <a:pt x="643" y="43"/>
                        <a:pt x="642" y="38"/>
                        <a:pt x="642" y="33"/>
                      </a:cubicBezTo>
                      <a:cubicBezTo>
                        <a:pt x="643" y="31"/>
                        <a:pt x="643" y="29"/>
                        <a:pt x="643" y="26"/>
                      </a:cubicBezTo>
                      <a:cubicBezTo>
                        <a:pt x="643" y="24"/>
                        <a:pt x="643" y="23"/>
                        <a:pt x="643" y="22"/>
                      </a:cubicBezTo>
                      <a:cubicBezTo>
                        <a:pt x="644" y="11"/>
                        <a:pt x="647" y="10"/>
                        <a:pt x="656" y="10"/>
                      </a:cubicBezTo>
                      <a:close/>
                      <a:moveTo>
                        <a:pt x="592" y="26"/>
                      </a:moveTo>
                      <a:cubicBezTo>
                        <a:pt x="592" y="22"/>
                        <a:pt x="592" y="18"/>
                        <a:pt x="593" y="15"/>
                      </a:cubicBezTo>
                      <a:cubicBezTo>
                        <a:pt x="594" y="10"/>
                        <a:pt x="598" y="10"/>
                        <a:pt x="602" y="10"/>
                      </a:cubicBezTo>
                      <a:cubicBezTo>
                        <a:pt x="607" y="10"/>
                        <a:pt x="612" y="10"/>
                        <a:pt x="617" y="10"/>
                      </a:cubicBezTo>
                      <a:cubicBezTo>
                        <a:pt x="617" y="10"/>
                        <a:pt x="618" y="11"/>
                        <a:pt x="618" y="11"/>
                      </a:cubicBezTo>
                      <a:cubicBezTo>
                        <a:pt x="619" y="10"/>
                        <a:pt x="621" y="11"/>
                        <a:pt x="622" y="11"/>
                      </a:cubicBezTo>
                      <a:cubicBezTo>
                        <a:pt x="622" y="11"/>
                        <a:pt x="623" y="11"/>
                        <a:pt x="623" y="11"/>
                      </a:cubicBezTo>
                      <a:cubicBezTo>
                        <a:pt x="623" y="11"/>
                        <a:pt x="623" y="11"/>
                        <a:pt x="623" y="10"/>
                      </a:cubicBezTo>
                      <a:cubicBezTo>
                        <a:pt x="626" y="10"/>
                        <a:pt x="629" y="11"/>
                        <a:pt x="632" y="11"/>
                      </a:cubicBezTo>
                      <a:cubicBezTo>
                        <a:pt x="640" y="11"/>
                        <a:pt x="638" y="18"/>
                        <a:pt x="638" y="24"/>
                      </a:cubicBezTo>
                      <a:cubicBezTo>
                        <a:pt x="638" y="32"/>
                        <a:pt x="637" y="42"/>
                        <a:pt x="627" y="42"/>
                      </a:cubicBezTo>
                      <a:cubicBezTo>
                        <a:pt x="620" y="43"/>
                        <a:pt x="613" y="43"/>
                        <a:pt x="607" y="43"/>
                      </a:cubicBezTo>
                      <a:cubicBezTo>
                        <a:pt x="603" y="43"/>
                        <a:pt x="600" y="43"/>
                        <a:pt x="597" y="42"/>
                      </a:cubicBezTo>
                      <a:cubicBezTo>
                        <a:pt x="590" y="41"/>
                        <a:pt x="592" y="30"/>
                        <a:pt x="592" y="26"/>
                      </a:cubicBezTo>
                      <a:close/>
                      <a:moveTo>
                        <a:pt x="540" y="22"/>
                      </a:moveTo>
                      <a:cubicBezTo>
                        <a:pt x="540" y="17"/>
                        <a:pt x="539" y="11"/>
                        <a:pt x="545" y="10"/>
                      </a:cubicBezTo>
                      <a:cubicBezTo>
                        <a:pt x="553" y="9"/>
                        <a:pt x="561" y="10"/>
                        <a:pt x="569" y="10"/>
                      </a:cubicBezTo>
                      <a:cubicBezTo>
                        <a:pt x="571" y="10"/>
                        <a:pt x="573" y="9"/>
                        <a:pt x="575" y="10"/>
                      </a:cubicBezTo>
                      <a:cubicBezTo>
                        <a:pt x="576" y="10"/>
                        <a:pt x="577" y="10"/>
                        <a:pt x="578" y="10"/>
                      </a:cubicBezTo>
                      <a:cubicBezTo>
                        <a:pt x="585" y="10"/>
                        <a:pt x="586" y="12"/>
                        <a:pt x="586" y="19"/>
                      </a:cubicBezTo>
                      <a:cubicBezTo>
                        <a:pt x="586" y="24"/>
                        <a:pt x="587" y="30"/>
                        <a:pt x="586" y="36"/>
                      </a:cubicBezTo>
                      <a:cubicBezTo>
                        <a:pt x="586" y="44"/>
                        <a:pt x="570" y="41"/>
                        <a:pt x="565" y="42"/>
                      </a:cubicBezTo>
                      <a:cubicBezTo>
                        <a:pt x="558" y="42"/>
                        <a:pt x="551" y="41"/>
                        <a:pt x="544" y="42"/>
                      </a:cubicBezTo>
                      <a:cubicBezTo>
                        <a:pt x="535" y="43"/>
                        <a:pt x="539" y="27"/>
                        <a:pt x="540" y="22"/>
                      </a:cubicBezTo>
                      <a:close/>
                      <a:moveTo>
                        <a:pt x="499" y="10"/>
                      </a:moveTo>
                      <a:cubicBezTo>
                        <a:pt x="504" y="10"/>
                        <a:pt x="509" y="10"/>
                        <a:pt x="514" y="10"/>
                      </a:cubicBezTo>
                      <a:cubicBezTo>
                        <a:pt x="514" y="10"/>
                        <a:pt x="514" y="10"/>
                        <a:pt x="514" y="10"/>
                      </a:cubicBezTo>
                      <a:cubicBezTo>
                        <a:pt x="515" y="10"/>
                        <a:pt x="515" y="10"/>
                        <a:pt x="515" y="10"/>
                      </a:cubicBezTo>
                      <a:cubicBezTo>
                        <a:pt x="516" y="10"/>
                        <a:pt x="517" y="10"/>
                        <a:pt x="518" y="10"/>
                      </a:cubicBezTo>
                      <a:cubicBezTo>
                        <a:pt x="518" y="10"/>
                        <a:pt x="518" y="10"/>
                        <a:pt x="519" y="10"/>
                      </a:cubicBezTo>
                      <a:cubicBezTo>
                        <a:pt x="521" y="10"/>
                        <a:pt x="524" y="10"/>
                        <a:pt x="527" y="10"/>
                      </a:cubicBezTo>
                      <a:cubicBezTo>
                        <a:pt x="533" y="11"/>
                        <a:pt x="533" y="14"/>
                        <a:pt x="533" y="20"/>
                      </a:cubicBezTo>
                      <a:cubicBezTo>
                        <a:pt x="533" y="24"/>
                        <a:pt x="533" y="28"/>
                        <a:pt x="532" y="32"/>
                      </a:cubicBezTo>
                      <a:cubicBezTo>
                        <a:pt x="531" y="41"/>
                        <a:pt x="529" y="42"/>
                        <a:pt x="520" y="42"/>
                      </a:cubicBezTo>
                      <a:cubicBezTo>
                        <a:pt x="514" y="42"/>
                        <a:pt x="508" y="42"/>
                        <a:pt x="502" y="42"/>
                      </a:cubicBezTo>
                      <a:cubicBezTo>
                        <a:pt x="499" y="42"/>
                        <a:pt x="488" y="44"/>
                        <a:pt x="487" y="39"/>
                      </a:cubicBezTo>
                      <a:cubicBezTo>
                        <a:pt x="487" y="36"/>
                        <a:pt x="488" y="33"/>
                        <a:pt x="488" y="30"/>
                      </a:cubicBezTo>
                      <a:cubicBezTo>
                        <a:pt x="489" y="21"/>
                        <a:pt x="488" y="11"/>
                        <a:pt x="499" y="10"/>
                      </a:cubicBezTo>
                      <a:close/>
                      <a:moveTo>
                        <a:pt x="452" y="10"/>
                      </a:moveTo>
                      <a:cubicBezTo>
                        <a:pt x="455" y="10"/>
                        <a:pt x="458" y="10"/>
                        <a:pt x="461" y="10"/>
                      </a:cubicBezTo>
                      <a:cubicBezTo>
                        <a:pt x="461" y="10"/>
                        <a:pt x="461" y="10"/>
                        <a:pt x="462" y="10"/>
                      </a:cubicBezTo>
                      <a:cubicBezTo>
                        <a:pt x="462" y="10"/>
                        <a:pt x="464" y="10"/>
                        <a:pt x="465" y="10"/>
                      </a:cubicBezTo>
                      <a:cubicBezTo>
                        <a:pt x="466" y="10"/>
                        <a:pt x="467" y="10"/>
                        <a:pt x="467" y="10"/>
                      </a:cubicBezTo>
                      <a:cubicBezTo>
                        <a:pt x="468" y="10"/>
                        <a:pt x="468" y="10"/>
                        <a:pt x="468" y="10"/>
                      </a:cubicBezTo>
                      <a:cubicBezTo>
                        <a:pt x="475" y="10"/>
                        <a:pt x="484" y="10"/>
                        <a:pt x="483" y="14"/>
                      </a:cubicBezTo>
                      <a:cubicBezTo>
                        <a:pt x="482" y="21"/>
                        <a:pt x="481" y="28"/>
                        <a:pt x="480" y="34"/>
                      </a:cubicBezTo>
                      <a:cubicBezTo>
                        <a:pt x="479" y="44"/>
                        <a:pt x="467" y="41"/>
                        <a:pt x="461" y="42"/>
                      </a:cubicBezTo>
                      <a:cubicBezTo>
                        <a:pt x="453" y="42"/>
                        <a:pt x="446" y="42"/>
                        <a:pt x="438" y="42"/>
                      </a:cubicBezTo>
                      <a:cubicBezTo>
                        <a:pt x="429" y="42"/>
                        <a:pt x="435" y="29"/>
                        <a:pt x="437" y="24"/>
                      </a:cubicBezTo>
                      <a:cubicBezTo>
                        <a:pt x="440" y="15"/>
                        <a:pt x="442" y="10"/>
                        <a:pt x="452" y="10"/>
                      </a:cubicBezTo>
                      <a:close/>
                      <a:moveTo>
                        <a:pt x="397" y="10"/>
                      </a:moveTo>
                      <a:cubicBezTo>
                        <a:pt x="399" y="10"/>
                        <a:pt x="401" y="10"/>
                        <a:pt x="404" y="10"/>
                      </a:cubicBezTo>
                      <a:cubicBezTo>
                        <a:pt x="412" y="10"/>
                        <a:pt x="421" y="9"/>
                        <a:pt x="429" y="10"/>
                      </a:cubicBezTo>
                      <a:cubicBezTo>
                        <a:pt x="435" y="11"/>
                        <a:pt x="429" y="26"/>
                        <a:pt x="429" y="29"/>
                      </a:cubicBezTo>
                      <a:cubicBezTo>
                        <a:pt x="428" y="32"/>
                        <a:pt x="426" y="41"/>
                        <a:pt x="422" y="41"/>
                      </a:cubicBezTo>
                      <a:cubicBezTo>
                        <a:pt x="419" y="42"/>
                        <a:pt x="416" y="42"/>
                        <a:pt x="413" y="42"/>
                      </a:cubicBezTo>
                      <a:cubicBezTo>
                        <a:pt x="407" y="43"/>
                        <a:pt x="401" y="43"/>
                        <a:pt x="396" y="43"/>
                      </a:cubicBezTo>
                      <a:cubicBezTo>
                        <a:pt x="392" y="43"/>
                        <a:pt x="388" y="43"/>
                        <a:pt x="384" y="43"/>
                      </a:cubicBezTo>
                      <a:cubicBezTo>
                        <a:pt x="375" y="42"/>
                        <a:pt x="380" y="36"/>
                        <a:pt x="383" y="30"/>
                      </a:cubicBezTo>
                      <a:cubicBezTo>
                        <a:pt x="385" y="25"/>
                        <a:pt x="390" y="10"/>
                        <a:pt x="397" y="10"/>
                      </a:cubicBezTo>
                      <a:close/>
                      <a:moveTo>
                        <a:pt x="332" y="12"/>
                      </a:moveTo>
                      <a:cubicBezTo>
                        <a:pt x="333" y="10"/>
                        <a:pt x="337" y="11"/>
                        <a:pt x="341" y="11"/>
                      </a:cubicBezTo>
                      <a:cubicBezTo>
                        <a:pt x="341" y="11"/>
                        <a:pt x="341" y="11"/>
                        <a:pt x="341" y="11"/>
                      </a:cubicBezTo>
                      <a:cubicBezTo>
                        <a:pt x="342" y="11"/>
                        <a:pt x="344" y="11"/>
                        <a:pt x="345" y="11"/>
                      </a:cubicBezTo>
                      <a:cubicBezTo>
                        <a:pt x="350" y="11"/>
                        <a:pt x="355" y="11"/>
                        <a:pt x="360" y="11"/>
                      </a:cubicBezTo>
                      <a:cubicBezTo>
                        <a:pt x="360" y="11"/>
                        <a:pt x="360" y="11"/>
                        <a:pt x="361" y="11"/>
                      </a:cubicBezTo>
                      <a:cubicBezTo>
                        <a:pt x="366" y="11"/>
                        <a:pt x="371" y="11"/>
                        <a:pt x="376" y="11"/>
                      </a:cubicBezTo>
                      <a:cubicBezTo>
                        <a:pt x="382" y="12"/>
                        <a:pt x="381" y="13"/>
                        <a:pt x="379" y="18"/>
                      </a:cubicBezTo>
                      <a:cubicBezTo>
                        <a:pt x="378" y="23"/>
                        <a:pt x="376" y="27"/>
                        <a:pt x="374" y="31"/>
                      </a:cubicBezTo>
                      <a:cubicBezTo>
                        <a:pt x="370" y="41"/>
                        <a:pt x="363" y="42"/>
                        <a:pt x="354" y="42"/>
                      </a:cubicBezTo>
                      <a:cubicBezTo>
                        <a:pt x="345" y="42"/>
                        <a:pt x="337" y="42"/>
                        <a:pt x="329" y="42"/>
                      </a:cubicBezTo>
                      <a:cubicBezTo>
                        <a:pt x="322" y="42"/>
                        <a:pt x="319" y="41"/>
                        <a:pt x="322" y="35"/>
                      </a:cubicBezTo>
                      <a:cubicBezTo>
                        <a:pt x="323" y="31"/>
                        <a:pt x="324" y="27"/>
                        <a:pt x="326" y="24"/>
                      </a:cubicBezTo>
                      <a:cubicBezTo>
                        <a:pt x="327" y="20"/>
                        <a:pt x="330" y="16"/>
                        <a:pt x="332" y="12"/>
                      </a:cubicBezTo>
                      <a:close/>
                      <a:moveTo>
                        <a:pt x="286" y="10"/>
                      </a:moveTo>
                      <a:cubicBezTo>
                        <a:pt x="286" y="10"/>
                        <a:pt x="287" y="10"/>
                        <a:pt x="287" y="10"/>
                      </a:cubicBezTo>
                      <a:cubicBezTo>
                        <a:pt x="295" y="10"/>
                        <a:pt x="303" y="10"/>
                        <a:pt x="311" y="10"/>
                      </a:cubicBezTo>
                      <a:cubicBezTo>
                        <a:pt x="313" y="10"/>
                        <a:pt x="316" y="10"/>
                        <a:pt x="319" y="11"/>
                      </a:cubicBezTo>
                      <a:cubicBezTo>
                        <a:pt x="325" y="11"/>
                        <a:pt x="318" y="20"/>
                        <a:pt x="317" y="23"/>
                      </a:cubicBezTo>
                      <a:cubicBezTo>
                        <a:pt x="313" y="30"/>
                        <a:pt x="312" y="42"/>
                        <a:pt x="300" y="42"/>
                      </a:cubicBezTo>
                      <a:cubicBezTo>
                        <a:pt x="294" y="42"/>
                        <a:pt x="288" y="42"/>
                        <a:pt x="282" y="42"/>
                      </a:cubicBezTo>
                      <a:cubicBezTo>
                        <a:pt x="275" y="43"/>
                        <a:pt x="264" y="43"/>
                        <a:pt x="270" y="33"/>
                      </a:cubicBezTo>
                      <a:cubicBezTo>
                        <a:pt x="273" y="26"/>
                        <a:pt x="279" y="13"/>
                        <a:pt x="286" y="10"/>
                      </a:cubicBezTo>
                      <a:close/>
                      <a:moveTo>
                        <a:pt x="237" y="11"/>
                      </a:moveTo>
                      <a:cubicBezTo>
                        <a:pt x="241" y="10"/>
                        <a:pt x="247" y="10"/>
                        <a:pt x="252" y="10"/>
                      </a:cubicBezTo>
                      <a:cubicBezTo>
                        <a:pt x="253" y="11"/>
                        <a:pt x="257" y="11"/>
                        <a:pt x="258" y="11"/>
                      </a:cubicBezTo>
                      <a:cubicBezTo>
                        <a:pt x="259" y="11"/>
                        <a:pt x="259" y="11"/>
                        <a:pt x="259" y="11"/>
                      </a:cubicBezTo>
                      <a:cubicBezTo>
                        <a:pt x="259" y="11"/>
                        <a:pt x="260" y="11"/>
                        <a:pt x="260" y="11"/>
                      </a:cubicBezTo>
                      <a:cubicBezTo>
                        <a:pt x="260" y="11"/>
                        <a:pt x="261" y="11"/>
                        <a:pt x="262" y="11"/>
                      </a:cubicBezTo>
                      <a:cubicBezTo>
                        <a:pt x="263" y="11"/>
                        <a:pt x="265" y="11"/>
                        <a:pt x="267" y="11"/>
                      </a:cubicBezTo>
                      <a:cubicBezTo>
                        <a:pt x="271" y="12"/>
                        <a:pt x="275" y="10"/>
                        <a:pt x="272" y="16"/>
                      </a:cubicBezTo>
                      <a:cubicBezTo>
                        <a:pt x="269" y="23"/>
                        <a:pt x="264" y="32"/>
                        <a:pt x="259" y="38"/>
                      </a:cubicBezTo>
                      <a:cubicBezTo>
                        <a:pt x="255" y="43"/>
                        <a:pt x="244" y="41"/>
                        <a:pt x="239" y="42"/>
                      </a:cubicBezTo>
                      <a:cubicBezTo>
                        <a:pt x="233" y="42"/>
                        <a:pt x="228" y="42"/>
                        <a:pt x="222" y="42"/>
                      </a:cubicBezTo>
                      <a:cubicBezTo>
                        <a:pt x="222" y="42"/>
                        <a:pt x="216" y="42"/>
                        <a:pt x="216" y="41"/>
                      </a:cubicBezTo>
                      <a:cubicBezTo>
                        <a:pt x="217" y="37"/>
                        <a:pt x="220" y="34"/>
                        <a:pt x="222" y="31"/>
                      </a:cubicBezTo>
                      <a:cubicBezTo>
                        <a:pt x="226" y="25"/>
                        <a:pt x="229" y="13"/>
                        <a:pt x="237" y="11"/>
                      </a:cubicBezTo>
                      <a:close/>
                      <a:moveTo>
                        <a:pt x="190" y="10"/>
                      </a:moveTo>
                      <a:cubicBezTo>
                        <a:pt x="190" y="10"/>
                        <a:pt x="190" y="10"/>
                        <a:pt x="191" y="10"/>
                      </a:cubicBezTo>
                      <a:cubicBezTo>
                        <a:pt x="191" y="11"/>
                        <a:pt x="191" y="11"/>
                        <a:pt x="192" y="11"/>
                      </a:cubicBezTo>
                      <a:cubicBezTo>
                        <a:pt x="194" y="11"/>
                        <a:pt x="196" y="10"/>
                        <a:pt x="199" y="10"/>
                      </a:cubicBezTo>
                      <a:cubicBezTo>
                        <a:pt x="202" y="11"/>
                        <a:pt x="205" y="11"/>
                        <a:pt x="208" y="11"/>
                      </a:cubicBezTo>
                      <a:cubicBezTo>
                        <a:pt x="213" y="11"/>
                        <a:pt x="218" y="11"/>
                        <a:pt x="223" y="11"/>
                      </a:cubicBezTo>
                      <a:cubicBezTo>
                        <a:pt x="227" y="11"/>
                        <a:pt x="225" y="13"/>
                        <a:pt x="224" y="16"/>
                      </a:cubicBezTo>
                      <a:cubicBezTo>
                        <a:pt x="222" y="20"/>
                        <a:pt x="220" y="23"/>
                        <a:pt x="217" y="27"/>
                      </a:cubicBezTo>
                      <a:cubicBezTo>
                        <a:pt x="213" y="33"/>
                        <a:pt x="210" y="41"/>
                        <a:pt x="201" y="41"/>
                      </a:cubicBezTo>
                      <a:cubicBezTo>
                        <a:pt x="192" y="41"/>
                        <a:pt x="184" y="41"/>
                        <a:pt x="175" y="41"/>
                      </a:cubicBezTo>
                      <a:cubicBezTo>
                        <a:pt x="170" y="41"/>
                        <a:pt x="161" y="41"/>
                        <a:pt x="165" y="34"/>
                      </a:cubicBezTo>
                      <a:cubicBezTo>
                        <a:pt x="168" y="31"/>
                        <a:pt x="170" y="28"/>
                        <a:pt x="173" y="24"/>
                      </a:cubicBezTo>
                      <a:cubicBezTo>
                        <a:pt x="177" y="18"/>
                        <a:pt x="181" y="11"/>
                        <a:pt x="190" y="10"/>
                      </a:cubicBezTo>
                      <a:close/>
                      <a:moveTo>
                        <a:pt x="131" y="12"/>
                      </a:moveTo>
                      <a:cubicBezTo>
                        <a:pt x="135" y="10"/>
                        <a:pt x="141" y="11"/>
                        <a:pt x="146" y="11"/>
                      </a:cubicBezTo>
                      <a:cubicBezTo>
                        <a:pt x="146" y="11"/>
                        <a:pt x="146" y="11"/>
                        <a:pt x="146" y="11"/>
                      </a:cubicBezTo>
                      <a:cubicBezTo>
                        <a:pt x="154" y="13"/>
                        <a:pt x="162" y="13"/>
                        <a:pt x="170" y="13"/>
                      </a:cubicBezTo>
                      <a:cubicBezTo>
                        <a:pt x="173" y="13"/>
                        <a:pt x="172" y="13"/>
                        <a:pt x="171" y="15"/>
                      </a:cubicBezTo>
                      <a:cubicBezTo>
                        <a:pt x="168" y="18"/>
                        <a:pt x="165" y="21"/>
                        <a:pt x="163" y="25"/>
                      </a:cubicBezTo>
                      <a:cubicBezTo>
                        <a:pt x="159" y="30"/>
                        <a:pt x="156" y="34"/>
                        <a:pt x="151" y="38"/>
                      </a:cubicBezTo>
                      <a:cubicBezTo>
                        <a:pt x="149" y="40"/>
                        <a:pt x="142" y="40"/>
                        <a:pt x="139" y="40"/>
                      </a:cubicBezTo>
                      <a:cubicBezTo>
                        <a:pt x="132" y="40"/>
                        <a:pt x="125" y="40"/>
                        <a:pt x="119" y="40"/>
                      </a:cubicBezTo>
                      <a:cubicBezTo>
                        <a:pt x="118" y="40"/>
                        <a:pt x="109" y="40"/>
                        <a:pt x="109" y="39"/>
                      </a:cubicBezTo>
                      <a:cubicBezTo>
                        <a:pt x="110" y="36"/>
                        <a:pt x="113" y="33"/>
                        <a:pt x="115" y="31"/>
                      </a:cubicBezTo>
                      <a:cubicBezTo>
                        <a:pt x="119" y="25"/>
                        <a:pt x="124" y="14"/>
                        <a:pt x="131" y="12"/>
                      </a:cubicBezTo>
                      <a:close/>
                      <a:moveTo>
                        <a:pt x="92" y="12"/>
                      </a:moveTo>
                      <a:cubicBezTo>
                        <a:pt x="99" y="12"/>
                        <a:pt x="107" y="11"/>
                        <a:pt x="114" y="11"/>
                      </a:cubicBezTo>
                      <a:cubicBezTo>
                        <a:pt x="123" y="11"/>
                        <a:pt x="113" y="20"/>
                        <a:pt x="110" y="24"/>
                      </a:cubicBezTo>
                      <a:cubicBezTo>
                        <a:pt x="106" y="31"/>
                        <a:pt x="101" y="38"/>
                        <a:pt x="93" y="40"/>
                      </a:cubicBezTo>
                      <a:cubicBezTo>
                        <a:pt x="88" y="41"/>
                        <a:pt x="83" y="42"/>
                        <a:pt x="78" y="42"/>
                      </a:cubicBezTo>
                      <a:cubicBezTo>
                        <a:pt x="73" y="42"/>
                        <a:pt x="67" y="42"/>
                        <a:pt x="62" y="41"/>
                      </a:cubicBezTo>
                      <a:cubicBezTo>
                        <a:pt x="62" y="41"/>
                        <a:pt x="73" y="25"/>
                        <a:pt x="74" y="24"/>
                      </a:cubicBezTo>
                      <a:cubicBezTo>
                        <a:pt x="80" y="18"/>
                        <a:pt x="84" y="12"/>
                        <a:pt x="92" y="12"/>
                      </a:cubicBezTo>
                      <a:close/>
                      <a:moveTo>
                        <a:pt x="13" y="39"/>
                      </a:moveTo>
                      <a:cubicBezTo>
                        <a:pt x="17" y="33"/>
                        <a:pt x="22" y="28"/>
                        <a:pt x="27" y="24"/>
                      </a:cubicBezTo>
                      <a:cubicBezTo>
                        <a:pt x="28" y="23"/>
                        <a:pt x="28" y="23"/>
                        <a:pt x="28" y="22"/>
                      </a:cubicBezTo>
                      <a:cubicBezTo>
                        <a:pt x="31" y="19"/>
                        <a:pt x="34" y="16"/>
                        <a:pt x="37" y="14"/>
                      </a:cubicBezTo>
                      <a:cubicBezTo>
                        <a:pt x="41" y="11"/>
                        <a:pt x="49" y="12"/>
                        <a:pt x="53" y="12"/>
                      </a:cubicBezTo>
                      <a:cubicBezTo>
                        <a:pt x="57" y="11"/>
                        <a:pt x="62" y="11"/>
                        <a:pt x="66" y="11"/>
                      </a:cubicBezTo>
                      <a:cubicBezTo>
                        <a:pt x="72" y="11"/>
                        <a:pt x="75" y="12"/>
                        <a:pt x="72" y="17"/>
                      </a:cubicBezTo>
                      <a:cubicBezTo>
                        <a:pt x="70" y="19"/>
                        <a:pt x="67" y="21"/>
                        <a:pt x="65" y="24"/>
                      </a:cubicBezTo>
                      <a:cubicBezTo>
                        <a:pt x="60" y="29"/>
                        <a:pt x="56" y="36"/>
                        <a:pt x="50" y="40"/>
                      </a:cubicBezTo>
                      <a:cubicBezTo>
                        <a:pt x="47" y="42"/>
                        <a:pt x="37" y="41"/>
                        <a:pt x="33" y="41"/>
                      </a:cubicBezTo>
                      <a:cubicBezTo>
                        <a:pt x="31" y="41"/>
                        <a:pt x="12" y="41"/>
                        <a:pt x="13" y="39"/>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Freeform 110"/>
                <p:cNvSpPr>
                  <a:spLocks noEditPoints="1"/>
                </p:cNvSpPr>
                <p:nvPr/>
              </p:nvSpPr>
              <p:spPr bwMode="auto">
                <a:xfrm>
                  <a:off x="6942076" y="5102946"/>
                  <a:ext cx="6175677" cy="313238"/>
                </a:xfrm>
                <a:custGeom>
                  <a:avLst/>
                  <a:gdLst>
                    <a:gd name="T0" fmla="*/ 243 w 1817"/>
                    <a:gd name="T1" fmla="*/ 88 h 92"/>
                    <a:gd name="T2" fmla="*/ 502 w 1817"/>
                    <a:gd name="T3" fmla="*/ 86 h 92"/>
                    <a:gd name="T4" fmla="*/ 721 w 1817"/>
                    <a:gd name="T5" fmla="*/ 87 h 92"/>
                    <a:gd name="T6" fmla="*/ 964 w 1817"/>
                    <a:gd name="T7" fmla="*/ 88 h 92"/>
                    <a:gd name="T8" fmla="*/ 1172 w 1817"/>
                    <a:gd name="T9" fmla="*/ 78 h 92"/>
                    <a:gd name="T10" fmla="*/ 1358 w 1817"/>
                    <a:gd name="T11" fmla="*/ 88 h 92"/>
                    <a:gd name="T12" fmla="*/ 1594 w 1817"/>
                    <a:gd name="T13" fmla="*/ 82 h 92"/>
                    <a:gd name="T14" fmla="*/ 1763 w 1817"/>
                    <a:gd name="T15" fmla="*/ 84 h 92"/>
                    <a:gd name="T16" fmla="*/ 1593 w 1817"/>
                    <a:gd name="T17" fmla="*/ 3 h 92"/>
                    <a:gd name="T18" fmla="*/ 1419 w 1817"/>
                    <a:gd name="T19" fmla="*/ 2 h 92"/>
                    <a:gd name="T20" fmla="*/ 1168 w 1817"/>
                    <a:gd name="T21" fmla="*/ 8 h 92"/>
                    <a:gd name="T22" fmla="*/ 1003 w 1817"/>
                    <a:gd name="T23" fmla="*/ 5 h 92"/>
                    <a:gd name="T24" fmla="*/ 747 w 1817"/>
                    <a:gd name="T25" fmla="*/ 5 h 92"/>
                    <a:gd name="T26" fmla="*/ 488 w 1817"/>
                    <a:gd name="T27" fmla="*/ 5 h 92"/>
                    <a:gd name="T28" fmla="*/ 207 w 1817"/>
                    <a:gd name="T29" fmla="*/ 10 h 92"/>
                    <a:gd name="T30" fmla="*/ 77 w 1817"/>
                    <a:gd name="T31" fmla="*/ 44 h 92"/>
                    <a:gd name="T32" fmla="*/ 185 w 1817"/>
                    <a:gd name="T33" fmla="*/ 41 h 92"/>
                    <a:gd name="T34" fmla="*/ 356 w 1817"/>
                    <a:gd name="T35" fmla="*/ 39 h 92"/>
                    <a:gd name="T36" fmla="*/ 468 w 1817"/>
                    <a:gd name="T37" fmla="*/ 41 h 92"/>
                    <a:gd name="T38" fmla="*/ 102 w 1817"/>
                    <a:gd name="T39" fmla="*/ 76 h 92"/>
                    <a:gd name="T40" fmla="*/ 278 w 1817"/>
                    <a:gd name="T41" fmla="*/ 75 h 92"/>
                    <a:gd name="T42" fmla="*/ 324 w 1817"/>
                    <a:gd name="T43" fmla="*/ 79 h 92"/>
                    <a:gd name="T44" fmla="*/ 463 w 1817"/>
                    <a:gd name="T45" fmla="*/ 57 h 92"/>
                    <a:gd name="T46" fmla="*/ 564 w 1817"/>
                    <a:gd name="T47" fmla="*/ 43 h 92"/>
                    <a:gd name="T48" fmla="*/ 667 w 1817"/>
                    <a:gd name="T49" fmla="*/ 83 h 92"/>
                    <a:gd name="T50" fmla="*/ 744 w 1817"/>
                    <a:gd name="T51" fmla="*/ 46 h 92"/>
                    <a:gd name="T52" fmla="*/ 829 w 1817"/>
                    <a:gd name="T53" fmla="*/ 82 h 92"/>
                    <a:gd name="T54" fmla="*/ 900 w 1817"/>
                    <a:gd name="T55" fmla="*/ 44 h 92"/>
                    <a:gd name="T56" fmla="*/ 970 w 1817"/>
                    <a:gd name="T57" fmla="*/ 45 h 92"/>
                    <a:gd name="T58" fmla="*/ 1086 w 1817"/>
                    <a:gd name="T59" fmla="*/ 46 h 92"/>
                    <a:gd name="T60" fmla="*/ 1174 w 1817"/>
                    <a:gd name="T61" fmla="*/ 55 h 92"/>
                    <a:gd name="T62" fmla="*/ 1257 w 1817"/>
                    <a:gd name="T63" fmla="*/ 45 h 92"/>
                    <a:gd name="T64" fmla="*/ 1341 w 1817"/>
                    <a:gd name="T65" fmla="*/ 44 h 92"/>
                    <a:gd name="T66" fmla="*/ 1352 w 1817"/>
                    <a:gd name="T67" fmla="*/ 77 h 92"/>
                    <a:gd name="T68" fmla="*/ 1509 w 1817"/>
                    <a:gd name="T69" fmla="*/ 83 h 92"/>
                    <a:gd name="T70" fmla="*/ 1579 w 1817"/>
                    <a:gd name="T71" fmla="*/ 41 h 92"/>
                    <a:gd name="T72" fmla="*/ 1539 w 1817"/>
                    <a:gd name="T73" fmla="*/ 44 h 92"/>
                    <a:gd name="T74" fmla="*/ 1673 w 1817"/>
                    <a:gd name="T75" fmla="*/ 43 h 92"/>
                    <a:gd name="T76" fmla="*/ 1741 w 1817"/>
                    <a:gd name="T77" fmla="*/ 83 h 92"/>
                    <a:gd name="T78" fmla="*/ 1739 w 1817"/>
                    <a:gd name="T79" fmla="*/ 7 h 92"/>
                    <a:gd name="T80" fmla="*/ 1666 w 1817"/>
                    <a:gd name="T81" fmla="*/ 8 h 92"/>
                    <a:gd name="T82" fmla="*/ 1622 w 1817"/>
                    <a:gd name="T83" fmla="*/ 39 h 92"/>
                    <a:gd name="T84" fmla="*/ 1513 w 1817"/>
                    <a:gd name="T85" fmla="*/ 7 h 92"/>
                    <a:gd name="T86" fmla="*/ 1452 w 1817"/>
                    <a:gd name="T87" fmla="*/ 28 h 92"/>
                    <a:gd name="T88" fmla="*/ 1306 w 1817"/>
                    <a:gd name="T89" fmla="*/ 8 h 92"/>
                    <a:gd name="T90" fmla="*/ 1250 w 1817"/>
                    <a:gd name="T91" fmla="*/ 7 h 92"/>
                    <a:gd name="T92" fmla="*/ 1169 w 1817"/>
                    <a:gd name="T93" fmla="*/ 39 h 92"/>
                    <a:gd name="T94" fmla="*/ 1119 w 1817"/>
                    <a:gd name="T95" fmla="*/ 38 h 92"/>
                    <a:gd name="T96" fmla="*/ 1064 w 1817"/>
                    <a:gd name="T97" fmla="*/ 41 h 92"/>
                    <a:gd name="T98" fmla="*/ 1011 w 1817"/>
                    <a:gd name="T99" fmla="*/ 36 h 92"/>
                    <a:gd name="T100" fmla="*/ 951 w 1817"/>
                    <a:gd name="T101" fmla="*/ 41 h 92"/>
                    <a:gd name="T102" fmla="*/ 904 w 1817"/>
                    <a:gd name="T103" fmla="*/ 42 h 92"/>
                    <a:gd name="T104" fmla="*/ 826 w 1817"/>
                    <a:gd name="T105" fmla="*/ 9 h 92"/>
                    <a:gd name="T106" fmla="*/ 773 w 1817"/>
                    <a:gd name="T107" fmla="*/ 8 h 92"/>
                    <a:gd name="T108" fmla="*/ 696 w 1817"/>
                    <a:gd name="T109" fmla="*/ 41 h 92"/>
                    <a:gd name="T110" fmla="*/ 633 w 1817"/>
                    <a:gd name="T111" fmla="*/ 41 h 92"/>
                    <a:gd name="T112" fmla="*/ 585 w 1817"/>
                    <a:gd name="T113" fmla="*/ 38 h 92"/>
                    <a:gd name="T114" fmla="*/ 492 w 1817"/>
                    <a:gd name="T115" fmla="*/ 38 h 92"/>
                    <a:gd name="T116" fmla="*/ 390 w 1817"/>
                    <a:gd name="T117" fmla="*/ 36 h 92"/>
                    <a:gd name="T118" fmla="*/ 297 w 1817"/>
                    <a:gd name="T119" fmla="*/ 31 h 92"/>
                    <a:gd name="T120" fmla="*/ 193 w 1817"/>
                    <a:gd name="T121" fmla="*/ 30 h 92"/>
                    <a:gd name="T122" fmla="*/ 84 w 1817"/>
                    <a:gd name="T123"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7" h="92">
                      <a:moveTo>
                        <a:pt x="23" y="85"/>
                      </a:moveTo>
                      <a:cubicBezTo>
                        <a:pt x="30" y="86"/>
                        <a:pt x="44" y="88"/>
                        <a:pt x="52" y="83"/>
                      </a:cubicBezTo>
                      <a:cubicBezTo>
                        <a:pt x="53" y="82"/>
                        <a:pt x="55" y="81"/>
                        <a:pt x="56" y="80"/>
                      </a:cubicBezTo>
                      <a:cubicBezTo>
                        <a:pt x="56" y="82"/>
                        <a:pt x="56" y="84"/>
                        <a:pt x="58" y="85"/>
                      </a:cubicBezTo>
                      <a:cubicBezTo>
                        <a:pt x="64" y="88"/>
                        <a:pt x="74" y="87"/>
                        <a:pt x="80" y="87"/>
                      </a:cubicBezTo>
                      <a:cubicBezTo>
                        <a:pt x="81" y="87"/>
                        <a:pt x="81" y="87"/>
                        <a:pt x="81" y="87"/>
                      </a:cubicBezTo>
                      <a:cubicBezTo>
                        <a:pt x="89" y="87"/>
                        <a:pt x="98" y="86"/>
                        <a:pt x="103" y="81"/>
                      </a:cubicBezTo>
                      <a:cubicBezTo>
                        <a:pt x="105" y="79"/>
                        <a:pt x="106" y="78"/>
                        <a:pt x="108" y="76"/>
                      </a:cubicBezTo>
                      <a:cubicBezTo>
                        <a:pt x="107" y="79"/>
                        <a:pt x="107" y="81"/>
                        <a:pt x="108" y="84"/>
                      </a:cubicBezTo>
                      <a:cubicBezTo>
                        <a:pt x="111" y="89"/>
                        <a:pt x="128" y="87"/>
                        <a:pt x="135" y="87"/>
                      </a:cubicBezTo>
                      <a:cubicBezTo>
                        <a:pt x="135" y="87"/>
                        <a:pt x="135" y="87"/>
                        <a:pt x="135" y="87"/>
                      </a:cubicBezTo>
                      <a:cubicBezTo>
                        <a:pt x="143" y="87"/>
                        <a:pt x="153" y="87"/>
                        <a:pt x="160" y="82"/>
                      </a:cubicBezTo>
                      <a:cubicBezTo>
                        <a:pt x="163" y="81"/>
                        <a:pt x="165" y="78"/>
                        <a:pt x="167" y="76"/>
                      </a:cubicBezTo>
                      <a:cubicBezTo>
                        <a:pt x="165" y="89"/>
                        <a:pt x="186" y="87"/>
                        <a:pt x="195" y="87"/>
                      </a:cubicBezTo>
                      <a:cubicBezTo>
                        <a:pt x="196" y="87"/>
                        <a:pt x="196" y="87"/>
                        <a:pt x="196" y="87"/>
                      </a:cubicBezTo>
                      <a:cubicBezTo>
                        <a:pt x="196" y="87"/>
                        <a:pt x="196" y="87"/>
                        <a:pt x="196" y="87"/>
                      </a:cubicBezTo>
                      <a:cubicBezTo>
                        <a:pt x="196" y="87"/>
                        <a:pt x="196" y="87"/>
                        <a:pt x="196" y="87"/>
                      </a:cubicBezTo>
                      <a:cubicBezTo>
                        <a:pt x="206" y="87"/>
                        <a:pt x="214" y="79"/>
                        <a:pt x="220" y="71"/>
                      </a:cubicBezTo>
                      <a:cubicBezTo>
                        <a:pt x="219" y="75"/>
                        <a:pt x="218" y="80"/>
                        <a:pt x="219" y="83"/>
                      </a:cubicBezTo>
                      <a:cubicBezTo>
                        <a:pt x="222" y="90"/>
                        <a:pt x="238" y="88"/>
                        <a:pt x="243" y="88"/>
                      </a:cubicBezTo>
                      <a:cubicBezTo>
                        <a:pt x="243" y="88"/>
                        <a:pt x="243" y="88"/>
                        <a:pt x="243" y="88"/>
                      </a:cubicBezTo>
                      <a:cubicBezTo>
                        <a:pt x="244" y="88"/>
                        <a:pt x="244" y="88"/>
                        <a:pt x="244" y="88"/>
                      </a:cubicBezTo>
                      <a:cubicBezTo>
                        <a:pt x="244" y="88"/>
                        <a:pt x="244" y="88"/>
                        <a:pt x="244" y="88"/>
                      </a:cubicBezTo>
                      <a:cubicBezTo>
                        <a:pt x="252" y="88"/>
                        <a:pt x="259" y="88"/>
                        <a:pt x="266" y="87"/>
                      </a:cubicBezTo>
                      <a:cubicBezTo>
                        <a:pt x="275" y="85"/>
                        <a:pt x="278" y="82"/>
                        <a:pt x="282" y="76"/>
                      </a:cubicBezTo>
                      <a:cubicBezTo>
                        <a:pt x="281" y="79"/>
                        <a:pt x="281" y="83"/>
                        <a:pt x="286" y="84"/>
                      </a:cubicBezTo>
                      <a:cubicBezTo>
                        <a:pt x="293" y="86"/>
                        <a:pt x="301" y="85"/>
                        <a:pt x="309" y="85"/>
                      </a:cubicBezTo>
                      <a:cubicBezTo>
                        <a:pt x="309" y="85"/>
                        <a:pt x="309" y="85"/>
                        <a:pt x="310" y="85"/>
                      </a:cubicBezTo>
                      <a:cubicBezTo>
                        <a:pt x="315" y="85"/>
                        <a:pt x="325" y="85"/>
                        <a:pt x="330" y="82"/>
                      </a:cubicBezTo>
                      <a:cubicBezTo>
                        <a:pt x="331" y="81"/>
                        <a:pt x="332" y="80"/>
                        <a:pt x="334" y="79"/>
                      </a:cubicBezTo>
                      <a:cubicBezTo>
                        <a:pt x="334" y="81"/>
                        <a:pt x="335" y="84"/>
                        <a:pt x="338" y="85"/>
                      </a:cubicBezTo>
                      <a:cubicBezTo>
                        <a:pt x="343" y="87"/>
                        <a:pt x="350" y="86"/>
                        <a:pt x="355" y="86"/>
                      </a:cubicBezTo>
                      <a:cubicBezTo>
                        <a:pt x="359" y="86"/>
                        <a:pt x="364" y="87"/>
                        <a:pt x="369" y="86"/>
                      </a:cubicBezTo>
                      <a:cubicBezTo>
                        <a:pt x="375" y="87"/>
                        <a:pt x="383" y="86"/>
                        <a:pt x="389" y="85"/>
                      </a:cubicBezTo>
                      <a:cubicBezTo>
                        <a:pt x="394" y="83"/>
                        <a:pt x="397" y="79"/>
                        <a:pt x="399" y="74"/>
                      </a:cubicBezTo>
                      <a:cubicBezTo>
                        <a:pt x="398" y="80"/>
                        <a:pt x="399" y="85"/>
                        <a:pt x="406" y="86"/>
                      </a:cubicBezTo>
                      <a:cubicBezTo>
                        <a:pt x="415" y="86"/>
                        <a:pt x="425" y="87"/>
                        <a:pt x="435" y="87"/>
                      </a:cubicBezTo>
                      <a:cubicBezTo>
                        <a:pt x="435" y="87"/>
                        <a:pt x="435" y="87"/>
                        <a:pt x="436" y="87"/>
                      </a:cubicBezTo>
                      <a:cubicBezTo>
                        <a:pt x="441" y="87"/>
                        <a:pt x="448" y="86"/>
                        <a:pt x="454" y="85"/>
                      </a:cubicBezTo>
                      <a:cubicBezTo>
                        <a:pt x="458" y="84"/>
                        <a:pt x="460" y="81"/>
                        <a:pt x="462" y="77"/>
                      </a:cubicBezTo>
                      <a:cubicBezTo>
                        <a:pt x="462" y="82"/>
                        <a:pt x="465" y="84"/>
                        <a:pt x="471" y="85"/>
                      </a:cubicBezTo>
                      <a:cubicBezTo>
                        <a:pt x="481" y="87"/>
                        <a:pt x="492" y="87"/>
                        <a:pt x="502" y="86"/>
                      </a:cubicBezTo>
                      <a:cubicBezTo>
                        <a:pt x="502" y="86"/>
                        <a:pt x="502" y="86"/>
                        <a:pt x="502" y="86"/>
                      </a:cubicBezTo>
                      <a:cubicBezTo>
                        <a:pt x="502" y="86"/>
                        <a:pt x="502" y="86"/>
                        <a:pt x="502" y="86"/>
                      </a:cubicBezTo>
                      <a:cubicBezTo>
                        <a:pt x="509" y="86"/>
                        <a:pt x="518" y="87"/>
                        <a:pt x="524" y="83"/>
                      </a:cubicBezTo>
                      <a:cubicBezTo>
                        <a:pt x="525" y="82"/>
                        <a:pt x="526" y="80"/>
                        <a:pt x="527" y="77"/>
                      </a:cubicBezTo>
                      <a:cubicBezTo>
                        <a:pt x="527" y="81"/>
                        <a:pt x="529" y="84"/>
                        <a:pt x="532" y="85"/>
                      </a:cubicBezTo>
                      <a:cubicBezTo>
                        <a:pt x="538" y="87"/>
                        <a:pt x="551" y="88"/>
                        <a:pt x="557" y="86"/>
                      </a:cubicBezTo>
                      <a:cubicBezTo>
                        <a:pt x="558" y="86"/>
                        <a:pt x="558" y="86"/>
                        <a:pt x="558" y="86"/>
                      </a:cubicBezTo>
                      <a:cubicBezTo>
                        <a:pt x="565" y="87"/>
                        <a:pt x="575" y="85"/>
                        <a:pt x="581" y="83"/>
                      </a:cubicBezTo>
                      <a:cubicBezTo>
                        <a:pt x="582" y="82"/>
                        <a:pt x="582" y="81"/>
                        <a:pt x="583" y="80"/>
                      </a:cubicBezTo>
                      <a:cubicBezTo>
                        <a:pt x="584" y="83"/>
                        <a:pt x="585" y="85"/>
                        <a:pt x="588" y="85"/>
                      </a:cubicBezTo>
                      <a:cubicBezTo>
                        <a:pt x="597" y="86"/>
                        <a:pt x="606" y="87"/>
                        <a:pt x="615" y="86"/>
                      </a:cubicBezTo>
                      <a:cubicBezTo>
                        <a:pt x="616" y="86"/>
                        <a:pt x="616" y="86"/>
                        <a:pt x="616" y="86"/>
                      </a:cubicBezTo>
                      <a:cubicBezTo>
                        <a:pt x="622" y="85"/>
                        <a:pt x="627" y="87"/>
                        <a:pt x="633" y="84"/>
                      </a:cubicBezTo>
                      <a:cubicBezTo>
                        <a:pt x="640" y="81"/>
                        <a:pt x="639" y="69"/>
                        <a:pt x="639" y="62"/>
                      </a:cubicBezTo>
                      <a:cubicBezTo>
                        <a:pt x="639" y="63"/>
                        <a:pt x="639" y="64"/>
                        <a:pt x="639" y="64"/>
                      </a:cubicBezTo>
                      <a:cubicBezTo>
                        <a:pt x="639" y="70"/>
                        <a:pt x="637" y="82"/>
                        <a:pt x="643" y="86"/>
                      </a:cubicBezTo>
                      <a:cubicBezTo>
                        <a:pt x="649" y="89"/>
                        <a:pt x="659" y="89"/>
                        <a:pt x="665" y="88"/>
                      </a:cubicBezTo>
                      <a:cubicBezTo>
                        <a:pt x="673" y="88"/>
                        <a:pt x="681" y="88"/>
                        <a:pt x="688" y="85"/>
                      </a:cubicBezTo>
                      <a:cubicBezTo>
                        <a:pt x="690" y="84"/>
                        <a:pt x="691" y="82"/>
                        <a:pt x="692" y="80"/>
                      </a:cubicBezTo>
                      <a:cubicBezTo>
                        <a:pt x="693" y="84"/>
                        <a:pt x="695" y="86"/>
                        <a:pt x="699" y="87"/>
                      </a:cubicBezTo>
                      <a:cubicBezTo>
                        <a:pt x="706" y="88"/>
                        <a:pt x="714" y="87"/>
                        <a:pt x="721" y="87"/>
                      </a:cubicBezTo>
                      <a:cubicBezTo>
                        <a:pt x="727" y="88"/>
                        <a:pt x="734" y="88"/>
                        <a:pt x="739" y="86"/>
                      </a:cubicBezTo>
                      <a:cubicBezTo>
                        <a:pt x="743" y="85"/>
                        <a:pt x="744" y="83"/>
                        <a:pt x="745" y="81"/>
                      </a:cubicBezTo>
                      <a:cubicBezTo>
                        <a:pt x="746" y="83"/>
                        <a:pt x="747" y="85"/>
                        <a:pt x="749" y="85"/>
                      </a:cubicBezTo>
                      <a:cubicBezTo>
                        <a:pt x="757" y="90"/>
                        <a:pt x="766" y="88"/>
                        <a:pt x="775" y="88"/>
                      </a:cubicBezTo>
                      <a:cubicBezTo>
                        <a:pt x="776" y="88"/>
                        <a:pt x="776" y="88"/>
                        <a:pt x="776" y="88"/>
                      </a:cubicBezTo>
                      <a:cubicBezTo>
                        <a:pt x="782" y="87"/>
                        <a:pt x="787" y="88"/>
                        <a:pt x="792" y="86"/>
                      </a:cubicBezTo>
                      <a:cubicBezTo>
                        <a:pt x="796" y="85"/>
                        <a:pt x="798" y="83"/>
                        <a:pt x="799" y="80"/>
                      </a:cubicBezTo>
                      <a:cubicBezTo>
                        <a:pt x="799" y="81"/>
                        <a:pt x="799" y="81"/>
                        <a:pt x="800" y="82"/>
                      </a:cubicBezTo>
                      <a:cubicBezTo>
                        <a:pt x="804" y="89"/>
                        <a:pt x="818" y="87"/>
                        <a:pt x="826" y="86"/>
                      </a:cubicBezTo>
                      <a:cubicBezTo>
                        <a:pt x="832" y="87"/>
                        <a:pt x="838" y="86"/>
                        <a:pt x="844" y="86"/>
                      </a:cubicBezTo>
                      <a:cubicBezTo>
                        <a:pt x="849" y="85"/>
                        <a:pt x="852" y="83"/>
                        <a:pt x="853" y="80"/>
                      </a:cubicBezTo>
                      <a:cubicBezTo>
                        <a:pt x="854" y="83"/>
                        <a:pt x="855" y="85"/>
                        <a:pt x="857" y="86"/>
                      </a:cubicBezTo>
                      <a:cubicBezTo>
                        <a:pt x="865" y="88"/>
                        <a:pt x="874" y="87"/>
                        <a:pt x="882" y="86"/>
                      </a:cubicBezTo>
                      <a:cubicBezTo>
                        <a:pt x="883" y="86"/>
                        <a:pt x="883" y="86"/>
                        <a:pt x="883" y="86"/>
                      </a:cubicBezTo>
                      <a:cubicBezTo>
                        <a:pt x="890" y="86"/>
                        <a:pt x="896" y="87"/>
                        <a:pt x="902" y="85"/>
                      </a:cubicBezTo>
                      <a:cubicBezTo>
                        <a:pt x="904" y="84"/>
                        <a:pt x="905" y="83"/>
                        <a:pt x="906" y="81"/>
                      </a:cubicBezTo>
                      <a:cubicBezTo>
                        <a:pt x="906" y="83"/>
                        <a:pt x="907" y="86"/>
                        <a:pt x="909" y="86"/>
                      </a:cubicBezTo>
                      <a:cubicBezTo>
                        <a:pt x="916" y="88"/>
                        <a:pt x="925" y="89"/>
                        <a:pt x="933" y="87"/>
                      </a:cubicBezTo>
                      <a:cubicBezTo>
                        <a:pt x="939" y="88"/>
                        <a:pt x="946" y="88"/>
                        <a:pt x="952" y="86"/>
                      </a:cubicBezTo>
                      <a:cubicBezTo>
                        <a:pt x="955" y="86"/>
                        <a:pt x="956" y="83"/>
                        <a:pt x="957" y="80"/>
                      </a:cubicBezTo>
                      <a:cubicBezTo>
                        <a:pt x="958" y="84"/>
                        <a:pt x="960" y="87"/>
                        <a:pt x="964" y="88"/>
                      </a:cubicBezTo>
                      <a:cubicBezTo>
                        <a:pt x="971" y="88"/>
                        <a:pt x="979" y="88"/>
                        <a:pt x="986" y="87"/>
                      </a:cubicBezTo>
                      <a:cubicBezTo>
                        <a:pt x="986" y="87"/>
                        <a:pt x="986" y="87"/>
                        <a:pt x="986" y="87"/>
                      </a:cubicBezTo>
                      <a:cubicBezTo>
                        <a:pt x="993" y="87"/>
                        <a:pt x="1002" y="88"/>
                        <a:pt x="1007" y="84"/>
                      </a:cubicBezTo>
                      <a:cubicBezTo>
                        <a:pt x="1009" y="83"/>
                        <a:pt x="1010" y="82"/>
                        <a:pt x="1011" y="80"/>
                      </a:cubicBezTo>
                      <a:cubicBezTo>
                        <a:pt x="1012" y="83"/>
                        <a:pt x="1013" y="85"/>
                        <a:pt x="1016" y="87"/>
                      </a:cubicBezTo>
                      <a:cubicBezTo>
                        <a:pt x="1022" y="91"/>
                        <a:pt x="1033" y="87"/>
                        <a:pt x="1040" y="87"/>
                      </a:cubicBezTo>
                      <a:cubicBezTo>
                        <a:pt x="1041" y="87"/>
                        <a:pt x="1041" y="87"/>
                        <a:pt x="1042" y="87"/>
                      </a:cubicBezTo>
                      <a:cubicBezTo>
                        <a:pt x="1047" y="87"/>
                        <a:pt x="1056" y="88"/>
                        <a:pt x="1061" y="85"/>
                      </a:cubicBezTo>
                      <a:cubicBezTo>
                        <a:pt x="1063" y="83"/>
                        <a:pt x="1065" y="81"/>
                        <a:pt x="1066" y="78"/>
                      </a:cubicBezTo>
                      <a:cubicBezTo>
                        <a:pt x="1066" y="82"/>
                        <a:pt x="1068" y="85"/>
                        <a:pt x="1071" y="86"/>
                      </a:cubicBezTo>
                      <a:cubicBezTo>
                        <a:pt x="1077" y="91"/>
                        <a:pt x="1086" y="88"/>
                        <a:pt x="1093" y="88"/>
                      </a:cubicBezTo>
                      <a:cubicBezTo>
                        <a:pt x="1093" y="88"/>
                        <a:pt x="1093" y="88"/>
                        <a:pt x="1093" y="88"/>
                      </a:cubicBezTo>
                      <a:cubicBezTo>
                        <a:pt x="1094" y="88"/>
                        <a:pt x="1094" y="88"/>
                        <a:pt x="1094" y="88"/>
                      </a:cubicBezTo>
                      <a:cubicBezTo>
                        <a:pt x="1094" y="89"/>
                        <a:pt x="1094" y="88"/>
                        <a:pt x="1094" y="88"/>
                      </a:cubicBezTo>
                      <a:cubicBezTo>
                        <a:pt x="1099" y="88"/>
                        <a:pt x="1110" y="88"/>
                        <a:pt x="1113" y="86"/>
                      </a:cubicBezTo>
                      <a:cubicBezTo>
                        <a:pt x="1116" y="83"/>
                        <a:pt x="1117" y="79"/>
                        <a:pt x="1117" y="74"/>
                      </a:cubicBezTo>
                      <a:cubicBezTo>
                        <a:pt x="1118" y="79"/>
                        <a:pt x="1120" y="84"/>
                        <a:pt x="1124" y="86"/>
                      </a:cubicBezTo>
                      <a:cubicBezTo>
                        <a:pt x="1129" y="89"/>
                        <a:pt x="1141" y="88"/>
                        <a:pt x="1147" y="87"/>
                      </a:cubicBezTo>
                      <a:cubicBezTo>
                        <a:pt x="1148" y="87"/>
                        <a:pt x="1148" y="87"/>
                        <a:pt x="1148" y="87"/>
                      </a:cubicBezTo>
                      <a:cubicBezTo>
                        <a:pt x="1154" y="87"/>
                        <a:pt x="1159" y="87"/>
                        <a:pt x="1165" y="86"/>
                      </a:cubicBezTo>
                      <a:cubicBezTo>
                        <a:pt x="1170" y="84"/>
                        <a:pt x="1171" y="81"/>
                        <a:pt x="1172" y="78"/>
                      </a:cubicBezTo>
                      <a:cubicBezTo>
                        <a:pt x="1173" y="81"/>
                        <a:pt x="1174" y="84"/>
                        <a:pt x="1177" y="86"/>
                      </a:cubicBezTo>
                      <a:cubicBezTo>
                        <a:pt x="1183" y="89"/>
                        <a:pt x="1194" y="88"/>
                        <a:pt x="1201" y="88"/>
                      </a:cubicBezTo>
                      <a:cubicBezTo>
                        <a:pt x="1201" y="88"/>
                        <a:pt x="1201" y="88"/>
                        <a:pt x="1201" y="88"/>
                      </a:cubicBezTo>
                      <a:cubicBezTo>
                        <a:pt x="1201" y="88"/>
                        <a:pt x="1201" y="88"/>
                        <a:pt x="1201" y="88"/>
                      </a:cubicBezTo>
                      <a:cubicBezTo>
                        <a:pt x="1202" y="88"/>
                        <a:pt x="1202" y="88"/>
                        <a:pt x="1202" y="88"/>
                      </a:cubicBezTo>
                      <a:cubicBezTo>
                        <a:pt x="1202" y="88"/>
                        <a:pt x="1202" y="88"/>
                        <a:pt x="1202" y="88"/>
                      </a:cubicBezTo>
                      <a:cubicBezTo>
                        <a:pt x="1208" y="87"/>
                        <a:pt x="1215" y="88"/>
                        <a:pt x="1221" y="86"/>
                      </a:cubicBezTo>
                      <a:cubicBezTo>
                        <a:pt x="1224" y="84"/>
                        <a:pt x="1226" y="82"/>
                        <a:pt x="1227" y="80"/>
                      </a:cubicBezTo>
                      <a:cubicBezTo>
                        <a:pt x="1228" y="81"/>
                        <a:pt x="1228" y="83"/>
                        <a:pt x="1230" y="84"/>
                      </a:cubicBezTo>
                      <a:cubicBezTo>
                        <a:pt x="1237" y="89"/>
                        <a:pt x="1249" y="87"/>
                        <a:pt x="1257" y="87"/>
                      </a:cubicBezTo>
                      <a:cubicBezTo>
                        <a:pt x="1257" y="87"/>
                        <a:pt x="1257" y="87"/>
                        <a:pt x="1257" y="87"/>
                      </a:cubicBezTo>
                      <a:cubicBezTo>
                        <a:pt x="1257" y="87"/>
                        <a:pt x="1258" y="87"/>
                        <a:pt x="1258" y="87"/>
                      </a:cubicBezTo>
                      <a:cubicBezTo>
                        <a:pt x="1263" y="87"/>
                        <a:pt x="1269" y="87"/>
                        <a:pt x="1275" y="86"/>
                      </a:cubicBezTo>
                      <a:cubicBezTo>
                        <a:pt x="1280" y="85"/>
                        <a:pt x="1283" y="83"/>
                        <a:pt x="1284" y="80"/>
                      </a:cubicBezTo>
                      <a:cubicBezTo>
                        <a:pt x="1285" y="83"/>
                        <a:pt x="1286" y="85"/>
                        <a:pt x="1289" y="86"/>
                      </a:cubicBezTo>
                      <a:cubicBezTo>
                        <a:pt x="1298" y="90"/>
                        <a:pt x="1308" y="89"/>
                        <a:pt x="1318" y="89"/>
                      </a:cubicBezTo>
                      <a:cubicBezTo>
                        <a:pt x="1318" y="89"/>
                        <a:pt x="1318" y="89"/>
                        <a:pt x="1318" y="89"/>
                      </a:cubicBezTo>
                      <a:cubicBezTo>
                        <a:pt x="1318" y="89"/>
                        <a:pt x="1318" y="89"/>
                        <a:pt x="1318" y="89"/>
                      </a:cubicBezTo>
                      <a:cubicBezTo>
                        <a:pt x="1325" y="89"/>
                        <a:pt x="1333" y="89"/>
                        <a:pt x="1339" y="88"/>
                      </a:cubicBezTo>
                      <a:cubicBezTo>
                        <a:pt x="1347" y="86"/>
                        <a:pt x="1348" y="83"/>
                        <a:pt x="1348" y="77"/>
                      </a:cubicBezTo>
                      <a:cubicBezTo>
                        <a:pt x="1350" y="83"/>
                        <a:pt x="1352" y="88"/>
                        <a:pt x="1358" y="88"/>
                      </a:cubicBezTo>
                      <a:cubicBezTo>
                        <a:pt x="1367" y="88"/>
                        <a:pt x="1376" y="89"/>
                        <a:pt x="1385" y="88"/>
                      </a:cubicBezTo>
                      <a:cubicBezTo>
                        <a:pt x="1385" y="88"/>
                        <a:pt x="1385" y="88"/>
                        <a:pt x="1385" y="88"/>
                      </a:cubicBezTo>
                      <a:cubicBezTo>
                        <a:pt x="1385" y="88"/>
                        <a:pt x="1386" y="88"/>
                        <a:pt x="1386" y="88"/>
                      </a:cubicBezTo>
                      <a:cubicBezTo>
                        <a:pt x="1393" y="87"/>
                        <a:pt x="1405" y="90"/>
                        <a:pt x="1411" y="84"/>
                      </a:cubicBezTo>
                      <a:cubicBezTo>
                        <a:pt x="1411" y="84"/>
                        <a:pt x="1411" y="83"/>
                        <a:pt x="1411" y="83"/>
                      </a:cubicBezTo>
                      <a:cubicBezTo>
                        <a:pt x="1413" y="86"/>
                        <a:pt x="1415" y="88"/>
                        <a:pt x="1418" y="88"/>
                      </a:cubicBezTo>
                      <a:cubicBezTo>
                        <a:pt x="1429" y="88"/>
                        <a:pt x="1440" y="89"/>
                        <a:pt x="1451" y="88"/>
                      </a:cubicBezTo>
                      <a:cubicBezTo>
                        <a:pt x="1451" y="88"/>
                        <a:pt x="1451" y="88"/>
                        <a:pt x="1451" y="88"/>
                      </a:cubicBezTo>
                      <a:cubicBezTo>
                        <a:pt x="1458" y="86"/>
                        <a:pt x="1467" y="89"/>
                        <a:pt x="1473" y="86"/>
                      </a:cubicBezTo>
                      <a:cubicBezTo>
                        <a:pt x="1476" y="85"/>
                        <a:pt x="1477" y="83"/>
                        <a:pt x="1477" y="80"/>
                      </a:cubicBezTo>
                      <a:cubicBezTo>
                        <a:pt x="1479" y="83"/>
                        <a:pt x="1481" y="86"/>
                        <a:pt x="1484" y="86"/>
                      </a:cubicBezTo>
                      <a:cubicBezTo>
                        <a:pt x="1492" y="89"/>
                        <a:pt x="1502" y="88"/>
                        <a:pt x="1509" y="88"/>
                      </a:cubicBezTo>
                      <a:cubicBezTo>
                        <a:pt x="1510" y="87"/>
                        <a:pt x="1510" y="87"/>
                        <a:pt x="1510" y="87"/>
                      </a:cubicBezTo>
                      <a:cubicBezTo>
                        <a:pt x="1515" y="87"/>
                        <a:pt x="1522" y="89"/>
                        <a:pt x="1526" y="85"/>
                      </a:cubicBezTo>
                      <a:cubicBezTo>
                        <a:pt x="1529" y="83"/>
                        <a:pt x="1529" y="81"/>
                        <a:pt x="1529" y="78"/>
                      </a:cubicBezTo>
                      <a:cubicBezTo>
                        <a:pt x="1529" y="79"/>
                        <a:pt x="1529" y="79"/>
                        <a:pt x="1530" y="79"/>
                      </a:cubicBezTo>
                      <a:cubicBezTo>
                        <a:pt x="1533" y="84"/>
                        <a:pt x="1536" y="87"/>
                        <a:pt x="1542" y="87"/>
                      </a:cubicBezTo>
                      <a:cubicBezTo>
                        <a:pt x="1549" y="88"/>
                        <a:pt x="1557" y="88"/>
                        <a:pt x="1565" y="88"/>
                      </a:cubicBezTo>
                      <a:cubicBezTo>
                        <a:pt x="1565" y="88"/>
                        <a:pt x="1565" y="88"/>
                        <a:pt x="1566" y="88"/>
                      </a:cubicBezTo>
                      <a:cubicBezTo>
                        <a:pt x="1574" y="87"/>
                        <a:pt x="1585" y="91"/>
                        <a:pt x="1592" y="86"/>
                      </a:cubicBezTo>
                      <a:cubicBezTo>
                        <a:pt x="1593" y="85"/>
                        <a:pt x="1594" y="84"/>
                        <a:pt x="1594" y="82"/>
                      </a:cubicBezTo>
                      <a:cubicBezTo>
                        <a:pt x="1595" y="84"/>
                        <a:pt x="1597" y="86"/>
                        <a:pt x="1598" y="87"/>
                      </a:cubicBezTo>
                      <a:cubicBezTo>
                        <a:pt x="1601" y="89"/>
                        <a:pt x="1608" y="88"/>
                        <a:pt x="1611" y="88"/>
                      </a:cubicBezTo>
                      <a:cubicBezTo>
                        <a:pt x="1615" y="88"/>
                        <a:pt x="1620" y="88"/>
                        <a:pt x="1624" y="88"/>
                      </a:cubicBezTo>
                      <a:cubicBezTo>
                        <a:pt x="1625" y="88"/>
                        <a:pt x="1625" y="88"/>
                        <a:pt x="1625" y="88"/>
                      </a:cubicBezTo>
                      <a:cubicBezTo>
                        <a:pt x="1628" y="87"/>
                        <a:pt x="1643" y="90"/>
                        <a:pt x="1645" y="85"/>
                      </a:cubicBezTo>
                      <a:cubicBezTo>
                        <a:pt x="1645" y="83"/>
                        <a:pt x="1645" y="82"/>
                        <a:pt x="1645" y="80"/>
                      </a:cubicBezTo>
                      <a:cubicBezTo>
                        <a:pt x="1648" y="83"/>
                        <a:pt x="1651" y="85"/>
                        <a:pt x="1655" y="87"/>
                      </a:cubicBezTo>
                      <a:cubicBezTo>
                        <a:pt x="1658" y="88"/>
                        <a:pt x="1663" y="87"/>
                        <a:pt x="1666" y="87"/>
                      </a:cubicBezTo>
                      <a:cubicBezTo>
                        <a:pt x="1672" y="86"/>
                        <a:pt x="1677" y="86"/>
                        <a:pt x="1682" y="86"/>
                      </a:cubicBezTo>
                      <a:cubicBezTo>
                        <a:pt x="1682" y="86"/>
                        <a:pt x="1682" y="86"/>
                        <a:pt x="1682" y="86"/>
                      </a:cubicBezTo>
                      <a:cubicBezTo>
                        <a:pt x="1683" y="86"/>
                        <a:pt x="1683" y="86"/>
                        <a:pt x="1683" y="86"/>
                      </a:cubicBezTo>
                      <a:cubicBezTo>
                        <a:pt x="1683" y="86"/>
                        <a:pt x="1683" y="86"/>
                        <a:pt x="1683" y="86"/>
                      </a:cubicBezTo>
                      <a:cubicBezTo>
                        <a:pt x="1683" y="86"/>
                        <a:pt x="1683" y="86"/>
                        <a:pt x="1683" y="86"/>
                      </a:cubicBezTo>
                      <a:cubicBezTo>
                        <a:pt x="1689" y="86"/>
                        <a:pt x="1699" y="89"/>
                        <a:pt x="1703" y="83"/>
                      </a:cubicBezTo>
                      <a:cubicBezTo>
                        <a:pt x="1704" y="82"/>
                        <a:pt x="1704" y="80"/>
                        <a:pt x="1704" y="78"/>
                      </a:cubicBezTo>
                      <a:cubicBezTo>
                        <a:pt x="1707" y="81"/>
                        <a:pt x="1710" y="85"/>
                        <a:pt x="1714" y="87"/>
                      </a:cubicBezTo>
                      <a:cubicBezTo>
                        <a:pt x="1718" y="90"/>
                        <a:pt x="1732" y="88"/>
                        <a:pt x="1738" y="87"/>
                      </a:cubicBezTo>
                      <a:cubicBezTo>
                        <a:pt x="1739" y="88"/>
                        <a:pt x="1739" y="88"/>
                        <a:pt x="1739" y="88"/>
                      </a:cubicBezTo>
                      <a:cubicBezTo>
                        <a:pt x="1744" y="88"/>
                        <a:pt x="1754" y="90"/>
                        <a:pt x="1758" y="86"/>
                      </a:cubicBezTo>
                      <a:cubicBezTo>
                        <a:pt x="1759" y="84"/>
                        <a:pt x="1760" y="82"/>
                        <a:pt x="1759" y="80"/>
                      </a:cubicBezTo>
                      <a:cubicBezTo>
                        <a:pt x="1761" y="81"/>
                        <a:pt x="1762" y="83"/>
                        <a:pt x="1763" y="84"/>
                      </a:cubicBezTo>
                      <a:cubicBezTo>
                        <a:pt x="1768" y="90"/>
                        <a:pt x="1778" y="90"/>
                        <a:pt x="1785" y="89"/>
                      </a:cubicBezTo>
                      <a:cubicBezTo>
                        <a:pt x="1785" y="89"/>
                        <a:pt x="1785" y="89"/>
                        <a:pt x="1786" y="89"/>
                      </a:cubicBezTo>
                      <a:cubicBezTo>
                        <a:pt x="1793" y="89"/>
                        <a:pt x="1804" y="92"/>
                        <a:pt x="1811" y="87"/>
                      </a:cubicBezTo>
                      <a:cubicBezTo>
                        <a:pt x="1817" y="83"/>
                        <a:pt x="1812" y="77"/>
                        <a:pt x="1809" y="72"/>
                      </a:cubicBezTo>
                      <a:cubicBezTo>
                        <a:pt x="1803" y="63"/>
                        <a:pt x="1795" y="52"/>
                        <a:pt x="1787" y="46"/>
                      </a:cubicBezTo>
                      <a:cubicBezTo>
                        <a:pt x="1783" y="43"/>
                        <a:pt x="1779" y="42"/>
                        <a:pt x="1774" y="42"/>
                      </a:cubicBezTo>
                      <a:cubicBezTo>
                        <a:pt x="1777" y="41"/>
                        <a:pt x="1779" y="41"/>
                        <a:pt x="1780" y="39"/>
                      </a:cubicBezTo>
                      <a:cubicBezTo>
                        <a:pt x="1784" y="32"/>
                        <a:pt x="1777" y="23"/>
                        <a:pt x="1773" y="17"/>
                      </a:cubicBezTo>
                      <a:cubicBezTo>
                        <a:pt x="1764" y="5"/>
                        <a:pt x="1753" y="0"/>
                        <a:pt x="1739" y="3"/>
                      </a:cubicBezTo>
                      <a:cubicBezTo>
                        <a:pt x="1734" y="2"/>
                        <a:pt x="1709" y="0"/>
                        <a:pt x="1707" y="7"/>
                      </a:cubicBezTo>
                      <a:cubicBezTo>
                        <a:pt x="1706" y="6"/>
                        <a:pt x="1705" y="6"/>
                        <a:pt x="1704" y="5"/>
                      </a:cubicBezTo>
                      <a:cubicBezTo>
                        <a:pt x="1697" y="3"/>
                        <a:pt x="1690" y="3"/>
                        <a:pt x="1683" y="4"/>
                      </a:cubicBezTo>
                      <a:cubicBezTo>
                        <a:pt x="1683" y="4"/>
                        <a:pt x="1683" y="4"/>
                        <a:pt x="1683" y="4"/>
                      </a:cubicBezTo>
                      <a:cubicBezTo>
                        <a:pt x="1676" y="3"/>
                        <a:pt x="1657" y="0"/>
                        <a:pt x="1658" y="9"/>
                      </a:cubicBezTo>
                      <a:cubicBezTo>
                        <a:pt x="1655" y="7"/>
                        <a:pt x="1653" y="6"/>
                        <a:pt x="1650" y="5"/>
                      </a:cubicBezTo>
                      <a:cubicBezTo>
                        <a:pt x="1645" y="4"/>
                        <a:pt x="1640" y="5"/>
                        <a:pt x="1634" y="4"/>
                      </a:cubicBezTo>
                      <a:cubicBezTo>
                        <a:pt x="1634" y="4"/>
                        <a:pt x="1634" y="4"/>
                        <a:pt x="1633" y="4"/>
                      </a:cubicBezTo>
                      <a:cubicBezTo>
                        <a:pt x="1627" y="4"/>
                        <a:pt x="1599" y="1"/>
                        <a:pt x="1605" y="13"/>
                      </a:cubicBezTo>
                      <a:cubicBezTo>
                        <a:pt x="1605" y="13"/>
                        <a:pt x="1605" y="14"/>
                        <a:pt x="1605" y="14"/>
                      </a:cubicBezTo>
                      <a:cubicBezTo>
                        <a:pt x="1605" y="14"/>
                        <a:pt x="1605" y="14"/>
                        <a:pt x="1605" y="14"/>
                      </a:cubicBezTo>
                      <a:cubicBezTo>
                        <a:pt x="1601" y="10"/>
                        <a:pt x="1598" y="5"/>
                        <a:pt x="1593" y="3"/>
                      </a:cubicBezTo>
                      <a:cubicBezTo>
                        <a:pt x="1589" y="3"/>
                        <a:pt x="1585" y="2"/>
                        <a:pt x="1582" y="3"/>
                      </a:cubicBezTo>
                      <a:cubicBezTo>
                        <a:pt x="1582" y="3"/>
                        <a:pt x="1582" y="3"/>
                        <a:pt x="1582" y="3"/>
                      </a:cubicBezTo>
                      <a:cubicBezTo>
                        <a:pt x="1582" y="3"/>
                        <a:pt x="1582" y="3"/>
                        <a:pt x="1582" y="3"/>
                      </a:cubicBezTo>
                      <a:cubicBezTo>
                        <a:pt x="1582" y="3"/>
                        <a:pt x="1582" y="3"/>
                        <a:pt x="1582" y="3"/>
                      </a:cubicBezTo>
                      <a:cubicBezTo>
                        <a:pt x="1582" y="3"/>
                        <a:pt x="1582" y="3"/>
                        <a:pt x="1582" y="3"/>
                      </a:cubicBezTo>
                      <a:cubicBezTo>
                        <a:pt x="1575" y="2"/>
                        <a:pt x="1565" y="2"/>
                        <a:pt x="1559" y="4"/>
                      </a:cubicBezTo>
                      <a:cubicBezTo>
                        <a:pt x="1558" y="4"/>
                        <a:pt x="1557" y="5"/>
                        <a:pt x="1557" y="6"/>
                      </a:cubicBezTo>
                      <a:cubicBezTo>
                        <a:pt x="1557" y="7"/>
                        <a:pt x="1557" y="7"/>
                        <a:pt x="1557" y="8"/>
                      </a:cubicBezTo>
                      <a:cubicBezTo>
                        <a:pt x="1555" y="6"/>
                        <a:pt x="1553" y="4"/>
                        <a:pt x="1551" y="4"/>
                      </a:cubicBezTo>
                      <a:cubicBezTo>
                        <a:pt x="1545" y="2"/>
                        <a:pt x="1538" y="3"/>
                        <a:pt x="1531" y="3"/>
                      </a:cubicBezTo>
                      <a:cubicBezTo>
                        <a:pt x="1531" y="3"/>
                        <a:pt x="1531" y="3"/>
                        <a:pt x="1530" y="3"/>
                      </a:cubicBezTo>
                      <a:cubicBezTo>
                        <a:pt x="1522" y="2"/>
                        <a:pt x="1512" y="2"/>
                        <a:pt x="1503" y="4"/>
                      </a:cubicBezTo>
                      <a:cubicBezTo>
                        <a:pt x="1501" y="5"/>
                        <a:pt x="1500" y="6"/>
                        <a:pt x="1500" y="7"/>
                      </a:cubicBezTo>
                      <a:cubicBezTo>
                        <a:pt x="1499" y="6"/>
                        <a:pt x="1498" y="5"/>
                        <a:pt x="1497" y="5"/>
                      </a:cubicBezTo>
                      <a:cubicBezTo>
                        <a:pt x="1490" y="3"/>
                        <a:pt x="1483" y="4"/>
                        <a:pt x="1476" y="4"/>
                      </a:cubicBezTo>
                      <a:cubicBezTo>
                        <a:pt x="1476" y="4"/>
                        <a:pt x="1476" y="4"/>
                        <a:pt x="1476" y="4"/>
                      </a:cubicBezTo>
                      <a:cubicBezTo>
                        <a:pt x="1469" y="3"/>
                        <a:pt x="1461" y="2"/>
                        <a:pt x="1454" y="4"/>
                      </a:cubicBezTo>
                      <a:cubicBezTo>
                        <a:pt x="1449" y="5"/>
                        <a:pt x="1448" y="7"/>
                        <a:pt x="1448" y="10"/>
                      </a:cubicBezTo>
                      <a:cubicBezTo>
                        <a:pt x="1447" y="8"/>
                        <a:pt x="1445" y="6"/>
                        <a:pt x="1443" y="4"/>
                      </a:cubicBezTo>
                      <a:cubicBezTo>
                        <a:pt x="1437" y="1"/>
                        <a:pt x="1426" y="2"/>
                        <a:pt x="1420" y="2"/>
                      </a:cubicBezTo>
                      <a:cubicBezTo>
                        <a:pt x="1419" y="2"/>
                        <a:pt x="1419" y="2"/>
                        <a:pt x="1419" y="2"/>
                      </a:cubicBezTo>
                      <a:cubicBezTo>
                        <a:pt x="1411" y="2"/>
                        <a:pt x="1404" y="1"/>
                        <a:pt x="1395" y="2"/>
                      </a:cubicBezTo>
                      <a:cubicBezTo>
                        <a:pt x="1386" y="3"/>
                        <a:pt x="1387" y="7"/>
                        <a:pt x="1389" y="15"/>
                      </a:cubicBezTo>
                      <a:cubicBezTo>
                        <a:pt x="1387" y="10"/>
                        <a:pt x="1385" y="7"/>
                        <a:pt x="1380" y="5"/>
                      </a:cubicBezTo>
                      <a:cubicBezTo>
                        <a:pt x="1376" y="3"/>
                        <a:pt x="1370" y="4"/>
                        <a:pt x="1366" y="4"/>
                      </a:cubicBezTo>
                      <a:cubicBezTo>
                        <a:pt x="1366" y="4"/>
                        <a:pt x="1353" y="3"/>
                        <a:pt x="1347" y="3"/>
                      </a:cubicBezTo>
                      <a:cubicBezTo>
                        <a:pt x="1342" y="3"/>
                        <a:pt x="1336" y="2"/>
                        <a:pt x="1332" y="5"/>
                      </a:cubicBezTo>
                      <a:cubicBezTo>
                        <a:pt x="1331" y="5"/>
                        <a:pt x="1330" y="6"/>
                        <a:pt x="1330" y="7"/>
                      </a:cubicBezTo>
                      <a:cubicBezTo>
                        <a:pt x="1331" y="7"/>
                        <a:pt x="1331" y="8"/>
                        <a:pt x="1331" y="8"/>
                      </a:cubicBezTo>
                      <a:cubicBezTo>
                        <a:pt x="1330" y="7"/>
                        <a:pt x="1330" y="7"/>
                        <a:pt x="1329" y="6"/>
                      </a:cubicBezTo>
                      <a:cubicBezTo>
                        <a:pt x="1324" y="2"/>
                        <a:pt x="1313" y="3"/>
                        <a:pt x="1306" y="4"/>
                      </a:cubicBezTo>
                      <a:cubicBezTo>
                        <a:pt x="1298" y="3"/>
                        <a:pt x="1277" y="2"/>
                        <a:pt x="1277" y="9"/>
                      </a:cubicBezTo>
                      <a:cubicBezTo>
                        <a:pt x="1277" y="9"/>
                        <a:pt x="1277" y="9"/>
                        <a:pt x="1277" y="9"/>
                      </a:cubicBezTo>
                      <a:cubicBezTo>
                        <a:pt x="1272" y="1"/>
                        <a:pt x="1259" y="2"/>
                        <a:pt x="1250" y="3"/>
                      </a:cubicBezTo>
                      <a:cubicBezTo>
                        <a:pt x="1250" y="3"/>
                        <a:pt x="1250" y="3"/>
                        <a:pt x="1250" y="3"/>
                      </a:cubicBezTo>
                      <a:cubicBezTo>
                        <a:pt x="1242" y="3"/>
                        <a:pt x="1234" y="3"/>
                        <a:pt x="1226" y="4"/>
                      </a:cubicBezTo>
                      <a:cubicBezTo>
                        <a:pt x="1224" y="4"/>
                        <a:pt x="1223" y="5"/>
                        <a:pt x="1222" y="6"/>
                      </a:cubicBezTo>
                      <a:cubicBezTo>
                        <a:pt x="1222" y="6"/>
                        <a:pt x="1221" y="6"/>
                        <a:pt x="1221" y="5"/>
                      </a:cubicBezTo>
                      <a:cubicBezTo>
                        <a:pt x="1217" y="1"/>
                        <a:pt x="1203" y="4"/>
                        <a:pt x="1197" y="4"/>
                      </a:cubicBezTo>
                      <a:cubicBezTo>
                        <a:pt x="1197" y="4"/>
                        <a:pt x="1197" y="4"/>
                        <a:pt x="1197" y="4"/>
                      </a:cubicBezTo>
                      <a:cubicBezTo>
                        <a:pt x="1189" y="4"/>
                        <a:pt x="1182" y="4"/>
                        <a:pt x="1174" y="4"/>
                      </a:cubicBezTo>
                      <a:cubicBezTo>
                        <a:pt x="1171" y="4"/>
                        <a:pt x="1169" y="6"/>
                        <a:pt x="1168" y="8"/>
                      </a:cubicBezTo>
                      <a:cubicBezTo>
                        <a:pt x="1168" y="7"/>
                        <a:pt x="1167" y="6"/>
                        <a:pt x="1166" y="5"/>
                      </a:cubicBezTo>
                      <a:cubicBezTo>
                        <a:pt x="1161" y="1"/>
                        <a:pt x="1151" y="2"/>
                        <a:pt x="1146" y="3"/>
                      </a:cubicBezTo>
                      <a:cubicBezTo>
                        <a:pt x="1146" y="3"/>
                        <a:pt x="1146" y="3"/>
                        <a:pt x="1145" y="3"/>
                      </a:cubicBezTo>
                      <a:cubicBezTo>
                        <a:pt x="1141" y="2"/>
                        <a:pt x="1136" y="2"/>
                        <a:pt x="1132" y="3"/>
                      </a:cubicBezTo>
                      <a:cubicBezTo>
                        <a:pt x="1127" y="3"/>
                        <a:pt x="1118" y="1"/>
                        <a:pt x="1117" y="8"/>
                      </a:cubicBezTo>
                      <a:cubicBezTo>
                        <a:pt x="1116" y="6"/>
                        <a:pt x="1114" y="5"/>
                        <a:pt x="1112" y="5"/>
                      </a:cubicBezTo>
                      <a:cubicBezTo>
                        <a:pt x="1107" y="5"/>
                        <a:pt x="1101" y="4"/>
                        <a:pt x="1096" y="5"/>
                      </a:cubicBezTo>
                      <a:cubicBezTo>
                        <a:pt x="1095" y="5"/>
                        <a:pt x="1095" y="5"/>
                        <a:pt x="1095" y="5"/>
                      </a:cubicBezTo>
                      <a:cubicBezTo>
                        <a:pt x="1095" y="5"/>
                        <a:pt x="1095" y="5"/>
                        <a:pt x="1095" y="5"/>
                      </a:cubicBezTo>
                      <a:cubicBezTo>
                        <a:pt x="1095" y="5"/>
                        <a:pt x="1095" y="5"/>
                        <a:pt x="1094" y="5"/>
                      </a:cubicBezTo>
                      <a:cubicBezTo>
                        <a:pt x="1086" y="5"/>
                        <a:pt x="1078" y="4"/>
                        <a:pt x="1070" y="6"/>
                      </a:cubicBezTo>
                      <a:cubicBezTo>
                        <a:pt x="1068" y="6"/>
                        <a:pt x="1067" y="7"/>
                        <a:pt x="1066" y="9"/>
                      </a:cubicBezTo>
                      <a:cubicBezTo>
                        <a:pt x="1065" y="8"/>
                        <a:pt x="1064" y="7"/>
                        <a:pt x="1063" y="7"/>
                      </a:cubicBezTo>
                      <a:cubicBezTo>
                        <a:pt x="1055" y="5"/>
                        <a:pt x="1047" y="6"/>
                        <a:pt x="1040" y="5"/>
                      </a:cubicBezTo>
                      <a:cubicBezTo>
                        <a:pt x="1040" y="5"/>
                        <a:pt x="1040" y="5"/>
                        <a:pt x="1040" y="5"/>
                      </a:cubicBezTo>
                      <a:cubicBezTo>
                        <a:pt x="1040" y="5"/>
                        <a:pt x="1039" y="5"/>
                        <a:pt x="1039" y="5"/>
                      </a:cubicBezTo>
                      <a:cubicBezTo>
                        <a:pt x="1039" y="5"/>
                        <a:pt x="1039" y="5"/>
                        <a:pt x="1039" y="5"/>
                      </a:cubicBezTo>
                      <a:cubicBezTo>
                        <a:pt x="1039" y="5"/>
                        <a:pt x="1039" y="5"/>
                        <a:pt x="1038" y="5"/>
                      </a:cubicBezTo>
                      <a:cubicBezTo>
                        <a:pt x="1033" y="7"/>
                        <a:pt x="1020" y="4"/>
                        <a:pt x="1013" y="5"/>
                      </a:cubicBezTo>
                      <a:cubicBezTo>
                        <a:pt x="1011" y="6"/>
                        <a:pt x="1010" y="7"/>
                        <a:pt x="1009" y="9"/>
                      </a:cubicBezTo>
                      <a:cubicBezTo>
                        <a:pt x="1008" y="7"/>
                        <a:pt x="1006" y="5"/>
                        <a:pt x="1003" y="5"/>
                      </a:cubicBezTo>
                      <a:cubicBezTo>
                        <a:pt x="997" y="3"/>
                        <a:pt x="989" y="4"/>
                        <a:pt x="983" y="4"/>
                      </a:cubicBezTo>
                      <a:cubicBezTo>
                        <a:pt x="982" y="4"/>
                        <a:pt x="982" y="4"/>
                        <a:pt x="982" y="4"/>
                      </a:cubicBezTo>
                      <a:cubicBezTo>
                        <a:pt x="976" y="4"/>
                        <a:pt x="969" y="5"/>
                        <a:pt x="963" y="5"/>
                      </a:cubicBezTo>
                      <a:cubicBezTo>
                        <a:pt x="958" y="5"/>
                        <a:pt x="957" y="6"/>
                        <a:pt x="956" y="9"/>
                      </a:cubicBezTo>
                      <a:cubicBezTo>
                        <a:pt x="955" y="8"/>
                        <a:pt x="954" y="7"/>
                        <a:pt x="953" y="7"/>
                      </a:cubicBezTo>
                      <a:cubicBezTo>
                        <a:pt x="948" y="4"/>
                        <a:pt x="940" y="5"/>
                        <a:pt x="935" y="5"/>
                      </a:cubicBezTo>
                      <a:cubicBezTo>
                        <a:pt x="934" y="5"/>
                        <a:pt x="934" y="5"/>
                        <a:pt x="934" y="5"/>
                      </a:cubicBezTo>
                      <a:cubicBezTo>
                        <a:pt x="926" y="5"/>
                        <a:pt x="918" y="4"/>
                        <a:pt x="910" y="5"/>
                      </a:cubicBezTo>
                      <a:cubicBezTo>
                        <a:pt x="907" y="5"/>
                        <a:pt x="905" y="7"/>
                        <a:pt x="905" y="9"/>
                      </a:cubicBezTo>
                      <a:cubicBezTo>
                        <a:pt x="904" y="6"/>
                        <a:pt x="901" y="5"/>
                        <a:pt x="897" y="4"/>
                      </a:cubicBezTo>
                      <a:cubicBezTo>
                        <a:pt x="893" y="3"/>
                        <a:pt x="887" y="3"/>
                        <a:pt x="882" y="4"/>
                      </a:cubicBezTo>
                      <a:cubicBezTo>
                        <a:pt x="878" y="5"/>
                        <a:pt x="868" y="5"/>
                        <a:pt x="863" y="5"/>
                      </a:cubicBezTo>
                      <a:cubicBezTo>
                        <a:pt x="857" y="5"/>
                        <a:pt x="854" y="4"/>
                        <a:pt x="852" y="10"/>
                      </a:cubicBezTo>
                      <a:cubicBezTo>
                        <a:pt x="851" y="7"/>
                        <a:pt x="850" y="6"/>
                        <a:pt x="847" y="5"/>
                      </a:cubicBezTo>
                      <a:cubicBezTo>
                        <a:pt x="840" y="5"/>
                        <a:pt x="833" y="4"/>
                        <a:pt x="826" y="4"/>
                      </a:cubicBezTo>
                      <a:cubicBezTo>
                        <a:pt x="826" y="4"/>
                        <a:pt x="825" y="4"/>
                        <a:pt x="825" y="4"/>
                      </a:cubicBezTo>
                      <a:cubicBezTo>
                        <a:pt x="818" y="5"/>
                        <a:pt x="811" y="4"/>
                        <a:pt x="804" y="5"/>
                      </a:cubicBezTo>
                      <a:cubicBezTo>
                        <a:pt x="801" y="6"/>
                        <a:pt x="800" y="8"/>
                        <a:pt x="799" y="11"/>
                      </a:cubicBezTo>
                      <a:cubicBezTo>
                        <a:pt x="795" y="2"/>
                        <a:pt x="782" y="4"/>
                        <a:pt x="772" y="4"/>
                      </a:cubicBezTo>
                      <a:cubicBezTo>
                        <a:pt x="772" y="4"/>
                        <a:pt x="772" y="4"/>
                        <a:pt x="771" y="4"/>
                      </a:cubicBezTo>
                      <a:cubicBezTo>
                        <a:pt x="763" y="4"/>
                        <a:pt x="755" y="4"/>
                        <a:pt x="747" y="5"/>
                      </a:cubicBezTo>
                      <a:cubicBezTo>
                        <a:pt x="745" y="6"/>
                        <a:pt x="744" y="7"/>
                        <a:pt x="743" y="9"/>
                      </a:cubicBezTo>
                      <a:cubicBezTo>
                        <a:pt x="741" y="7"/>
                        <a:pt x="739" y="5"/>
                        <a:pt x="735" y="5"/>
                      </a:cubicBezTo>
                      <a:cubicBezTo>
                        <a:pt x="730" y="5"/>
                        <a:pt x="725" y="5"/>
                        <a:pt x="720" y="5"/>
                      </a:cubicBezTo>
                      <a:cubicBezTo>
                        <a:pt x="720" y="5"/>
                        <a:pt x="720" y="5"/>
                        <a:pt x="719" y="5"/>
                      </a:cubicBezTo>
                      <a:cubicBezTo>
                        <a:pt x="713" y="4"/>
                        <a:pt x="706" y="5"/>
                        <a:pt x="700" y="5"/>
                      </a:cubicBezTo>
                      <a:cubicBezTo>
                        <a:pt x="696" y="6"/>
                        <a:pt x="694" y="8"/>
                        <a:pt x="693" y="11"/>
                      </a:cubicBezTo>
                      <a:cubicBezTo>
                        <a:pt x="689" y="4"/>
                        <a:pt x="677" y="5"/>
                        <a:pt x="669" y="5"/>
                      </a:cubicBezTo>
                      <a:cubicBezTo>
                        <a:pt x="668" y="5"/>
                        <a:pt x="668" y="5"/>
                        <a:pt x="668" y="5"/>
                      </a:cubicBezTo>
                      <a:cubicBezTo>
                        <a:pt x="661" y="6"/>
                        <a:pt x="649" y="3"/>
                        <a:pt x="643" y="7"/>
                      </a:cubicBezTo>
                      <a:cubicBezTo>
                        <a:pt x="641" y="8"/>
                        <a:pt x="640" y="10"/>
                        <a:pt x="639" y="12"/>
                      </a:cubicBezTo>
                      <a:cubicBezTo>
                        <a:pt x="638" y="2"/>
                        <a:pt x="621" y="6"/>
                        <a:pt x="614" y="6"/>
                      </a:cubicBezTo>
                      <a:cubicBezTo>
                        <a:pt x="614" y="6"/>
                        <a:pt x="614" y="6"/>
                        <a:pt x="614" y="6"/>
                      </a:cubicBezTo>
                      <a:cubicBezTo>
                        <a:pt x="606" y="5"/>
                        <a:pt x="597" y="5"/>
                        <a:pt x="590" y="7"/>
                      </a:cubicBezTo>
                      <a:cubicBezTo>
                        <a:pt x="588" y="7"/>
                        <a:pt x="587" y="8"/>
                        <a:pt x="586" y="10"/>
                      </a:cubicBezTo>
                      <a:cubicBezTo>
                        <a:pt x="582" y="3"/>
                        <a:pt x="565" y="7"/>
                        <a:pt x="560" y="7"/>
                      </a:cubicBezTo>
                      <a:cubicBezTo>
                        <a:pt x="559" y="7"/>
                        <a:pt x="559" y="7"/>
                        <a:pt x="559" y="7"/>
                      </a:cubicBezTo>
                      <a:cubicBezTo>
                        <a:pt x="553" y="7"/>
                        <a:pt x="546" y="6"/>
                        <a:pt x="540" y="7"/>
                      </a:cubicBezTo>
                      <a:cubicBezTo>
                        <a:pt x="537" y="7"/>
                        <a:pt x="535" y="8"/>
                        <a:pt x="534" y="10"/>
                      </a:cubicBezTo>
                      <a:cubicBezTo>
                        <a:pt x="529" y="4"/>
                        <a:pt x="511" y="5"/>
                        <a:pt x="506" y="5"/>
                      </a:cubicBezTo>
                      <a:cubicBezTo>
                        <a:pt x="505" y="5"/>
                        <a:pt x="505" y="6"/>
                        <a:pt x="505" y="6"/>
                      </a:cubicBezTo>
                      <a:cubicBezTo>
                        <a:pt x="499" y="5"/>
                        <a:pt x="493" y="5"/>
                        <a:pt x="488" y="5"/>
                      </a:cubicBezTo>
                      <a:cubicBezTo>
                        <a:pt x="485" y="6"/>
                        <a:pt x="483" y="8"/>
                        <a:pt x="481" y="10"/>
                      </a:cubicBezTo>
                      <a:cubicBezTo>
                        <a:pt x="478" y="3"/>
                        <a:pt x="459" y="6"/>
                        <a:pt x="452" y="6"/>
                      </a:cubicBezTo>
                      <a:cubicBezTo>
                        <a:pt x="452" y="6"/>
                        <a:pt x="452" y="6"/>
                        <a:pt x="452" y="6"/>
                      </a:cubicBezTo>
                      <a:cubicBezTo>
                        <a:pt x="444" y="5"/>
                        <a:pt x="434" y="3"/>
                        <a:pt x="427" y="7"/>
                      </a:cubicBezTo>
                      <a:cubicBezTo>
                        <a:pt x="426" y="7"/>
                        <a:pt x="425" y="9"/>
                        <a:pt x="424" y="10"/>
                      </a:cubicBezTo>
                      <a:cubicBezTo>
                        <a:pt x="421" y="2"/>
                        <a:pt x="397" y="5"/>
                        <a:pt x="392" y="6"/>
                      </a:cubicBezTo>
                      <a:cubicBezTo>
                        <a:pt x="392" y="6"/>
                        <a:pt x="392" y="6"/>
                        <a:pt x="392" y="6"/>
                      </a:cubicBezTo>
                      <a:cubicBezTo>
                        <a:pt x="384" y="5"/>
                        <a:pt x="375" y="3"/>
                        <a:pt x="368" y="6"/>
                      </a:cubicBezTo>
                      <a:cubicBezTo>
                        <a:pt x="366" y="6"/>
                        <a:pt x="365" y="7"/>
                        <a:pt x="363" y="9"/>
                      </a:cubicBezTo>
                      <a:cubicBezTo>
                        <a:pt x="363" y="8"/>
                        <a:pt x="362" y="7"/>
                        <a:pt x="360" y="6"/>
                      </a:cubicBezTo>
                      <a:cubicBezTo>
                        <a:pt x="353" y="6"/>
                        <a:pt x="346" y="6"/>
                        <a:pt x="339" y="6"/>
                      </a:cubicBezTo>
                      <a:cubicBezTo>
                        <a:pt x="339" y="6"/>
                        <a:pt x="338" y="5"/>
                        <a:pt x="338" y="5"/>
                      </a:cubicBezTo>
                      <a:cubicBezTo>
                        <a:pt x="331" y="6"/>
                        <a:pt x="324" y="6"/>
                        <a:pt x="318" y="6"/>
                      </a:cubicBezTo>
                      <a:cubicBezTo>
                        <a:pt x="313" y="6"/>
                        <a:pt x="311" y="8"/>
                        <a:pt x="310" y="10"/>
                      </a:cubicBezTo>
                      <a:cubicBezTo>
                        <a:pt x="308" y="4"/>
                        <a:pt x="293" y="5"/>
                        <a:pt x="285" y="6"/>
                      </a:cubicBezTo>
                      <a:cubicBezTo>
                        <a:pt x="285" y="5"/>
                        <a:pt x="284" y="5"/>
                        <a:pt x="284" y="5"/>
                      </a:cubicBezTo>
                      <a:cubicBezTo>
                        <a:pt x="276" y="6"/>
                        <a:pt x="267" y="4"/>
                        <a:pt x="259" y="6"/>
                      </a:cubicBezTo>
                      <a:cubicBezTo>
                        <a:pt x="257" y="6"/>
                        <a:pt x="256" y="7"/>
                        <a:pt x="255" y="8"/>
                      </a:cubicBezTo>
                      <a:cubicBezTo>
                        <a:pt x="253" y="5"/>
                        <a:pt x="245" y="5"/>
                        <a:pt x="243" y="5"/>
                      </a:cubicBezTo>
                      <a:cubicBezTo>
                        <a:pt x="234" y="5"/>
                        <a:pt x="225" y="6"/>
                        <a:pt x="215" y="6"/>
                      </a:cubicBezTo>
                      <a:cubicBezTo>
                        <a:pt x="211" y="7"/>
                        <a:pt x="209" y="8"/>
                        <a:pt x="207" y="10"/>
                      </a:cubicBezTo>
                      <a:cubicBezTo>
                        <a:pt x="205" y="3"/>
                        <a:pt x="186" y="5"/>
                        <a:pt x="181" y="5"/>
                      </a:cubicBezTo>
                      <a:cubicBezTo>
                        <a:pt x="173" y="5"/>
                        <a:pt x="163" y="4"/>
                        <a:pt x="155" y="7"/>
                      </a:cubicBezTo>
                      <a:cubicBezTo>
                        <a:pt x="154" y="7"/>
                        <a:pt x="154" y="8"/>
                        <a:pt x="153" y="9"/>
                      </a:cubicBezTo>
                      <a:cubicBezTo>
                        <a:pt x="153" y="8"/>
                        <a:pt x="153" y="8"/>
                        <a:pt x="152" y="8"/>
                      </a:cubicBezTo>
                      <a:cubicBezTo>
                        <a:pt x="150" y="6"/>
                        <a:pt x="148" y="6"/>
                        <a:pt x="145" y="6"/>
                      </a:cubicBezTo>
                      <a:cubicBezTo>
                        <a:pt x="138" y="5"/>
                        <a:pt x="130" y="4"/>
                        <a:pt x="123" y="4"/>
                      </a:cubicBezTo>
                      <a:cubicBezTo>
                        <a:pt x="113" y="4"/>
                        <a:pt x="108" y="5"/>
                        <a:pt x="103" y="11"/>
                      </a:cubicBezTo>
                      <a:cubicBezTo>
                        <a:pt x="103" y="10"/>
                        <a:pt x="102" y="9"/>
                        <a:pt x="101" y="9"/>
                      </a:cubicBezTo>
                      <a:cubicBezTo>
                        <a:pt x="95" y="5"/>
                        <a:pt x="83" y="7"/>
                        <a:pt x="77" y="7"/>
                      </a:cubicBezTo>
                      <a:cubicBezTo>
                        <a:pt x="71" y="7"/>
                        <a:pt x="58" y="4"/>
                        <a:pt x="53" y="7"/>
                      </a:cubicBezTo>
                      <a:cubicBezTo>
                        <a:pt x="48" y="10"/>
                        <a:pt x="45" y="15"/>
                        <a:pt x="41" y="21"/>
                      </a:cubicBezTo>
                      <a:cubicBezTo>
                        <a:pt x="41" y="21"/>
                        <a:pt x="41" y="21"/>
                        <a:pt x="41" y="21"/>
                      </a:cubicBezTo>
                      <a:cubicBezTo>
                        <a:pt x="38" y="25"/>
                        <a:pt x="31" y="32"/>
                        <a:pt x="34" y="38"/>
                      </a:cubicBezTo>
                      <a:cubicBezTo>
                        <a:pt x="34" y="38"/>
                        <a:pt x="34" y="38"/>
                        <a:pt x="34" y="38"/>
                      </a:cubicBezTo>
                      <a:cubicBezTo>
                        <a:pt x="33" y="38"/>
                        <a:pt x="32" y="38"/>
                        <a:pt x="31" y="39"/>
                      </a:cubicBezTo>
                      <a:cubicBezTo>
                        <a:pt x="28" y="39"/>
                        <a:pt x="25" y="45"/>
                        <a:pt x="23" y="47"/>
                      </a:cubicBezTo>
                      <a:cubicBezTo>
                        <a:pt x="19" y="51"/>
                        <a:pt x="16" y="56"/>
                        <a:pt x="13" y="60"/>
                      </a:cubicBezTo>
                      <a:cubicBezTo>
                        <a:pt x="12" y="60"/>
                        <a:pt x="12" y="60"/>
                        <a:pt x="12" y="60"/>
                      </a:cubicBezTo>
                      <a:cubicBezTo>
                        <a:pt x="7" y="66"/>
                        <a:pt x="2" y="71"/>
                        <a:pt x="3" y="79"/>
                      </a:cubicBezTo>
                      <a:cubicBezTo>
                        <a:pt x="4" y="85"/>
                        <a:pt x="18" y="85"/>
                        <a:pt x="23" y="85"/>
                      </a:cubicBezTo>
                      <a:close/>
                      <a:moveTo>
                        <a:pt x="77" y="44"/>
                      </a:moveTo>
                      <a:cubicBezTo>
                        <a:pt x="77" y="42"/>
                        <a:pt x="76" y="41"/>
                        <a:pt x="74" y="41"/>
                      </a:cubicBezTo>
                      <a:cubicBezTo>
                        <a:pt x="77" y="41"/>
                        <a:pt x="80" y="40"/>
                        <a:pt x="82" y="40"/>
                      </a:cubicBezTo>
                      <a:cubicBezTo>
                        <a:pt x="85" y="39"/>
                        <a:pt x="87" y="37"/>
                        <a:pt x="89" y="35"/>
                      </a:cubicBezTo>
                      <a:cubicBezTo>
                        <a:pt x="89" y="36"/>
                        <a:pt x="89" y="36"/>
                        <a:pt x="89" y="37"/>
                      </a:cubicBezTo>
                      <a:cubicBezTo>
                        <a:pt x="89" y="38"/>
                        <a:pt x="90" y="39"/>
                        <a:pt x="92" y="39"/>
                      </a:cubicBezTo>
                      <a:cubicBezTo>
                        <a:pt x="86" y="39"/>
                        <a:pt x="81" y="40"/>
                        <a:pt x="78" y="45"/>
                      </a:cubicBezTo>
                      <a:cubicBezTo>
                        <a:pt x="78" y="45"/>
                        <a:pt x="78" y="45"/>
                        <a:pt x="78" y="45"/>
                      </a:cubicBezTo>
                      <a:cubicBezTo>
                        <a:pt x="78" y="45"/>
                        <a:pt x="78" y="44"/>
                        <a:pt x="77" y="44"/>
                      </a:cubicBezTo>
                      <a:close/>
                      <a:moveTo>
                        <a:pt x="136" y="35"/>
                      </a:moveTo>
                      <a:cubicBezTo>
                        <a:pt x="137" y="35"/>
                        <a:pt x="137" y="36"/>
                        <a:pt x="137" y="36"/>
                      </a:cubicBezTo>
                      <a:cubicBezTo>
                        <a:pt x="138" y="38"/>
                        <a:pt x="139" y="39"/>
                        <a:pt x="141" y="39"/>
                      </a:cubicBezTo>
                      <a:cubicBezTo>
                        <a:pt x="138" y="39"/>
                        <a:pt x="134" y="39"/>
                        <a:pt x="132" y="41"/>
                      </a:cubicBezTo>
                      <a:cubicBezTo>
                        <a:pt x="130" y="42"/>
                        <a:pt x="128" y="44"/>
                        <a:pt x="126" y="46"/>
                      </a:cubicBezTo>
                      <a:cubicBezTo>
                        <a:pt x="127" y="44"/>
                        <a:pt x="126" y="43"/>
                        <a:pt x="124" y="42"/>
                      </a:cubicBezTo>
                      <a:cubicBezTo>
                        <a:pt x="124" y="41"/>
                        <a:pt x="123" y="41"/>
                        <a:pt x="123" y="41"/>
                      </a:cubicBezTo>
                      <a:cubicBezTo>
                        <a:pt x="127" y="41"/>
                        <a:pt x="132" y="39"/>
                        <a:pt x="135" y="36"/>
                      </a:cubicBezTo>
                      <a:cubicBezTo>
                        <a:pt x="136" y="36"/>
                        <a:pt x="136" y="35"/>
                        <a:pt x="136" y="35"/>
                      </a:cubicBezTo>
                      <a:close/>
                      <a:moveTo>
                        <a:pt x="193" y="37"/>
                      </a:moveTo>
                      <a:cubicBezTo>
                        <a:pt x="193" y="38"/>
                        <a:pt x="194" y="39"/>
                        <a:pt x="196" y="40"/>
                      </a:cubicBezTo>
                      <a:cubicBezTo>
                        <a:pt x="192" y="40"/>
                        <a:pt x="189" y="42"/>
                        <a:pt x="186" y="45"/>
                      </a:cubicBezTo>
                      <a:cubicBezTo>
                        <a:pt x="186" y="44"/>
                        <a:pt x="186" y="42"/>
                        <a:pt x="185" y="41"/>
                      </a:cubicBezTo>
                      <a:cubicBezTo>
                        <a:pt x="184" y="41"/>
                        <a:pt x="184" y="41"/>
                        <a:pt x="184" y="41"/>
                      </a:cubicBezTo>
                      <a:cubicBezTo>
                        <a:pt x="187" y="40"/>
                        <a:pt x="189" y="40"/>
                        <a:pt x="191" y="39"/>
                      </a:cubicBezTo>
                      <a:cubicBezTo>
                        <a:pt x="192" y="38"/>
                        <a:pt x="192" y="38"/>
                        <a:pt x="193" y="37"/>
                      </a:cubicBezTo>
                      <a:close/>
                      <a:moveTo>
                        <a:pt x="243" y="35"/>
                      </a:moveTo>
                      <a:cubicBezTo>
                        <a:pt x="243" y="36"/>
                        <a:pt x="243" y="37"/>
                        <a:pt x="244" y="37"/>
                      </a:cubicBezTo>
                      <a:cubicBezTo>
                        <a:pt x="246" y="38"/>
                        <a:pt x="247" y="39"/>
                        <a:pt x="249" y="40"/>
                      </a:cubicBezTo>
                      <a:cubicBezTo>
                        <a:pt x="247" y="40"/>
                        <a:pt x="245" y="40"/>
                        <a:pt x="242" y="40"/>
                      </a:cubicBezTo>
                      <a:cubicBezTo>
                        <a:pt x="239" y="41"/>
                        <a:pt x="237" y="43"/>
                        <a:pt x="234" y="45"/>
                      </a:cubicBezTo>
                      <a:cubicBezTo>
                        <a:pt x="234" y="43"/>
                        <a:pt x="234" y="41"/>
                        <a:pt x="232" y="41"/>
                      </a:cubicBezTo>
                      <a:cubicBezTo>
                        <a:pt x="232" y="40"/>
                        <a:pt x="232" y="40"/>
                        <a:pt x="232" y="40"/>
                      </a:cubicBezTo>
                      <a:cubicBezTo>
                        <a:pt x="237" y="40"/>
                        <a:pt x="240" y="38"/>
                        <a:pt x="243" y="35"/>
                      </a:cubicBezTo>
                      <a:close/>
                      <a:moveTo>
                        <a:pt x="300" y="37"/>
                      </a:moveTo>
                      <a:cubicBezTo>
                        <a:pt x="301" y="39"/>
                        <a:pt x="302" y="39"/>
                        <a:pt x="304" y="40"/>
                      </a:cubicBezTo>
                      <a:cubicBezTo>
                        <a:pt x="301" y="40"/>
                        <a:pt x="298" y="41"/>
                        <a:pt x="296" y="42"/>
                      </a:cubicBezTo>
                      <a:cubicBezTo>
                        <a:pt x="296" y="43"/>
                        <a:pt x="295" y="43"/>
                        <a:pt x="295" y="44"/>
                      </a:cubicBezTo>
                      <a:cubicBezTo>
                        <a:pt x="294" y="42"/>
                        <a:pt x="293" y="40"/>
                        <a:pt x="290" y="39"/>
                      </a:cubicBezTo>
                      <a:cubicBezTo>
                        <a:pt x="294" y="39"/>
                        <a:pt x="297" y="38"/>
                        <a:pt x="299" y="36"/>
                      </a:cubicBezTo>
                      <a:cubicBezTo>
                        <a:pt x="299" y="35"/>
                        <a:pt x="299" y="35"/>
                        <a:pt x="300" y="35"/>
                      </a:cubicBezTo>
                      <a:cubicBezTo>
                        <a:pt x="300" y="36"/>
                        <a:pt x="300" y="37"/>
                        <a:pt x="300" y="37"/>
                      </a:cubicBezTo>
                      <a:close/>
                      <a:moveTo>
                        <a:pt x="353" y="36"/>
                      </a:moveTo>
                      <a:cubicBezTo>
                        <a:pt x="353" y="37"/>
                        <a:pt x="354" y="38"/>
                        <a:pt x="356" y="39"/>
                      </a:cubicBezTo>
                      <a:cubicBezTo>
                        <a:pt x="358" y="39"/>
                        <a:pt x="360" y="39"/>
                        <a:pt x="362" y="40"/>
                      </a:cubicBezTo>
                      <a:cubicBezTo>
                        <a:pt x="358" y="40"/>
                        <a:pt x="353" y="40"/>
                        <a:pt x="350" y="42"/>
                      </a:cubicBezTo>
                      <a:cubicBezTo>
                        <a:pt x="349" y="43"/>
                        <a:pt x="348" y="44"/>
                        <a:pt x="348" y="45"/>
                      </a:cubicBezTo>
                      <a:cubicBezTo>
                        <a:pt x="347" y="44"/>
                        <a:pt x="347" y="43"/>
                        <a:pt x="346" y="42"/>
                      </a:cubicBezTo>
                      <a:cubicBezTo>
                        <a:pt x="344" y="42"/>
                        <a:pt x="343" y="41"/>
                        <a:pt x="341" y="41"/>
                      </a:cubicBezTo>
                      <a:cubicBezTo>
                        <a:pt x="344" y="40"/>
                        <a:pt x="347" y="40"/>
                        <a:pt x="350" y="39"/>
                      </a:cubicBezTo>
                      <a:cubicBezTo>
                        <a:pt x="351" y="38"/>
                        <a:pt x="352" y="37"/>
                        <a:pt x="353" y="36"/>
                      </a:cubicBezTo>
                      <a:close/>
                      <a:moveTo>
                        <a:pt x="413" y="36"/>
                      </a:moveTo>
                      <a:cubicBezTo>
                        <a:pt x="413" y="39"/>
                        <a:pt x="415" y="40"/>
                        <a:pt x="417" y="41"/>
                      </a:cubicBezTo>
                      <a:cubicBezTo>
                        <a:pt x="415" y="41"/>
                        <a:pt x="414" y="42"/>
                        <a:pt x="412" y="42"/>
                      </a:cubicBezTo>
                      <a:cubicBezTo>
                        <a:pt x="411" y="43"/>
                        <a:pt x="410" y="45"/>
                        <a:pt x="409" y="46"/>
                      </a:cubicBezTo>
                      <a:cubicBezTo>
                        <a:pt x="409" y="45"/>
                        <a:pt x="409" y="43"/>
                        <a:pt x="408" y="42"/>
                      </a:cubicBezTo>
                      <a:cubicBezTo>
                        <a:pt x="408" y="41"/>
                        <a:pt x="407" y="41"/>
                        <a:pt x="406" y="40"/>
                      </a:cubicBezTo>
                      <a:cubicBezTo>
                        <a:pt x="409" y="40"/>
                        <a:pt x="411" y="38"/>
                        <a:pt x="413" y="36"/>
                      </a:cubicBezTo>
                      <a:close/>
                      <a:moveTo>
                        <a:pt x="474" y="37"/>
                      </a:moveTo>
                      <a:cubicBezTo>
                        <a:pt x="474" y="37"/>
                        <a:pt x="474" y="37"/>
                        <a:pt x="474" y="37"/>
                      </a:cubicBezTo>
                      <a:cubicBezTo>
                        <a:pt x="474" y="38"/>
                        <a:pt x="475" y="39"/>
                        <a:pt x="476" y="40"/>
                      </a:cubicBezTo>
                      <a:cubicBezTo>
                        <a:pt x="474" y="40"/>
                        <a:pt x="471" y="42"/>
                        <a:pt x="470" y="44"/>
                      </a:cubicBezTo>
                      <a:cubicBezTo>
                        <a:pt x="470" y="44"/>
                        <a:pt x="470" y="44"/>
                        <a:pt x="470" y="44"/>
                      </a:cubicBezTo>
                      <a:cubicBezTo>
                        <a:pt x="470" y="44"/>
                        <a:pt x="469" y="43"/>
                        <a:pt x="469" y="42"/>
                      </a:cubicBezTo>
                      <a:cubicBezTo>
                        <a:pt x="468" y="42"/>
                        <a:pt x="468" y="42"/>
                        <a:pt x="468" y="41"/>
                      </a:cubicBezTo>
                      <a:cubicBezTo>
                        <a:pt x="470" y="41"/>
                        <a:pt x="472" y="40"/>
                        <a:pt x="474" y="37"/>
                      </a:cubicBezTo>
                      <a:close/>
                      <a:moveTo>
                        <a:pt x="530" y="37"/>
                      </a:moveTo>
                      <a:cubicBezTo>
                        <a:pt x="530" y="36"/>
                        <a:pt x="530" y="36"/>
                        <a:pt x="530" y="36"/>
                      </a:cubicBezTo>
                      <a:cubicBezTo>
                        <a:pt x="531" y="37"/>
                        <a:pt x="531" y="38"/>
                        <a:pt x="532" y="39"/>
                      </a:cubicBezTo>
                      <a:cubicBezTo>
                        <a:pt x="533" y="40"/>
                        <a:pt x="534" y="41"/>
                        <a:pt x="536" y="41"/>
                      </a:cubicBezTo>
                      <a:cubicBezTo>
                        <a:pt x="535" y="41"/>
                        <a:pt x="534" y="41"/>
                        <a:pt x="534" y="42"/>
                      </a:cubicBezTo>
                      <a:cubicBezTo>
                        <a:pt x="533" y="42"/>
                        <a:pt x="533" y="43"/>
                        <a:pt x="533" y="44"/>
                      </a:cubicBezTo>
                      <a:cubicBezTo>
                        <a:pt x="532" y="41"/>
                        <a:pt x="531" y="40"/>
                        <a:pt x="528" y="39"/>
                      </a:cubicBezTo>
                      <a:cubicBezTo>
                        <a:pt x="529" y="39"/>
                        <a:pt x="530" y="38"/>
                        <a:pt x="530" y="37"/>
                      </a:cubicBezTo>
                      <a:close/>
                      <a:moveTo>
                        <a:pt x="102" y="76"/>
                      </a:moveTo>
                      <a:cubicBezTo>
                        <a:pt x="96" y="81"/>
                        <a:pt x="89" y="82"/>
                        <a:pt x="82" y="82"/>
                      </a:cubicBezTo>
                      <a:cubicBezTo>
                        <a:pt x="82" y="82"/>
                        <a:pt x="82" y="82"/>
                        <a:pt x="82" y="82"/>
                      </a:cubicBezTo>
                      <a:cubicBezTo>
                        <a:pt x="77" y="82"/>
                        <a:pt x="73" y="83"/>
                        <a:pt x="68" y="82"/>
                      </a:cubicBezTo>
                      <a:cubicBezTo>
                        <a:pt x="63" y="82"/>
                        <a:pt x="59" y="83"/>
                        <a:pt x="62" y="76"/>
                      </a:cubicBezTo>
                      <a:cubicBezTo>
                        <a:pt x="63" y="74"/>
                        <a:pt x="65" y="71"/>
                        <a:pt x="66" y="69"/>
                      </a:cubicBezTo>
                      <a:cubicBezTo>
                        <a:pt x="69" y="64"/>
                        <a:pt x="73" y="59"/>
                        <a:pt x="77" y="54"/>
                      </a:cubicBezTo>
                      <a:cubicBezTo>
                        <a:pt x="79" y="51"/>
                        <a:pt x="81" y="44"/>
                        <a:pt x="86" y="44"/>
                      </a:cubicBezTo>
                      <a:cubicBezTo>
                        <a:pt x="89" y="44"/>
                        <a:pt x="92" y="44"/>
                        <a:pt x="94" y="44"/>
                      </a:cubicBezTo>
                      <a:cubicBezTo>
                        <a:pt x="101" y="43"/>
                        <a:pt x="108" y="44"/>
                        <a:pt x="114" y="44"/>
                      </a:cubicBezTo>
                      <a:cubicBezTo>
                        <a:pt x="127" y="44"/>
                        <a:pt x="118" y="54"/>
                        <a:pt x="115" y="59"/>
                      </a:cubicBezTo>
                      <a:cubicBezTo>
                        <a:pt x="111" y="65"/>
                        <a:pt x="107" y="71"/>
                        <a:pt x="102" y="76"/>
                      </a:cubicBezTo>
                      <a:close/>
                      <a:moveTo>
                        <a:pt x="149" y="82"/>
                      </a:moveTo>
                      <a:cubicBezTo>
                        <a:pt x="145" y="82"/>
                        <a:pt x="141" y="83"/>
                        <a:pt x="137" y="83"/>
                      </a:cubicBezTo>
                      <a:cubicBezTo>
                        <a:pt x="136" y="83"/>
                        <a:pt x="136" y="83"/>
                        <a:pt x="136" y="83"/>
                      </a:cubicBezTo>
                      <a:cubicBezTo>
                        <a:pt x="131" y="83"/>
                        <a:pt x="110" y="85"/>
                        <a:pt x="111" y="78"/>
                      </a:cubicBezTo>
                      <a:cubicBezTo>
                        <a:pt x="112" y="71"/>
                        <a:pt x="120" y="61"/>
                        <a:pt x="125" y="56"/>
                      </a:cubicBezTo>
                      <a:cubicBezTo>
                        <a:pt x="128" y="52"/>
                        <a:pt x="132" y="44"/>
                        <a:pt x="137" y="44"/>
                      </a:cubicBezTo>
                      <a:cubicBezTo>
                        <a:pt x="145" y="43"/>
                        <a:pt x="152" y="44"/>
                        <a:pt x="160" y="44"/>
                      </a:cubicBezTo>
                      <a:cubicBezTo>
                        <a:pt x="166" y="44"/>
                        <a:pt x="173" y="43"/>
                        <a:pt x="179" y="43"/>
                      </a:cubicBezTo>
                      <a:cubicBezTo>
                        <a:pt x="184" y="44"/>
                        <a:pt x="172" y="60"/>
                        <a:pt x="171" y="62"/>
                      </a:cubicBezTo>
                      <a:cubicBezTo>
                        <a:pt x="166" y="70"/>
                        <a:pt x="160" y="80"/>
                        <a:pt x="149" y="82"/>
                      </a:cubicBezTo>
                      <a:close/>
                      <a:moveTo>
                        <a:pt x="197" y="83"/>
                      </a:moveTo>
                      <a:cubicBezTo>
                        <a:pt x="197" y="82"/>
                        <a:pt x="196" y="82"/>
                        <a:pt x="196" y="82"/>
                      </a:cubicBezTo>
                      <a:cubicBezTo>
                        <a:pt x="191" y="83"/>
                        <a:pt x="187" y="82"/>
                        <a:pt x="183" y="82"/>
                      </a:cubicBezTo>
                      <a:cubicBezTo>
                        <a:pt x="177" y="82"/>
                        <a:pt x="170" y="82"/>
                        <a:pt x="171" y="75"/>
                      </a:cubicBezTo>
                      <a:cubicBezTo>
                        <a:pt x="172" y="69"/>
                        <a:pt x="178" y="61"/>
                        <a:pt x="182" y="56"/>
                      </a:cubicBezTo>
                      <a:cubicBezTo>
                        <a:pt x="184" y="54"/>
                        <a:pt x="186" y="51"/>
                        <a:pt x="189" y="48"/>
                      </a:cubicBezTo>
                      <a:cubicBezTo>
                        <a:pt x="193" y="43"/>
                        <a:pt x="199" y="43"/>
                        <a:pt x="205" y="43"/>
                      </a:cubicBezTo>
                      <a:cubicBezTo>
                        <a:pt x="211" y="43"/>
                        <a:pt x="218" y="43"/>
                        <a:pt x="224" y="43"/>
                      </a:cubicBezTo>
                      <a:cubicBezTo>
                        <a:pt x="236" y="44"/>
                        <a:pt x="226" y="55"/>
                        <a:pt x="222" y="61"/>
                      </a:cubicBezTo>
                      <a:cubicBezTo>
                        <a:pt x="216" y="69"/>
                        <a:pt x="209" y="82"/>
                        <a:pt x="197" y="83"/>
                      </a:cubicBezTo>
                      <a:close/>
                      <a:moveTo>
                        <a:pt x="278" y="75"/>
                      </a:moveTo>
                      <a:cubicBezTo>
                        <a:pt x="271" y="86"/>
                        <a:pt x="255" y="84"/>
                        <a:pt x="243" y="84"/>
                      </a:cubicBezTo>
                      <a:cubicBezTo>
                        <a:pt x="243" y="84"/>
                        <a:pt x="243" y="84"/>
                        <a:pt x="243" y="84"/>
                      </a:cubicBezTo>
                      <a:cubicBezTo>
                        <a:pt x="235" y="84"/>
                        <a:pt x="220" y="87"/>
                        <a:pt x="224" y="76"/>
                      </a:cubicBezTo>
                      <a:cubicBezTo>
                        <a:pt x="226" y="69"/>
                        <a:pt x="229" y="62"/>
                        <a:pt x="233" y="56"/>
                      </a:cubicBezTo>
                      <a:cubicBezTo>
                        <a:pt x="236" y="51"/>
                        <a:pt x="239" y="45"/>
                        <a:pt x="245" y="44"/>
                      </a:cubicBezTo>
                      <a:cubicBezTo>
                        <a:pt x="250" y="44"/>
                        <a:pt x="254" y="43"/>
                        <a:pt x="258" y="43"/>
                      </a:cubicBezTo>
                      <a:cubicBezTo>
                        <a:pt x="266" y="43"/>
                        <a:pt x="274" y="43"/>
                        <a:pt x="282" y="43"/>
                      </a:cubicBezTo>
                      <a:cubicBezTo>
                        <a:pt x="285" y="43"/>
                        <a:pt x="291" y="42"/>
                        <a:pt x="291" y="45"/>
                      </a:cubicBezTo>
                      <a:cubicBezTo>
                        <a:pt x="291" y="49"/>
                        <a:pt x="289" y="54"/>
                        <a:pt x="287" y="57"/>
                      </a:cubicBezTo>
                      <a:cubicBezTo>
                        <a:pt x="284" y="63"/>
                        <a:pt x="281" y="69"/>
                        <a:pt x="278" y="75"/>
                      </a:cubicBezTo>
                      <a:close/>
                      <a:moveTo>
                        <a:pt x="324" y="79"/>
                      </a:moveTo>
                      <a:cubicBezTo>
                        <a:pt x="320" y="81"/>
                        <a:pt x="316" y="81"/>
                        <a:pt x="311" y="81"/>
                      </a:cubicBezTo>
                      <a:cubicBezTo>
                        <a:pt x="311" y="81"/>
                        <a:pt x="310" y="81"/>
                        <a:pt x="310" y="81"/>
                      </a:cubicBezTo>
                      <a:cubicBezTo>
                        <a:pt x="306" y="81"/>
                        <a:pt x="301" y="81"/>
                        <a:pt x="297" y="81"/>
                      </a:cubicBezTo>
                      <a:cubicBezTo>
                        <a:pt x="294" y="81"/>
                        <a:pt x="291" y="81"/>
                        <a:pt x="289" y="80"/>
                      </a:cubicBezTo>
                      <a:cubicBezTo>
                        <a:pt x="283" y="79"/>
                        <a:pt x="290" y="67"/>
                        <a:pt x="290" y="66"/>
                      </a:cubicBezTo>
                      <a:cubicBezTo>
                        <a:pt x="293" y="59"/>
                        <a:pt x="296" y="53"/>
                        <a:pt x="299" y="46"/>
                      </a:cubicBezTo>
                      <a:cubicBezTo>
                        <a:pt x="300" y="44"/>
                        <a:pt x="314" y="44"/>
                        <a:pt x="316" y="44"/>
                      </a:cubicBezTo>
                      <a:cubicBezTo>
                        <a:pt x="323" y="44"/>
                        <a:pt x="329" y="45"/>
                        <a:pt x="336" y="45"/>
                      </a:cubicBezTo>
                      <a:cubicBezTo>
                        <a:pt x="346" y="45"/>
                        <a:pt x="341" y="54"/>
                        <a:pt x="339" y="60"/>
                      </a:cubicBezTo>
                      <a:cubicBezTo>
                        <a:pt x="337" y="67"/>
                        <a:pt x="333" y="77"/>
                        <a:pt x="324" y="79"/>
                      </a:cubicBezTo>
                      <a:close/>
                      <a:moveTo>
                        <a:pt x="386" y="81"/>
                      </a:moveTo>
                      <a:cubicBezTo>
                        <a:pt x="382" y="82"/>
                        <a:pt x="376" y="83"/>
                        <a:pt x="372" y="82"/>
                      </a:cubicBezTo>
                      <a:cubicBezTo>
                        <a:pt x="371" y="82"/>
                        <a:pt x="371" y="82"/>
                        <a:pt x="370" y="82"/>
                      </a:cubicBezTo>
                      <a:cubicBezTo>
                        <a:pt x="363" y="83"/>
                        <a:pt x="354" y="82"/>
                        <a:pt x="347" y="82"/>
                      </a:cubicBezTo>
                      <a:cubicBezTo>
                        <a:pt x="333" y="81"/>
                        <a:pt x="340" y="68"/>
                        <a:pt x="344" y="61"/>
                      </a:cubicBezTo>
                      <a:cubicBezTo>
                        <a:pt x="347" y="56"/>
                        <a:pt x="350" y="45"/>
                        <a:pt x="357" y="44"/>
                      </a:cubicBezTo>
                      <a:cubicBezTo>
                        <a:pt x="366" y="44"/>
                        <a:pt x="375" y="43"/>
                        <a:pt x="384" y="44"/>
                      </a:cubicBezTo>
                      <a:cubicBezTo>
                        <a:pt x="389" y="44"/>
                        <a:pt x="395" y="44"/>
                        <a:pt x="400" y="44"/>
                      </a:cubicBezTo>
                      <a:cubicBezTo>
                        <a:pt x="410" y="44"/>
                        <a:pt x="401" y="60"/>
                        <a:pt x="399" y="64"/>
                      </a:cubicBezTo>
                      <a:cubicBezTo>
                        <a:pt x="396" y="71"/>
                        <a:pt x="394" y="79"/>
                        <a:pt x="386" y="81"/>
                      </a:cubicBezTo>
                      <a:close/>
                      <a:moveTo>
                        <a:pt x="449" y="81"/>
                      </a:moveTo>
                      <a:cubicBezTo>
                        <a:pt x="445" y="82"/>
                        <a:pt x="440" y="83"/>
                        <a:pt x="435" y="82"/>
                      </a:cubicBezTo>
                      <a:cubicBezTo>
                        <a:pt x="435" y="82"/>
                        <a:pt x="435" y="82"/>
                        <a:pt x="434" y="83"/>
                      </a:cubicBezTo>
                      <a:cubicBezTo>
                        <a:pt x="429" y="83"/>
                        <a:pt x="423" y="83"/>
                        <a:pt x="418" y="82"/>
                      </a:cubicBezTo>
                      <a:cubicBezTo>
                        <a:pt x="414" y="82"/>
                        <a:pt x="411" y="82"/>
                        <a:pt x="408" y="82"/>
                      </a:cubicBezTo>
                      <a:cubicBezTo>
                        <a:pt x="401" y="81"/>
                        <a:pt x="404" y="72"/>
                        <a:pt x="405" y="68"/>
                      </a:cubicBezTo>
                      <a:cubicBezTo>
                        <a:pt x="408" y="61"/>
                        <a:pt x="411" y="54"/>
                        <a:pt x="414" y="47"/>
                      </a:cubicBezTo>
                      <a:cubicBezTo>
                        <a:pt x="416" y="43"/>
                        <a:pt x="430" y="44"/>
                        <a:pt x="433" y="44"/>
                      </a:cubicBezTo>
                      <a:cubicBezTo>
                        <a:pt x="441" y="43"/>
                        <a:pt x="448" y="44"/>
                        <a:pt x="456" y="44"/>
                      </a:cubicBezTo>
                      <a:cubicBezTo>
                        <a:pt x="459" y="44"/>
                        <a:pt x="466" y="43"/>
                        <a:pt x="466" y="47"/>
                      </a:cubicBezTo>
                      <a:cubicBezTo>
                        <a:pt x="466" y="51"/>
                        <a:pt x="464" y="54"/>
                        <a:pt x="463" y="57"/>
                      </a:cubicBezTo>
                      <a:cubicBezTo>
                        <a:pt x="461" y="66"/>
                        <a:pt x="460" y="80"/>
                        <a:pt x="449" y="81"/>
                      </a:cubicBezTo>
                      <a:close/>
                      <a:moveTo>
                        <a:pt x="519" y="81"/>
                      </a:moveTo>
                      <a:cubicBezTo>
                        <a:pt x="514" y="82"/>
                        <a:pt x="507" y="82"/>
                        <a:pt x="502" y="82"/>
                      </a:cubicBezTo>
                      <a:cubicBezTo>
                        <a:pt x="502" y="82"/>
                        <a:pt x="502" y="82"/>
                        <a:pt x="502" y="82"/>
                      </a:cubicBezTo>
                      <a:cubicBezTo>
                        <a:pt x="494" y="82"/>
                        <a:pt x="467" y="85"/>
                        <a:pt x="466" y="76"/>
                      </a:cubicBezTo>
                      <a:cubicBezTo>
                        <a:pt x="466" y="69"/>
                        <a:pt x="470" y="61"/>
                        <a:pt x="472" y="54"/>
                      </a:cubicBezTo>
                      <a:cubicBezTo>
                        <a:pt x="475" y="43"/>
                        <a:pt x="484" y="44"/>
                        <a:pt x="494" y="43"/>
                      </a:cubicBezTo>
                      <a:cubicBezTo>
                        <a:pt x="501" y="43"/>
                        <a:pt x="507" y="43"/>
                        <a:pt x="514" y="43"/>
                      </a:cubicBezTo>
                      <a:cubicBezTo>
                        <a:pt x="517" y="43"/>
                        <a:pt x="520" y="43"/>
                        <a:pt x="523" y="43"/>
                      </a:cubicBezTo>
                      <a:cubicBezTo>
                        <a:pt x="530" y="43"/>
                        <a:pt x="529" y="50"/>
                        <a:pt x="528" y="54"/>
                      </a:cubicBezTo>
                      <a:cubicBezTo>
                        <a:pt x="528" y="59"/>
                        <a:pt x="525" y="79"/>
                        <a:pt x="519" y="81"/>
                      </a:cubicBezTo>
                      <a:close/>
                      <a:moveTo>
                        <a:pt x="577" y="80"/>
                      </a:moveTo>
                      <a:cubicBezTo>
                        <a:pt x="572" y="81"/>
                        <a:pt x="565" y="82"/>
                        <a:pt x="559" y="82"/>
                      </a:cubicBezTo>
                      <a:cubicBezTo>
                        <a:pt x="558" y="82"/>
                        <a:pt x="558" y="82"/>
                        <a:pt x="557" y="82"/>
                      </a:cubicBezTo>
                      <a:cubicBezTo>
                        <a:pt x="557" y="82"/>
                        <a:pt x="557" y="82"/>
                        <a:pt x="557" y="82"/>
                      </a:cubicBezTo>
                      <a:cubicBezTo>
                        <a:pt x="557" y="82"/>
                        <a:pt x="557" y="82"/>
                        <a:pt x="556" y="82"/>
                      </a:cubicBezTo>
                      <a:cubicBezTo>
                        <a:pt x="552" y="83"/>
                        <a:pt x="546" y="82"/>
                        <a:pt x="542" y="82"/>
                      </a:cubicBezTo>
                      <a:cubicBezTo>
                        <a:pt x="540" y="82"/>
                        <a:pt x="532" y="81"/>
                        <a:pt x="531" y="79"/>
                      </a:cubicBezTo>
                      <a:cubicBezTo>
                        <a:pt x="530" y="74"/>
                        <a:pt x="532" y="67"/>
                        <a:pt x="533" y="62"/>
                      </a:cubicBezTo>
                      <a:cubicBezTo>
                        <a:pt x="534" y="57"/>
                        <a:pt x="535" y="52"/>
                        <a:pt x="536" y="47"/>
                      </a:cubicBezTo>
                      <a:cubicBezTo>
                        <a:pt x="538" y="42"/>
                        <a:pt x="559" y="43"/>
                        <a:pt x="564" y="43"/>
                      </a:cubicBezTo>
                      <a:cubicBezTo>
                        <a:pt x="568" y="43"/>
                        <a:pt x="572" y="43"/>
                        <a:pt x="576" y="43"/>
                      </a:cubicBezTo>
                      <a:cubicBezTo>
                        <a:pt x="581" y="44"/>
                        <a:pt x="582" y="47"/>
                        <a:pt x="583" y="52"/>
                      </a:cubicBezTo>
                      <a:cubicBezTo>
                        <a:pt x="582" y="54"/>
                        <a:pt x="582" y="56"/>
                        <a:pt x="582" y="58"/>
                      </a:cubicBezTo>
                      <a:cubicBezTo>
                        <a:pt x="582" y="60"/>
                        <a:pt x="582" y="63"/>
                        <a:pt x="581" y="64"/>
                      </a:cubicBezTo>
                      <a:cubicBezTo>
                        <a:pt x="581" y="68"/>
                        <a:pt x="581" y="78"/>
                        <a:pt x="577" y="80"/>
                      </a:cubicBezTo>
                      <a:close/>
                      <a:moveTo>
                        <a:pt x="635" y="62"/>
                      </a:moveTo>
                      <a:cubicBezTo>
                        <a:pt x="635" y="65"/>
                        <a:pt x="634" y="69"/>
                        <a:pt x="634" y="73"/>
                      </a:cubicBezTo>
                      <a:cubicBezTo>
                        <a:pt x="633" y="81"/>
                        <a:pt x="629" y="81"/>
                        <a:pt x="623" y="82"/>
                      </a:cubicBezTo>
                      <a:cubicBezTo>
                        <a:pt x="621" y="82"/>
                        <a:pt x="618" y="81"/>
                        <a:pt x="615" y="82"/>
                      </a:cubicBezTo>
                      <a:cubicBezTo>
                        <a:pt x="615" y="82"/>
                        <a:pt x="614" y="82"/>
                        <a:pt x="614" y="82"/>
                      </a:cubicBezTo>
                      <a:cubicBezTo>
                        <a:pt x="609" y="82"/>
                        <a:pt x="604" y="82"/>
                        <a:pt x="599" y="82"/>
                      </a:cubicBezTo>
                      <a:cubicBezTo>
                        <a:pt x="595" y="82"/>
                        <a:pt x="587" y="82"/>
                        <a:pt x="587" y="76"/>
                      </a:cubicBezTo>
                      <a:cubicBezTo>
                        <a:pt x="586" y="73"/>
                        <a:pt x="587" y="70"/>
                        <a:pt x="587" y="68"/>
                      </a:cubicBezTo>
                      <a:cubicBezTo>
                        <a:pt x="587" y="62"/>
                        <a:pt x="585" y="46"/>
                        <a:pt x="592" y="45"/>
                      </a:cubicBezTo>
                      <a:cubicBezTo>
                        <a:pt x="598" y="44"/>
                        <a:pt x="605" y="45"/>
                        <a:pt x="611" y="45"/>
                      </a:cubicBezTo>
                      <a:cubicBezTo>
                        <a:pt x="616" y="45"/>
                        <a:pt x="621" y="45"/>
                        <a:pt x="626" y="45"/>
                      </a:cubicBezTo>
                      <a:cubicBezTo>
                        <a:pt x="637" y="44"/>
                        <a:pt x="636" y="54"/>
                        <a:pt x="635" y="62"/>
                      </a:cubicBezTo>
                      <a:close/>
                      <a:moveTo>
                        <a:pt x="689" y="67"/>
                      </a:moveTo>
                      <a:cubicBezTo>
                        <a:pt x="688" y="74"/>
                        <a:pt x="690" y="81"/>
                        <a:pt x="680" y="82"/>
                      </a:cubicBezTo>
                      <a:cubicBezTo>
                        <a:pt x="676" y="83"/>
                        <a:pt x="672" y="83"/>
                        <a:pt x="669" y="83"/>
                      </a:cubicBezTo>
                      <a:cubicBezTo>
                        <a:pt x="668" y="83"/>
                        <a:pt x="668" y="83"/>
                        <a:pt x="667" y="83"/>
                      </a:cubicBezTo>
                      <a:cubicBezTo>
                        <a:pt x="666" y="83"/>
                        <a:pt x="666" y="83"/>
                        <a:pt x="665" y="83"/>
                      </a:cubicBezTo>
                      <a:cubicBezTo>
                        <a:pt x="664" y="83"/>
                        <a:pt x="664" y="83"/>
                        <a:pt x="663" y="83"/>
                      </a:cubicBezTo>
                      <a:cubicBezTo>
                        <a:pt x="663" y="83"/>
                        <a:pt x="663" y="83"/>
                        <a:pt x="662" y="84"/>
                      </a:cubicBezTo>
                      <a:cubicBezTo>
                        <a:pt x="659" y="84"/>
                        <a:pt x="655" y="84"/>
                        <a:pt x="651" y="84"/>
                      </a:cubicBezTo>
                      <a:cubicBezTo>
                        <a:pt x="641" y="83"/>
                        <a:pt x="643" y="69"/>
                        <a:pt x="643" y="62"/>
                      </a:cubicBezTo>
                      <a:cubicBezTo>
                        <a:pt x="643" y="58"/>
                        <a:pt x="643" y="54"/>
                        <a:pt x="644" y="50"/>
                      </a:cubicBezTo>
                      <a:cubicBezTo>
                        <a:pt x="644" y="41"/>
                        <a:pt x="662" y="44"/>
                        <a:pt x="667" y="44"/>
                      </a:cubicBezTo>
                      <a:cubicBezTo>
                        <a:pt x="674" y="44"/>
                        <a:pt x="680" y="44"/>
                        <a:pt x="686" y="45"/>
                      </a:cubicBezTo>
                      <a:cubicBezTo>
                        <a:pt x="691" y="46"/>
                        <a:pt x="690" y="63"/>
                        <a:pt x="689" y="67"/>
                      </a:cubicBezTo>
                      <a:close/>
                      <a:moveTo>
                        <a:pt x="737" y="82"/>
                      </a:moveTo>
                      <a:cubicBezTo>
                        <a:pt x="731" y="83"/>
                        <a:pt x="724" y="83"/>
                        <a:pt x="718" y="83"/>
                      </a:cubicBezTo>
                      <a:cubicBezTo>
                        <a:pt x="718" y="83"/>
                        <a:pt x="718" y="83"/>
                        <a:pt x="717" y="83"/>
                      </a:cubicBezTo>
                      <a:cubicBezTo>
                        <a:pt x="715" y="83"/>
                        <a:pt x="712" y="83"/>
                        <a:pt x="710" y="83"/>
                      </a:cubicBezTo>
                      <a:cubicBezTo>
                        <a:pt x="701" y="83"/>
                        <a:pt x="701" y="83"/>
                        <a:pt x="701" y="83"/>
                      </a:cubicBezTo>
                      <a:cubicBezTo>
                        <a:pt x="696" y="83"/>
                        <a:pt x="696" y="73"/>
                        <a:pt x="696" y="69"/>
                      </a:cubicBezTo>
                      <a:cubicBezTo>
                        <a:pt x="695" y="63"/>
                        <a:pt x="696" y="57"/>
                        <a:pt x="695" y="50"/>
                      </a:cubicBezTo>
                      <a:cubicBezTo>
                        <a:pt x="695" y="41"/>
                        <a:pt x="714" y="44"/>
                        <a:pt x="720" y="44"/>
                      </a:cubicBezTo>
                      <a:cubicBezTo>
                        <a:pt x="725" y="43"/>
                        <a:pt x="730" y="44"/>
                        <a:pt x="734" y="44"/>
                      </a:cubicBezTo>
                      <a:cubicBezTo>
                        <a:pt x="743" y="44"/>
                        <a:pt x="742" y="58"/>
                        <a:pt x="742" y="64"/>
                      </a:cubicBezTo>
                      <a:cubicBezTo>
                        <a:pt x="742" y="68"/>
                        <a:pt x="745" y="81"/>
                        <a:pt x="737" y="82"/>
                      </a:cubicBezTo>
                      <a:close/>
                      <a:moveTo>
                        <a:pt x="744" y="46"/>
                      </a:moveTo>
                      <a:cubicBezTo>
                        <a:pt x="744" y="45"/>
                        <a:pt x="744" y="45"/>
                        <a:pt x="744" y="44"/>
                      </a:cubicBezTo>
                      <a:cubicBezTo>
                        <a:pt x="743" y="43"/>
                        <a:pt x="741" y="41"/>
                        <a:pt x="739" y="41"/>
                      </a:cubicBezTo>
                      <a:cubicBezTo>
                        <a:pt x="740" y="40"/>
                        <a:pt x="742" y="40"/>
                        <a:pt x="743" y="39"/>
                      </a:cubicBezTo>
                      <a:cubicBezTo>
                        <a:pt x="743" y="39"/>
                        <a:pt x="743" y="38"/>
                        <a:pt x="744" y="38"/>
                      </a:cubicBezTo>
                      <a:cubicBezTo>
                        <a:pt x="744" y="39"/>
                        <a:pt x="745" y="40"/>
                        <a:pt x="746" y="41"/>
                      </a:cubicBezTo>
                      <a:cubicBezTo>
                        <a:pt x="747" y="41"/>
                        <a:pt x="748" y="41"/>
                        <a:pt x="748" y="41"/>
                      </a:cubicBezTo>
                      <a:cubicBezTo>
                        <a:pt x="748" y="42"/>
                        <a:pt x="748" y="42"/>
                        <a:pt x="747" y="42"/>
                      </a:cubicBezTo>
                      <a:cubicBezTo>
                        <a:pt x="746" y="43"/>
                        <a:pt x="745" y="44"/>
                        <a:pt x="744" y="46"/>
                      </a:cubicBezTo>
                      <a:close/>
                      <a:moveTo>
                        <a:pt x="785" y="83"/>
                      </a:moveTo>
                      <a:cubicBezTo>
                        <a:pt x="781" y="84"/>
                        <a:pt x="777" y="83"/>
                        <a:pt x="773" y="83"/>
                      </a:cubicBezTo>
                      <a:cubicBezTo>
                        <a:pt x="773" y="83"/>
                        <a:pt x="773" y="84"/>
                        <a:pt x="773" y="84"/>
                      </a:cubicBezTo>
                      <a:cubicBezTo>
                        <a:pt x="769" y="84"/>
                        <a:pt x="765" y="84"/>
                        <a:pt x="761" y="84"/>
                      </a:cubicBezTo>
                      <a:cubicBezTo>
                        <a:pt x="746" y="84"/>
                        <a:pt x="747" y="70"/>
                        <a:pt x="747" y="60"/>
                      </a:cubicBezTo>
                      <a:cubicBezTo>
                        <a:pt x="747" y="54"/>
                        <a:pt x="746" y="45"/>
                        <a:pt x="755" y="45"/>
                      </a:cubicBezTo>
                      <a:cubicBezTo>
                        <a:pt x="761" y="45"/>
                        <a:pt x="767" y="45"/>
                        <a:pt x="773" y="44"/>
                      </a:cubicBezTo>
                      <a:cubicBezTo>
                        <a:pt x="778" y="44"/>
                        <a:pt x="791" y="41"/>
                        <a:pt x="793" y="47"/>
                      </a:cubicBezTo>
                      <a:cubicBezTo>
                        <a:pt x="796" y="54"/>
                        <a:pt x="795" y="64"/>
                        <a:pt x="795" y="71"/>
                      </a:cubicBezTo>
                      <a:cubicBezTo>
                        <a:pt x="795" y="79"/>
                        <a:pt x="794" y="82"/>
                        <a:pt x="785" y="83"/>
                      </a:cubicBezTo>
                      <a:close/>
                      <a:moveTo>
                        <a:pt x="851" y="70"/>
                      </a:moveTo>
                      <a:cubicBezTo>
                        <a:pt x="850" y="76"/>
                        <a:pt x="850" y="82"/>
                        <a:pt x="842" y="82"/>
                      </a:cubicBezTo>
                      <a:cubicBezTo>
                        <a:pt x="837" y="82"/>
                        <a:pt x="833" y="82"/>
                        <a:pt x="829" y="82"/>
                      </a:cubicBezTo>
                      <a:cubicBezTo>
                        <a:pt x="828" y="82"/>
                        <a:pt x="828" y="82"/>
                        <a:pt x="828" y="82"/>
                      </a:cubicBezTo>
                      <a:cubicBezTo>
                        <a:pt x="827" y="82"/>
                        <a:pt x="827" y="82"/>
                        <a:pt x="826" y="82"/>
                      </a:cubicBezTo>
                      <a:cubicBezTo>
                        <a:pt x="825" y="82"/>
                        <a:pt x="824" y="82"/>
                        <a:pt x="823" y="82"/>
                      </a:cubicBezTo>
                      <a:cubicBezTo>
                        <a:pt x="822" y="82"/>
                        <a:pt x="822" y="82"/>
                        <a:pt x="821" y="83"/>
                      </a:cubicBezTo>
                      <a:cubicBezTo>
                        <a:pt x="814" y="83"/>
                        <a:pt x="804" y="83"/>
                        <a:pt x="803" y="78"/>
                      </a:cubicBezTo>
                      <a:cubicBezTo>
                        <a:pt x="801" y="71"/>
                        <a:pt x="802" y="62"/>
                        <a:pt x="803" y="55"/>
                      </a:cubicBezTo>
                      <a:cubicBezTo>
                        <a:pt x="803" y="50"/>
                        <a:pt x="802" y="44"/>
                        <a:pt x="809" y="44"/>
                      </a:cubicBezTo>
                      <a:cubicBezTo>
                        <a:pt x="816" y="44"/>
                        <a:pt x="823" y="44"/>
                        <a:pt x="830" y="44"/>
                      </a:cubicBezTo>
                      <a:cubicBezTo>
                        <a:pt x="835" y="44"/>
                        <a:pt x="841" y="44"/>
                        <a:pt x="847" y="44"/>
                      </a:cubicBezTo>
                      <a:cubicBezTo>
                        <a:pt x="854" y="44"/>
                        <a:pt x="851" y="65"/>
                        <a:pt x="851" y="70"/>
                      </a:cubicBezTo>
                      <a:close/>
                      <a:moveTo>
                        <a:pt x="903" y="67"/>
                      </a:moveTo>
                      <a:cubicBezTo>
                        <a:pt x="903" y="71"/>
                        <a:pt x="902" y="75"/>
                        <a:pt x="901" y="78"/>
                      </a:cubicBezTo>
                      <a:cubicBezTo>
                        <a:pt x="900" y="83"/>
                        <a:pt x="895" y="82"/>
                        <a:pt x="891" y="82"/>
                      </a:cubicBezTo>
                      <a:cubicBezTo>
                        <a:pt x="887" y="82"/>
                        <a:pt x="883" y="82"/>
                        <a:pt x="880" y="82"/>
                      </a:cubicBezTo>
                      <a:cubicBezTo>
                        <a:pt x="880" y="82"/>
                        <a:pt x="879" y="82"/>
                        <a:pt x="879" y="82"/>
                      </a:cubicBezTo>
                      <a:cubicBezTo>
                        <a:pt x="875" y="83"/>
                        <a:pt x="871" y="82"/>
                        <a:pt x="867" y="82"/>
                      </a:cubicBezTo>
                      <a:cubicBezTo>
                        <a:pt x="866" y="82"/>
                        <a:pt x="859" y="83"/>
                        <a:pt x="858" y="81"/>
                      </a:cubicBezTo>
                      <a:cubicBezTo>
                        <a:pt x="857" y="78"/>
                        <a:pt x="857" y="74"/>
                        <a:pt x="857" y="70"/>
                      </a:cubicBezTo>
                      <a:cubicBezTo>
                        <a:pt x="857" y="64"/>
                        <a:pt x="857" y="58"/>
                        <a:pt x="858" y="52"/>
                      </a:cubicBezTo>
                      <a:cubicBezTo>
                        <a:pt x="858" y="42"/>
                        <a:pt x="874" y="44"/>
                        <a:pt x="882" y="44"/>
                      </a:cubicBezTo>
                      <a:cubicBezTo>
                        <a:pt x="887" y="44"/>
                        <a:pt x="894" y="43"/>
                        <a:pt x="900" y="44"/>
                      </a:cubicBezTo>
                      <a:cubicBezTo>
                        <a:pt x="905" y="46"/>
                        <a:pt x="903" y="63"/>
                        <a:pt x="903" y="67"/>
                      </a:cubicBezTo>
                      <a:close/>
                      <a:moveTo>
                        <a:pt x="945" y="83"/>
                      </a:moveTo>
                      <a:cubicBezTo>
                        <a:pt x="940" y="84"/>
                        <a:pt x="936" y="84"/>
                        <a:pt x="932" y="83"/>
                      </a:cubicBezTo>
                      <a:cubicBezTo>
                        <a:pt x="932" y="83"/>
                        <a:pt x="932" y="83"/>
                        <a:pt x="932" y="83"/>
                      </a:cubicBezTo>
                      <a:cubicBezTo>
                        <a:pt x="932" y="83"/>
                        <a:pt x="932" y="83"/>
                        <a:pt x="932" y="83"/>
                      </a:cubicBezTo>
                      <a:cubicBezTo>
                        <a:pt x="931" y="83"/>
                        <a:pt x="931" y="83"/>
                        <a:pt x="931" y="84"/>
                      </a:cubicBezTo>
                      <a:cubicBezTo>
                        <a:pt x="926" y="84"/>
                        <a:pt x="920" y="83"/>
                        <a:pt x="915" y="83"/>
                      </a:cubicBezTo>
                      <a:cubicBezTo>
                        <a:pt x="910" y="83"/>
                        <a:pt x="910" y="82"/>
                        <a:pt x="910" y="77"/>
                      </a:cubicBezTo>
                      <a:cubicBezTo>
                        <a:pt x="910" y="74"/>
                        <a:pt x="910" y="72"/>
                        <a:pt x="909" y="69"/>
                      </a:cubicBezTo>
                      <a:cubicBezTo>
                        <a:pt x="909" y="64"/>
                        <a:pt x="909" y="58"/>
                        <a:pt x="909" y="52"/>
                      </a:cubicBezTo>
                      <a:cubicBezTo>
                        <a:pt x="910" y="43"/>
                        <a:pt x="919" y="44"/>
                        <a:pt x="926" y="44"/>
                      </a:cubicBezTo>
                      <a:cubicBezTo>
                        <a:pt x="932" y="43"/>
                        <a:pt x="939" y="43"/>
                        <a:pt x="946" y="43"/>
                      </a:cubicBezTo>
                      <a:cubicBezTo>
                        <a:pt x="955" y="44"/>
                        <a:pt x="953" y="58"/>
                        <a:pt x="953" y="64"/>
                      </a:cubicBezTo>
                      <a:cubicBezTo>
                        <a:pt x="953" y="71"/>
                        <a:pt x="954" y="82"/>
                        <a:pt x="945" y="83"/>
                      </a:cubicBezTo>
                      <a:close/>
                      <a:moveTo>
                        <a:pt x="1001" y="82"/>
                      </a:moveTo>
                      <a:cubicBezTo>
                        <a:pt x="996" y="83"/>
                        <a:pt x="992" y="83"/>
                        <a:pt x="987" y="83"/>
                      </a:cubicBezTo>
                      <a:cubicBezTo>
                        <a:pt x="987" y="83"/>
                        <a:pt x="987" y="83"/>
                        <a:pt x="986" y="83"/>
                      </a:cubicBezTo>
                      <a:cubicBezTo>
                        <a:pt x="982" y="84"/>
                        <a:pt x="977" y="84"/>
                        <a:pt x="972" y="83"/>
                      </a:cubicBezTo>
                      <a:cubicBezTo>
                        <a:pt x="966" y="83"/>
                        <a:pt x="963" y="85"/>
                        <a:pt x="960" y="77"/>
                      </a:cubicBezTo>
                      <a:cubicBezTo>
                        <a:pt x="959" y="72"/>
                        <a:pt x="960" y="67"/>
                        <a:pt x="960" y="62"/>
                      </a:cubicBezTo>
                      <a:cubicBezTo>
                        <a:pt x="959" y="53"/>
                        <a:pt x="960" y="47"/>
                        <a:pt x="970" y="45"/>
                      </a:cubicBezTo>
                      <a:cubicBezTo>
                        <a:pt x="978" y="44"/>
                        <a:pt x="986" y="44"/>
                        <a:pt x="994" y="44"/>
                      </a:cubicBezTo>
                      <a:cubicBezTo>
                        <a:pt x="998" y="44"/>
                        <a:pt x="1005" y="43"/>
                        <a:pt x="1006" y="47"/>
                      </a:cubicBezTo>
                      <a:cubicBezTo>
                        <a:pt x="1007" y="51"/>
                        <a:pt x="1007" y="55"/>
                        <a:pt x="1007" y="59"/>
                      </a:cubicBezTo>
                      <a:cubicBezTo>
                        <a:pt x="1007" y="66"/>
                        <a:pt x="1010" y="80"/>
                        <a:pt x="1001" y="82"/>
                      </a:cubicBezTo>
                      <a:close/>
                      <a:moveTo>
                        <a:pt x="1063" y="64"/>
                      </a:moveTo>
                      <a:cubicBezTo>
                        <a:pt x="1063" y="72"/>
                        <a:pt x="1063" y="82"/>
                        <a:pt x="1053" y="83"/>
                      </a:cubicBezTo>
                      <a:cubicBezTo>
                        <a:pt x="1049" y="83"/>
                        <a:pt x="1045" y="83"/>
                        <a:pt x="1041" y="83"/>
                      </a:cubicBezTo>
                      <a:cubicBezTo>
                        <a:pt x="1041" y="83"/>
                        <a:pt x="1041" y="83"/>
                        <a:pt x="1041" y="83"/>
                      </a:cubicBezTo>
                      <a:cubicBezTo>
                        <a:pt x="1035" y="83"/>
                        <a:pt x="1030" y="84"/>
                        <a:pt x="1025" y="83"/>
                      </a:cubicBezTo>
                      <a:cubicBezTo>
                        <a:pt x="1015" y="83"/>
                        <a:pt x="1014" y="76"/>
                        <a:pt x="1014" y="67"/>
                      </a:cubicBezTo>
                      <a:cubicBezTo>
                        <a:pt x="1013" y="62"/>
                        <a:pt x="1011" y="45"/>
                        <a:pt x="1019" y="45"/>
                      </a:cubicBezTo>
                      <a:cubicBezTo>
                        <a:pt x="1027" y="44"/>
                        <a:pt x="1035" y="44"/>
                        <a:pt x="1043" y="43"/>
                      </a:cubicBezTo>
                      <a:cubicBezTo>
                        <a:pt x="1048" y="43"/>
                        <a:pt x="1061" y="40"/>
                        <a:pt x="1063" y="47"/>
                      </a:cubicBezTo>
                      <a:cubicBezTo>
                        <a:pt x="1064" y="52"/>
                        <a:pt x="1063" y="59"/>
                        <a:pt x="1063" y="64"/>
                      </a:cubicBezTo>
                      <a:close/>
                      <a:moveTo>
                        <a:pt x="1112" y="76"/>
                      </a:moveTo>
                      <a:cubicBezTo>
                        <a:pt x="1111" y="84"/>
                        <a:pt x="1100" y="84"/>
                        <a:pt x="1093" y="84"/>
                      </a:cubicBezTo>
                      <a:cubicBezTo>
                        <a:pt x="1093" y="84"/>
                        <a:pt x="1093" y="84"/>
                        <a:pt x="1093" y="84"/>
                      </a:cubicBezTo>
                      <a:cubicBezTo>
                        <a:pt x="1089" y="84"/>
                        <a:pt x="1084" y="84"/>
                        <a:pt x="1080" y="84"/>
                      </a:cubicBezTo>
                      <a:cubicBezTo>
                        <a:pt x="1070" y="84"/>
                        <a:pt x="1070" y="78"/>
                        <a:pt x="1069" y="71"/>
                      </a:cubicBezTo>
                      <a:cubicBezTo>
                        <a:pt x="1068" y="64"/>
                        <a:pt x="1069" y="56"/>
                        <a:pt x="1069" y="49"/>
                      </a:cubicBezTo>
                      <a:cubicBezTo>
                        <a:pt x="1069" y="45"/>
                        <a:pt x="1082" y="46"/>
                        <a:pt x="1086" y="46"/>
                      </a:cubicBezTo>
                      <a:cubicBezTo>
                        <a:pt x="1091" y="45"/>
                        <a:pt x="1096" y="45"/>
                        <a:pt x="1101" y="46"/>
                      </a:cubicBezTo>
                      <a:cubicBezTo>
                        <a:pt x="1110" y="46"/>
                        <a:pt x="1114" y="47"/>
                        <a:pt x="1114" y="56"/>
                      </a:cubicBezTo>
                      <a:cubicBezTo>
                        <a:pt x="1115" y="63"/>
                        <a:pt x="1113" y="69"/>
                        <a:pt x="1112" y="76"/>
                      </a:cubicBezTo>
                      <a:close/>
                      <a:moveTo>
                        <a:pt x="1168" y="68"/>
                      </a:moveTo>
                      <a:cubicBezTo>
                        <a:pt x="1168" y="76"/>
                        <a:pt x="1167" y="82"/>
                        <a:pt x="1158" y="82"/>
                      </a:cubicBezTo>
                      <a:cubicBezTo>
                        <a:pt x="1155" y="83"/>
                        <a:pt x="1152" y="83"/>
                        <a:pt x="1149" y="83"/>
                      </a:cubicBezTo>
                      <a:cubicBezTo>
                        <a:pt x="1149" y="83"/>
                        <a:pt x="1149" y="83"/>
                        <a:pt x="1149" y="83"/>
                      </a:cubicBezTo>
                      <a:cubicBezTo>
                        <a:pt x="1143" y="83"/>
                        <a:pt x="1138" y="83"/>
                        <a:pt x="1132" y="83"/>
                      </a:cubicBezTo>
                      <a:cubicBezTo>
                        <a:pt x="1121" y="82"/>
                        <a:pt x="1122" y="73"/>
                        <a:pt x="1121" y="65"/>
                      </a:cubicBezTo>
                      <a:cubicBezTo>
                        <a:pt x="1120" y="59"/>
                        <a:pt x="1120" y="54"/>
                        <a:pt x="1121" y="48"/>
                      </a:cubicBezTo>
                      <a:cubicBezTo>
                        <a:pt x="1121" y="44"/>
                        <a:pt x="1139" y="45"/>
                        <a:pt x="1142" y="45"/>
                      </a:cubicBezTo>
                      <a:cubicBezTo>
                        <a:pt x="1150" y="45"/>
                        <a:pt x="1158" y="44"/>
                        <a:pt x="1165" y="45"/>
                      </a:cubicBezTo>
                      <a:cubicBezTo>
                        <a:pt x="1171" y="46"/>
                        <a:pt x="1168" y="65"/>
                        <a:pt x="1168" y="68"/>
                      </a:cubicBezTo>
                      <a:close/>
                      <a:moveTo>
                        <a:pt x="1224" y="67"/>
                      </a:moveTo>
                      <a:cubicBezTo>
                        <a:pt x="1224" y="69"/>
                        <a:pt x="1224" y="71"/>
                        <a:pt x="1224" y="74"/>
                      </a:cubicBezTo>
                      <a:cubicBezTo>
                        <a:pt x="1223" y="83"/>
                        <a:pt x="1216" y="83"/>
                        <a:pt x="1210" y="83"/>
                      </a:cubicBezTo>
                      <a:cubicBezTo>
                        <a:pt x="1207" y="83"/>
                        <a:pt x="1205" y="83"/>
                        <a:pt x="1203" y="84"/>
                      </a:cubicBezTo>
                      <a:cubicBezTo>
                        <a:pt x="1202" y="84"/>
                        <a:pt x="1202" y="83"/>
                        <a:pt x="1202" y="83"/>
                      </a:cubicBezTo>
                      <a:cubicBezTo>
                        <a:pt x="1198" y="83"/>
                        <a:pt x="1193" y="83"/>
                        <a:pt x="1189" y="83"/>
                      </a:cubicBezTo>
                      <a:cubicBezTo>
                        <a:pt x="1177" y="83"/>
                        <a:pt x="1175" y="74"/>
                        <a:pt x="1174" y="63"/>
                      </a:cubicBezTo>
                      <a:cubicBezTo>
                        <a:pt x="1174" y="60"/>
                        <a:pt x="1174" y="58"/>
                        <a:pt x="1174" y="55"/>
                      </a:cubicBezTo>
                      <a:cubicBezTo>
                        <a:pt x="1174" y="49"/>
                        <a:pt x="1175" y="47"/>
                        <a:pt x="1182" y="47"/>
                      </a:cubicBezTo>
                      <a:cubicBezTo>
                        <a:pt x="1188" y="46"/>
                        <a:pt x="1195" y="46"/>
                        <a:pt x="1202" y="46"/>
                      </a:cubicBezTo>
                      <a:cubicBezTo>
                        <a:pt x="1207" y="46"/>
                        <a:pt x="1212" y="46"/>
                        <a:pt x="1217" y="45"/>
                      </a:cubicBezTo>
                      <a:cubicBezTo>
                        <a:pt x="1226" y="45"/>
                        <a:pt x="1224" y="61"/>
                        <a:pt x="1224" y="67"/>
                      </a:cubicBezTo>
                      <a:close/>
                      <a:moveTo>
                        <a:pt x="1225" y="37"/>
                      </a:moveTo>
                      <a:cubicBezTo>
                        <a:pt x="1226" y="39"/>
                        <a:pt x="1227" y="41"/>
                        <a:pt x="1228" y="42"/>
                      </a:cubicBezTo>
                      <a:cubicBezTo>
                        <a:pt x="1229" y="42"/>
                        <a:pt x="1229" y="42"/>
                        <a:pt x="1229" y="42"/>
                      </a:cubicBezTo>
                      <a:cubicBezTo>
                        <a:pt x="1228" y="42"/>
                        <a:pt x="1228" y="42"/>
                        <a:pt x="1228" y="43"/>
                      </a:cubicBezTo>
                      <a:cubicBezTo>
                        <a:pt x="1227" y="44"/>
                        <a:pt x="1226" y="45"/>
                        <a:pt x="1226" y="46"/>
                      </a:cubicBezTo>
                      <a:cubicBezTo>
                        <a:pt x="1225" y="45"/>
                        <a:pt x="1225" y="44"/>
                        <a:pt x="1224" y="44"/>
                      </a:cubicBezTo>
                      <a:cubicBezTo>
                        <a:pt x="1223" y="43"/>
                        <a:pt x="1222" y="42"/>
                        <a:pt x="1221" y="42"/>
                      </a:cubicBezTo>
                      <a:cubicBezTo>
                        <a:pt x="1223" y="41"/>
                        <a:pt x="1224" y="39"/>
                        <a:pt x="1225" y="37"/>
                      </a:cubicBezTo>
                      <a:close/>
                      <a:moveTo>
                        <a:pt x="1281" y="69"/>
                      </a:moveTo>
                      <a:cubicBezTo>
                        <a:pt x="1281" y="72"/>
                        <a:pt x="1282" y="81"/>
                        <a:pt x="1277" y="82"/>
                      </a:cubicBezTo>
                      <a:cubicBezTo>
                        <a:pt x="1274" y="82"/>
                        <a:pt x="1270" y="83"/>
                        <a:pt x="1267" y="83"/>
                      </a:cubicBezTo>
                      <a:cubicBezTo>
                        <a:pt x="1264" y="83"/>
                        <a:pt x="1261" y="83"/>
                        <a:pt x="1257" y="83"/>
                      </a:cubicBezTo>
                      <a:cubicBezTo>
                        <a:pt x="1257" y="83"/>
                        <a:pt x="1257" y="83"/>
                        <a:pt x="1257" y="83"/>
                      </a:cubicBezTo>
                      <a:cubicBezTo>
                        <a:pt x="1249" y="83"/>
                        <a:pt x="1242" y="83"/>
                        <a:pt x="1235" y="81"/>
                      </a:cubicBezTo>
                      <a:cubicBezTo>
                        <a:pt x="1228" y="80"/>
                        <a:pt x="1229" y="66"/>
                        <a:pt x="1229" y="60"/>
                      </a:cubicBezTo>
                      <a:cubicBezTo>
                        <a:pt x="1229" y="56"/>
                        <a:pt x="1229" y="51"/>
                        <a:pt x="1230" y="47"/>
                      </a:cubicBezTo>
                      <a:cubicBezTo>
                        <a:pt x="1230" y="44"/>
                        <a:pt x="1254" y="45"/>
                        <a:pt x="1257" y="45"/>
                      </a:cubicBezTo>
                      <a:cubicBezTo>
                        <a:pt x="1263" y="44"/>
                        <a:pt x="1269" y="45"/>
                        <a:pt x="1275" y="45"/>
                      </a:cubicBezTo>
                      <a:cubicBezTo>
                        <a:pt x="1283" y="46"/>
                        <a:pt x="1281" y="64"/>
                        <a:pt x="1281" y="69"/>
                      </a:cubicBezTo>
                      <a:close/>
                      <a:moveTo>
                        <a:pt x="1334" y="84"/>
                      </a:moveTo>
                      <a:cubicBezTo>
                        <a:pt x="1329" y="84"/>
                        <a:pt x="1323" y="85"/>
                        <a:pt x="1318" y="85"/>
                      </a:cubicBezTo>
                      <a:cubicBezTo>
                        <a:pt x="1318" y="85"/>
                        <a:pt x="1318" y="85"/>
                        <a:pt x="1318" y="85"/>
                      </a:cubicBezTo>
                      <a:cubicBezTo>
                        <a:pt x="1318" y="85"/>
                        <a:pt x="1318" y="85"/>
                        <a:pt x="1318" y="85"/>
                      </a:cubicBezTo>
                      <a:cubicBezTo>
                        <a:pt x="1318" y="85"/>
                        <a:pt x="1318" y="85"/>
                        <a:pt x="1318" y="85"/>
                      </a:cubicBezTo>
                      <a:cubicBezTo>
                        <a:pt x="1313" y="85"/>
                        <a:pt x="1308" y="85"/>
                        <a:pt x="1303" y="84"/>
                      </a:cubicBezTo>
                      <a:cubicBezTo>
                        <a:pt x="1301" y="84"/>
                        <a:pt x="1299" y="84"/>
                        <a:pt x="1297" y="84"/>
                      </a:cubicBezTo>
                      <a:cubicBezTo>
                        <a:pt x="1286" y="83"/>
                        <a:pt x="1287" y="74"/>
                        <a:pt x="1287" y="66"/>
                      </a:cubicBezTo>
                      <a:cubicBezTo>
                        <a:pt x="1287" y="62"/>
                        <a:pt x="1284" y="48"/>
                        <a:pt x="1290" y="46"/>
                      </a:cubicBezTo>
                      <a:cubicBezTo>
                        <a:pt x="1298" y="44"/>
                        <a:pt x="1309" y="45"/>
                        <a:pt x="1318" y="44"/>
                      </a:cubicBezTo>
                      <a:cubicBezTo>
                        <a:pt x="1324" y="44"/>
                        <a:pt x="1334" y="42"/>
                        <a:pt x="1339" y="48"/>
                      </a:cubicBezTo>
                      <a:cubicBezTo>
                        <a:pt x="1340" y="49"/>
                        <a:pt x="1341" y="52"/>
                        <a:pt x="1341" y="54"/>
                      </a:cubicBezTo>
                      <a:cubicBezTo>
                        <a:pt x="1342" y="56"/>
                        <a:pt x="1342" y="58"/>
                        <a:pt x="1343" y="60"/>
                      </a:cubicBezTo>
                      <a:cubicBezTo>
                        <a:pt x="1343" y="64"/>
                        <a:pt x="1344" y="69"/>
                        <a:pt x="1344" y="72"/>
                      </a:cubicBezTo>
                      <a:cubicBezTo>
                        <a:pt x="1344" y="80"/>
                        <a:pt x="1343" y="84"/>
                        <a:pt x="1334" y="84"/>
                      </a:cubicBezTo>
                      <a:close/>
                      <a:moveTo>
                        <a:pt x="1339" y="37"/>
                      </a:moveTo>
                      <a:cubicBezTo>
                        <a:pt x="1340" y="39"/>
                        <a:pt x="1342" y="41"/>
                        <a:pt x="1345" y="42"/>
                      </a:cubicBezTo>
                      <a:cubicBezTo>
                        <a:pt x="1343" y="43"/>
                        <a:pt x="1342" y="44"/>
                        <a:pt x="1342" y="45"/>
                      </a:cubicBezTo>
                      <a:cubicBezTo>
                        <a:pt x="1341" y="45"/>
                        <a:pt x="1341" y="44"/>
                        <a:pt x="1341" y="44"/>
                      </a:cubicBezTo>
                      <a:cubicBezTo>
                        <a:pt x="1340" y="42"/>
                        <a:pt x="1338" y="41"/>
                        <a:pt x="1336" y="41"/>
                      </a:cubicBezTo>
                      <a:cubicBezTo>
                        <a:pt x="1338" y="40"/>
                        <a:pt x="1339" y="39"/>
                        <a:pt x="1339" y="37"/>
                      </a:cubicBezTo>
                      <a:close/>
                      <a:moveTo>
                        <a:pt x="1397" y="38"/>
                      </a:moveTo>
                      <a:cubicBezTo>
                        <a:pt x="1398" y="40"/>
                        <a:pt x="1399" y="41"/>
                        <a:pt x="1400" y="41"/>
                      </a:cubicBezTo>
                      <a:cubicBezTo>
                        <a:pt x="1401" y="42"/>
                        <a:pt x="1402" y="42"/>
                        <a:pt x="1403" y="42"/>
                      </a:cubicBezTo>
                      <a:cubicBezTo>
                        <a:pt x="1403" y="43"/>
                        <a:pt x="1402" y="43"/>
                        <a:pt x="1401" y="44"/>
                      </a:cubicBezTo>
                      <a:cubicBezTo>
                        <a:pt x="1401" y="44"/>
                        <a:pt x="1401" y="45"/>
                        <a:pt x="1400" y="45"/>
                      </a:cubicBezTo>
                      <a:cubicBezTo>
                        <a:pt x="1399" y="43"/>
                        <a:pt x="1397" y="42"/>
                        <a:pt x="1395" y="41"/>
                      </a:cubicBezTo>
                      <a:cubicBezTo>
                        <a:pt x="1396" y="41"/>
                        <a:pt x="1397" y="40"/>
                        <a:pt x="1397" y="38"/>
                      </a:cubicBezTo>
                      <a:close/>
                      <a:moveTo>
                        <a:pt x="1464" y="44"/>
                      </a:moveTo>
                      <a:cubicBezTo>
                        <a:pt x="1463" y="43"/>
                        <a:pt x="1462" y="42"/>
                        <a:pt x="1460" y="41"/>
                      </a:cubicBezTo>
                      <a:cubicBezTo>
                        <a:pt x="1459" y="40"/>
                        <a:pt x="1458" y="40"/>
                        <a:pt x="1457" y="40"/>
                      </a:cubicBezTo>
                      <a:cubicBezTo>
                        <a:pt x="1458" y="39"/>
                        <a:pt x="1458" y="37"/>
                        <a:pt x="1458" y="35"/>
                      </a:cubicBezTo>
                      <a:cubicBezTo>
                        <a:pt x="1459" y="37"/>
                        <a:pt x="1461" y="39"/>
                        <a:pt x="1463" y="40"/>
                      </a:cubicBezTo>
                      <a:cubicBezTo>
                        <a:pt x="1464" y="41"/>
                        <a:pt x="1465" y="41"/>
                        <a:pt x="1467" y="42"/>
                      </a:cubicBezTo>
                      <a:cubicBezTo>
                        <a:pt x="1466" y="42"/>
                        <a:pt x="1466" y="43"/>
                        <a:pt x="1465" y="43"/>
                      </a:cubicBezTo>
                      <a:cubicBezTo>
                        <a:pt x="1465" y="43"/>
                        <a:pt x="1465" y="44"/>
                        <a:pt x="1464" y="44"/>
                      </a:cubicBezTo>
                      <a:close/>
                      <a:moveTo>
                        <a:pt x="1386" y="84"/>
                      </a:moveTo>
                      <a:cubicBezTo>
                        <a:pt x="1385" y="84"/>
                        <a:pt x="1385" y="84"/>
                        <a:pt x="1385" y="84"/>
                      </a:cubicBezTo>
                      <a:cubicBezTo>
                        <a:pt x="1385" y="84"/>
                        <a:pt x="1385" y="84"/>
                        <a:pt x="1385" y="84"/>
                      </a:cubicBezTo>
                      <a:cubicBezTo>
                        <a:pt x="1376" y="85"/>
                        <a:pt x="1356" y="88"/>
                        <a:pt x="1352" y="77"/>
                      </a:cubicBezTo>
                      <a:cubicBezTo>
                        <a:pt x="1350" y="70"/>
                        <a:pt x="1348" y="63"/>
                        <a:pt x="1347" y="56"/>
                      </a:cubicBezTo>
                      <a:cubicBezTo>
                        <a:pt x="1346" y="53"/>
                        <a:pt x="1346" y="50"/>
                        <a:pt x="1345" y="47"/>
                      </a:cubicBezTo>
                      <a:cubicBezTo>
                        <a:pt x="1345" y="45"/>
                        <a:pt x="1357" y="45"/>
                        <a:pt x="1359" y="45"/>
                      </a:cubicBezTo>
                      <a:cubicBezTo>
                        <a:pt x="1366" y="45"/>
                        <a:pt x="1373" y="45"/>
                        <a:pt x="1380" y="45"/>
                      </a:cubicBezTo>
                      <a:cubicBezTo>
                        <a:pt x="1389" y="45"/>
                        <a:pt x="1395" y="43"/>
                        <a:pt x="1399" y="52"/>
                      </a:cubicBezTo>
                      <a:cubicBezTo>
                        <a:pt x="1402" y="60"/>
                        <a:pt x="1404" y="67"/>
                        <a:pt x="1406" y="74"/>
                      </a:cubicBezTo>
                      <a:cubicBezTo>
                        <a:pt x="1409" y="87"/>
                        <a:pt x="1393" y="83"/>
                        <a:pt x="1386" y="84"/>
                      </a:cubicBezTo>
                      <a:close/>
                      <a:moveTo>
                        <a:pt x="1464" y="83"/>
                      </a:moveTo>
                      <a:cubicBezTo>
                        <a:pt x="1459" y="83"/>
                        <a:pt x="1455" y="83"/>
                        <a:pt x="1450" y="84"/>
                      </a:cubicBezTo>
                      <a:cubicBezTo>
                        <a:pt x="1444" y="85"/>
                        <a:pt x="1438" y="85"/>
                        <a:pt x="1431" y="84"/>
                      </a:cubicBezTo>
                      <a:cubicBezTo>
                        <a:pt x="1428" y="84"/>
                        <a:pt x="1425" y="84"/>
                        <a:pt x="1422" y="84"/>
                      </a:cubicBezTo>
                      <a:cubicBezTo>
                        <a:pt x="1416" y="83"/>
                        <a:pt x="1414" y="80"/>
                        <a:pt x="1412" y="74"/>
                      </a:cubicBezTo>
                      <a:cubicBezTo>
                        <a:pt x="1410" y="66"/>
                        <a:pt x="1404" y="56"/>
                        <a:pt x="1404" y="48"/>
                      </a:cubicBezTo>
                      <a:cubicBezTo>
                        <a:pt x="1405" y="43"/>
                        <a:pt x="1431" y="44"/>
                        <a:pt x="1435" y="45"/>
                      </a:cubicBezTo>
                      <a:cubicBezTo>
                        <a:pt x="1442" y="45"/>
                        <a:pt x="1448" y="45"/>
                        <a:pt x="1455" y="45"/>
                      </a:cubicBezTo>
                      <a:cubicBezTo>
                        <a:pt x="1462" y="45"/>
                        <a:pt x="1465" y="55"/>
                        <a:pt x="1468" y="61"/>
                      </a:cubicBezTo>
                      <a:cubicBezTo>
                        <a:pt x="1470" y="65"/>
                        <a:pt x="1471" y="69"/>
                        <a:pt x="1472" y="73"/>
                      </a:cubicBezTo>
                      <a:cubicBezTo>
                        <a:pt x="1474" y="81"/>
                        <a:pt x="1472" y="83"/>
                        <a:pt x="1464" y="83"/>
                      </a:cubicBezTo>
                      <a:close/>
                      <a:moveTo>
                        <a:pt x="1510" y="83"/>
                      </a:moveTo>
                      <a:cubicBezTo>
                        <a:pt x="1510" y="83"/>
                        <a:pt x="1510" y="83"/>
                        <a:pt x="1510" y="83"/>
                      </a:cubicBezTo>
                      <a:cubicBezTo>
                        <a:pt x="1509" y="83"/>
                        <a:pt x="1509" y="83"/>
                        <a:pt x="1509" y="83"/>
                      </a:cubicBezTo>
                      <a:cubicBezTo>
                        <a:pt x="1509" y="83"/>
                        <a:pt x="1509" y="83"/>
                        <a:pt x="1509" y="83"/>
                      </a:cubicBezTo>
                      <a:cubicBezTo>
                        <a:pt x="1503" y="84"/>
                        <a:pt x="1498" y="83"/>
                        <a:pt x="1492" y="83"/>
                      </a:cubicBezTo>
                      <a:cubicBezTo>
                        <a:pt x="1484" y="83"/>
                        <a:pt x="1482" y="79"/>
                        <a:pt x="1478" y="72"/>
                      </a:cubicBezTo>
                      <a:cubicBezTo>
                        <a:pt x="1476" y="68"/>
                        <a:pt x="1474" y="65"/>
                        <a:pt x="1473" y="61"/>
                      </a:cubicBezTo>
                      <a:cubicBezTo>
                        <a:pt x="1472" y="59"/>
                        <a:pt x="1471" y="57"/>
                        <a:pt x="1471" y="56"/>
                      </a:cubicBezTo>
                      <a:cubicBezTo>
                        <a:pt x="1470" y="53"/>
                        <a:pt x="1469" y="51"/>
                        <a:pt x="1469" y="49"/>
                      </a:cubicBezTo>
                      <a:cubicBezTo>
                        <a:pt x="1467" y="42"/>
                        <a:pt x="1482" y="43"/>
                        <a:pt x="1486" y="43"/>
                      </a:cubicBezTo>
                      <a:cubicBezTo>
                        <a:pt x="1490" y="42"/>
                        <a:pt x="1493" y="42"/>
                        <a:pt x="1497" y="42"/>
                      </a:cubicBezTo>
                      <a:cubicBezTo>
                        <a:pt x="1499" y="42"/>
                        <a:pt x="1501" y="42"/>
                        <a:pt x="1503" y="42"/>
                      </a:cubicBezTo>
                      <a:cubicBezTo>
                        <a:pt x="1505" y="42"/>
                        <a:pt x="1507" y="42"/>
                        <a:pt x="1509" y="42"/>
                      </a:cubicBezTo>
                      <a:cubicBezTo>
                        <a:pt x="1513" y="43"/>
                        <a:pt x="1519" y="59"/>
                        <a:pt x="1520" y="62"/>
                      </a:cubicBezTo>
                      <a:cubicBezTo>
                        <a:pt x="1523" y="67"/>
                        <a:pt x="1525" y="74"/>
                        <a:pt x="1525" y="80"/>
                      </a:cubicBezTo>
                      <a:cubicBezTo>
                        <a:pt x="1525" y="84"/>
                        <a:pt x="1512" y="83"/>
                        <a:pt x="1510" y="83"/>
                      </a:cubicBezTo>
                      <a:close/>
                      <a:moveTo>
                        <a:pt x="1511" y="38"/>
                      </a:moveTo>
                      <a:cubicBezTo>
                        <a:pt x="1511" y="38"/>
                        <a:pt x="1512" y="38"/>
                        <a:pt x="1512" y="39"/>
                      </a:cubicBezTo>
                      <a:cubicBezTo>
                        <a:pt x="1512" y="38"/>
                        <a:pt x="1511" y="38"/>
                        <a:pt x="1511" y="38"/>
                      </a:cubicBezTo>
                      <a:cubicBezTo>
                        <a:pt x="1511" y="38"/>
                        <a:pt x="1511" y="38"/>
                        <a:pt x="1511" y="38"/>
                      </a:cubicBezTo>
                      <a:cubicBezTo>
                        <a:pt x="1511" y="38"/>
                        <a:pt x="1511" y="38"/>
                        <a:pt x="1511" y="38"/>
                      </a:cubicBezTo>
                      <a:close/>
                      <a:moveTo>
                        <a:pt x="1570" y="35"/>
                      </a:moveTo>
                      <a:cubicBezTo>
                        <a:pt x="1572" y="38"/>
                        <a:pt x="1575" y="41"/>
                        <a:pt x="1577" y="41"/>
                      </a:cubicBezTo>
                      <a:cubicBezTo>
                        <a:pt x="1578" y="41"/>
                        <a:pt x="1578" y="41"/>
                        <a:pt x="1579" y="41"/>
                      </a:cubicBezTo>
                      <a:cubicBezTo>
                        <a:pt x="1577" y="42"/>
                        <a:pt x="1576" y="43"/>
                        <a:pt x="1576" y="45"/>
                      </a:cubicBezTo>
                      <a:cubicBezTo>
                        <a:pt x="1576" y="45"/>
                        <a:pt x="1576" y="45"/>
                        <a:pt x="1576" y="46"/>
                      </a:cubicBezTo>
                      <a:cubicBezTo>
                        <a:pt x="1574" y="44"/>
                        <a:pt x="1573" y="42"/>
                        <a:pt x="1571" y="40"/>
                      </a:cubicBezTo>
                      <a:cubicBezTo>
                        <a:pt x="1570" y="40"/>
                        <a:pt x="1569" y="39"/>
                        <a:pt x="1568" y="39"/>
                      </a:cubicBezTo>
                      <a:cubicBezTo>
                        <a:pt x="1569" y="39"/>
                        <a:pt x="1569" y="38"/>
                        <a:pt x="1570" y="38"/>
                      </a:cubicBezTo>
                      <a:cubicBezTo>
                        <a:pt x="1570" y="37"/>
                        <a:pt x="1570" y="36"/>
                        <a:pt x="1570" y="35"/>
                      </a:cubicBezTo>
                      <a:close/>
                      <a:moveTo>
                        <a:pt x="1516" y="43"/>
                      </a:moveTo>
                      <a:cubicBezTo>
                        <a:pt x="1515" y="42"/>
                        <a:pt x="1515" y="42"/>
                        <a:pt x="1514" y="41"/>
                      </a:cubicBezTo>
                      <a:cubicBezTo>
                        <a:pt x="1514" y="40"/>
                        <a:pt x="1514" y="40"/>
                        <a:pt x="1513" y="40"/>
                      </a:cubicBezTo>
                      <a:cubicBezTo>
                        <a:pt x="1514" y="40"/>
                        <a:pt x="1515" y="41"/>
                        <a:pt x="1516" y="41"/>
                      </a:cubicBezTo>
                      <a:cubicBezTo>
                        <a:pt x="1516" y="41"/>
                        <a:pt x="1517" y="41"/>
                        <a:pt x="1518" y="42"/>
                      </a:cubicBezTo>
                      <a:cubicBezTo>
                        <a:pt x="1517" y="42"/>
                        <a:pt x="1517" y="42"/>
                        <a:pt x="1516" y="42"/>
                      </a:cubicBezTo>
                      <a:cubicBezTo>
                        <a:pt x="1516" y="42"/>
                        <a:pt x="1516" y="43"/>
                        <a:pt x="1516" y="43"/>
                      </a:cubicBezTo>
                      <a:close/>
                      <a:moveTo>
                        <a:pt x="1579" y="84"/>
                      </a:moveTo>
                      <a:cubicBezTo>
                        <a:pt x="1575" y="84"/>
                        <a:pt x="1571" y="84"/>
                        <a:pt x="1566" y="84"/>
                      </a:cubicBezTo>
                      <a:cubicBezTo>
                        <a:pt x="1566" y="84"/>
                        <a:pt x="1566" y="84"/>
                        <a:pt x="1566" y="84"/>
                      </a:cubicBezTo>
                      <a:cubicBezTo>
                        <a:pt x="1559" y="84"/>
                        <a:pt x="1552" y="83"/>
                        <a:pt x="1545" y="83"/>
                      </a:cubicBezTo>
                      <a:cubicBezTo>
                        <a:pt x="1537" y="83"/>
                        <a:pt x="1533" y="78"/>
                        <a:pt x="1530" y="71"/>
                      </a:cubicBezTo>
                      <a:cubicBezTo>
                        <a:pt x="1527" y="64"/>
                        <a:pt x="1523" y="57"/>
                        <a:pt x="1521" y="50"/>
                      </a:cubicBezTo>
                      <a:cubicBezTo>
                        <a:pt x="1519" y="45"/>
                        <a:pt x="1522" y="45"/>
                        <a:pt x="1528" y="44"/>
                      </a:cubicBezTo>
                      <a:cubicBezTo>
                        <a:pt x="1531" y="44"/>
                        <a:pt x="1535" y="44"/>
                        <a:pt x="1539" y="44"/>
                      </a:cubicBezTo>
                      <a:cubicBezTo>
                        <a:pt x="1547" y="44"/>
                        <a:pt x="1555" y="43"/>
                        <a:pt x="1564" y="43"/>
                      </a:cubicBezTo>
                      <a:cubicBezTo>
                        <a:pt x="1572" y="43"/>
                        <a:pt x="1577" y="56"/>
                        <a:pt x="1581" y="62"/>
                      </a:cubicBezTo>
                      <a:cubicBezTo>
                        <a:pt x="1583" y="66"/>
                        <a:pt x="1585" y="70"/>
                        <a:pt x="1586" y="74"/>
                      </a:cubicBezTo>
                      <a:cubicBezTo>
                        <a:pt x="1589" y="82"/>
                        <a:pt x="1588" y="84"/>
                        <a:pt x="1579" y="84"/>
                      </a:cubicBezTo>
                      <a:close/>
                      <a:moveTo>
                        <a:pt x="1628" y="83"/>
                      </a:moveTo>
                      <a:cubicBezTo>
                        <a:pt x="1628" y="83"/>
                        <a:pt x="1613" y="84"/>
                        <a:pt x="1606" y="83"/>
                      </a:cubicBezTo>
                      <a:cubicBezTo>
                        <a:pt x="1597" y="83"/>
                        <a:pt x="1593" y="73"/>
                        <a:pt x="1590" y="67"/>
                      </a:cubicBezTo>
                      <a:cubicBezTo>
                        <a:pt x="1587" y="62"/>
                        <a:pt x="1585" y="57"/>
                        <a:pt x="1583" y="53"/>
                      </a:cubicBezTo>
                      <a:cubicBezTo>
                        <a:pt x="1577" y="42"/>
                        <a:pt x="1593" y="44"/>
                        <a:pt x="1599" y="44"/>
                      </a:cubicBezTo>
                      <a:cubicBezTo>
                        <a:pt x="1603" y="44"/>
                        <a:pt x="1614" y="43"/>
                        <a:pt x="1617" y="45"/>
                      </a:cubicBezTo>
                      <a:cubicBezTo>
                        <a:pt x="1621" y="49"/>
                        <a:pt x="1625" y="56"/>
                        <a:pt x="1629" y="62"/>
                      </a:cubicBezTo>
                      <a:cubicBezTo>
                        <a:pt x="1632" y="67"/>
                        <a:pt x="1636" y="73"/>
                        <a:pt x="1640" y="79"/>
                      </a:cubicBezTo>
                      <a:cubicBezTo>
                        <a:pt x="1643" y="84"/>
                        <a:pt x="1634" y="84"/>
                        <a:pt x="1628" y="83"/>
                      </a:cubicBezTo>
                      <a:close/>
                      <a:moveTo>
                        <a:pt x="1683" y="82"/>
                      </a:moveTo>
                      <a:cubicBezTo>
                        <a:pt x="1682" y="82"/>
                        <a:pt x="1682" y="82"/>
                        <a:pt x="1682" y="82"/>
                      </a:cubicBezTo>
                      <a:cubicBezTo>
                        <a:pt x="1667" y="82"/>
                        <a:pt x="1653" y="87"/>
                        <a:pt x="1643" y="72"/>
                      </a:cubicBezTo>
                      <a:cubicBezTo>
                        <a:pt x="1638" y="65"/>
                        <a:pt x="1634" y="58"/>
                        <a:pt x="1629" y="52"/>
                      </a:cubicBezTo>
                      <a:cubicBezTo>
                        <a:pt x="1627" y="49"/>
                        <a:pt x="1622" y="43"/>
                        <a:pt x="1630" y="43"/>
                      </a:cubicBezTo>
                      <a:cubicBezTo>
                        <a:pt x="1636" y="43"/>
                        <a:pt x="1641" y="42"/>
                        <a:pt x="1647" y="43"/>
                      </a:cubicBezTo>
                      <a:cubicBezTo>
                        <a:pt x="1653" y="43"/>
                        <a:pt x="1658" y="43"/>
                        <a:pt x="1664" y="43"/>
                      </a:cubicBezTo>
                      <a:cubicBezTo>
                        <a:pt x="1667" y="43"/>
                        <a:pt x="1670" y="43"/>
                        <a:pt x="1673" y="43"/>
                      </a:cubicBezTo>
                      <a:cubicBezTo>
                        <a:pt x="1679" y="44"/>
                        <a:pt x="1683" y="51"/>
                        <a:pt x="1687" y="56"/>
                      </a:cubicBezTo>
                      <a:cubicBezTo>
                        <a:pt x="1691" y="62"/>
                        <a:pt x="1695" y="68"/>
                        <a:pt x="1698" y="75"/>
                      </a:cubicBezTo>
                      <a:cubicBezTo>
                        <a:pt x="1703" y="85"/>
                        <a:pt x="1689" y="82"/>
                        <a:pt x="1683" y="82"/>
                      </a:cubicBezTo>
                      <a:close/>
                      <a:moveTo>
                        <a:pt x="1725" y="37"/>
                      </a:moveTo>
                      <a:cubicBezTo>
                        <a:pt x="1725" y="37"/>
                        <a:pt x="1726" y="38"/>
                        <a:pt x="1727" y="39"/>
                      </a:cubicBezTo>
                      <a:cubicBezTo>
                        <a:pt x="1730" y="41"/>
                        <a:pt x="1733" y="42"/>
                        <a:pt x="1736" y="42"/>
                      </a:cubicBezTo>
                      <a:cubicBezTo>
                        <a:pt x="1736" y="42"/>
                        <a:pt x="1735" y="43"/>
                        <a:pt x="1735" y="43"/>
                      </a:cubicBezTo>
                      <a:cubicBezTo>
                        <a:pt x="1733" y="44"/>
                        <a:pt x="1733" y="45"/>
                        <a:pt x="1733" y="47"/>
                      </a:cubicBezTo>
                      <a:cubicBezTo>
                        <a:pt x="1733" y="46"/>
                        <a:pt x="1733" y="46"/>
                        <a:pt x="1732" y="45"/>
                      </a:cubicBezTo>
                      <a:cubicBezTo>
                        <a:pt x="1729" y="43"/>
                        <a:pt x="1726" y="41"/>
                        <a:pt x="1723" y="40"/>
                      </a:cubicBezTo>
                      <a:cubicBezTo>
                        <a:pt x="1724" y="39"/>
                        <a:pt x="1724" y="38"/>
                        <a:pt x="1725" y="37"/>
                      </a:cubicBezTo>
                      <a:close/>
                      <a:moveTo>
                        <a:pt x="1685" y="43"/>
                      </a:moveTo>
                      <a:cubicBezTo>
                        <a:pt x="1685" y="43"/>
                        <a:pt x="1684" y="44"/>
                        <a:pt x="1684" y="45"/>
                      </a:cubicBezTo>
                      <a:cubicBezTo>
                        <a:pt x="1682" y="42"/>
                        <a:pt x="1679" y="40"/>
                        <a:pt x="1676" y="39"/>
                      </a:cubicBezTo>
                      <a:cubicBezTo>
                        <a:pt x="1675" y="39"/>
                        <a:pt x="1674" y="39"/>
                        <a:pt x="1673" y="39"/>
                      </a:cubicBezTo>
                      <a:cubicBezTo>
                        <a:pt x="1674" y="38"/>
                        <a:pt x="1674" y="37"/>
                        <a:pt x="1674" y="36"/>
                      </a:cubicBezTo>
                      <a:cubicBezTo>
                        <a:pt x="1675" y="36"/>
                        <a:pt x="1676" y="37"/>
                        <a:pt x="1676" y="38"/>
                      </a:cubicBezTo>
                      <a:cubicBezTo>
                        <a:pt x="1679" y="40"/>
                        <a:pt x="1682" y="41"/>
                        <a:pt x="1686" y="42"/>
                      </a:cubicBezTo>
                      <a:cubicBezTo>
                        <a:pt x="1686" y="42"/>
                        <a:pt x="1685" y="42"/>
                        <a:pt x="1685" y="43"/>
                      </a:cubicBezTo>
                      <a:close/>
                      <a:moveTo>
                        <a:pt x="1751" y="84"/>
                      </a:moveTo>
                      <a:cubicBezTo>
                        <a:pt x="1747" y="84"/>
                        <a:pt x="1744" y="84"/>
                        <a:pt x="1741" y="83"/>
                      </a:cubicBezTo>
                      <a:cubicBezTo>
                        <a:pt x="1740" y="83"/>
                        <a:pt x="1740" y="83"/>
                        <a:pt x="1739" y="83"/>
                      </a:cubicBezTo>
                      <a:cubicBezTo>
                        <a:pt x="1734" y="83"/>
                        <a:pt x="1729" y="83"/>
                        <a:pt x="1724" y="83"/>
                      </a:cubicBezTo>
                      <a:cubicBezTo>
                        <a:pt x="1715" y="83"/>
                        <a:pt x="1710" y="79"/>
                        <a:pt x="1705" y="72"/>
                      </a:cubicBezTo>
                      <a:cubicBezTo>
                        <a:pt x="1700" y="66"/>
                        <a:pt x="1696" y="59"/>
                        <a:pt x="1691" y="52"/>
                      </a:cubicBezTo>
                      <a:cubicBezTo>
                        <a:pt x="1684" y="42"/>
                        <a:pt x="1704" y="44"/>
                        <a:pt x="1710" y="44"/>
                      </a:cubicBezTo>
                      <a:cubicBezTo>
                        <a:pt x="1717" y="44"/>
                        <a:pt x="1724" y="43"/>
                        <a:pt x="1729" y="48"/>
                      </a:cubicBezTo>
                      <a:cubicBezTo>
                        <a:pt x="1734" y="53"/>
                        <a:pt x="1738" y="58"/>
                        <a:pt x="1743" y="63"/>
                      </a:cubicBezTo>
                      <a:cubicBezTo>
                        <a:pt x="1746" y="66"/>
                        <a:pt x="1761" y="83"/>
                        <a:pt x="1751" y="84"/>
                      </a:cubicBezTo>
                      <a:close/>
                      <a:moveTo>
                        <a:pt x="1796" y="62"/>
                      </a:moveTo>
                      <a:cubicBezTo>
                        <a:pt x="1797" y="63"/>
                        <a:pt x="1813" y="82"/>
                        <a:pt x="1807" y="84"/>
                      </a:cubicBezTo>
                      <a:cubicBezTo>
                        <a:pt x="1800" y="87"/>
                        <a:pt x="1792" y="84"/>
                        <a:pt x="1784" y="85"/>
                      </a:cubicBezTo>
                      <a:cubicBezTo>
                        <a:pt x="1784" y="85"/>
                        <a:pt x="1784" y="85"/>
                        <a:pt x="1783" y="85"/>
                      </a:cubicBezTo>
                      <a:cubicBezTo>
                        <a:pt x="1778" y="86"/>
                        <a:pt x="1770" y="86"/>
                        <a:pt x="1766" y="81"/>
                      </a:cubicBezTo>
                      <a:cubicBezTo>
                        <a:pt x="1761" y="76"/>
                        <a:pt x="1756" y="69"/>
                        <a:pt x="1751" y="63"/>
                      </a:cubicBezTo>
                      <a:cubicBezTo>
                        <a:pt x="1750" y="61"/>
                        <a:pt x="1736" y="46"/>
                        <a:pt x="1741" y="46"/>
                      </a:cubicBezTo>
                      <a:cubicBezTo>
                        <a:pt x="1747" y="45"/>
                        <a:pt x="1753" y="46"/>
                        <a:pt x="1759" y="46"/>
                      </a:cubicBezTo>
                      <a:cubicBezTo>
                        <a:pt x="1766" y="45"/>
                        <a:pt x="1773" y="46"/>
                        <a:pt x="1780" y="47"/>
                      </a:cubicBezTo>
                      <a:cubicBezTo>
                        <a:pt x="1786" y="48"/>
                        <a:pt x="1792" y="58"/>
                        <a:pt x="1796" y="62"/>
                      </a:cubicBezTo>
                      <a:close/>
                      <a:moveTo>
                        <a:pt x="1713" y="7"/>
                      </a:moveTo>
                      <a:cubicBezTo>
                        <a:pt x="1716" y="7"/>
                        <a:pt x="1720" y="7"/>
                        <a:pt x="1723" y="7"/>
                      </a:cubicBezTo>
                      <a:cubicBezTo>
                        <a:pt x="1728" y="7"/>
                        <a:pt x="1733" y="7"/>
                        <a:pt x="1739" y="7"/>
                      </a:cubicBezTo>
                      <a:cubicBezTo>
                        <a:pt x="1739" y="7"/>
                        <a:pt x="1739" y="7"/>
                        <a:pt x="1739" y="7"/>
                      </a:cubicBezTo>
                      <a:cubicBezTo>
                        <a:pt x="1748" y="5"/>
                        <a:pt x="1758" y="7"/>
                        <a:pt x="1764" y="13"/>
                      </a:cubicBezTo>
                      <a:cubicBezTo>
                        <a:pt x="1769" y="19"/>
                        <a:pt x="1774" y="25"/>
                        <a:pt x="1777" y="33"/>
                      </a:cubicBezTo>
                      <a:cubicBezTo>
                        <a:pt x="1779" y="39"/>
                        <a:pt x="1760" y="38"/>
                        <a:pt x="1758" y="38"/>
                      </a:cubicBezTo>
                      <a:cubicBezTo>
                        <a:pt x="1751" y="38"/>
                        <a:pt x="1744" y="38"/>
                        <a:pt x="1737" y="38"/>
                      </a:cubicBezTo>
                      <a:cubicBezTo>
                        <a:pt x="1727" y="37"/>
                        <a:pt x="1720" y="25"/>
                        <a:pt x="1716" y="17"/>
                      </a:cubicBezTo>
                      <a:cubicBezTo>
                        <a:pt x="1715" y="15"/>
                        <a:pt x="1710" y="8"/>
                        <a:pt x="1713" y="7"/>
                      </a:cubicBezTo>
                      <a:close/>
                      <a:moveTo>
                        <a:pt x="1666" y="8"/>
                      </a:moveTo>
                      <a:cubicBezTo>
                        <a:pt x="1671" y="7"/>
                        <a:pt x="1677" y="7"/>
                        <a:pt x="1682" y="8"/>
                      </a:cubicBezTo>
                      <a:cubicBezTo>
                        <a:pt x="1682" y="8"/>
                        <a:pt x="1683" y="8"/>
                        <a:pt x="1683" y="8"/>
                      </a:cubicBezTo>
                      <a:cubicBezTo>
                        <a:pt x="1683" y="8"/>
                        <a:pt x="1683" y="8"/>
                        <a:pt x="1683" y="8"/>
                      </a:cubicBezTo>
                      <a:cubicBezTo>
                        <a:pt x="1683" y="8"/>
                        <a:pt x="1683" y="8"/>
                        <a:pt x="1683" y="8"/>
                      </a:cubicBezTo>
                      <a:cubicBezTo>
                        <a:pt x="1683" y="8"/>
                        <a:pt x="1683" y="8"/>
                        <a:pt x="1683" y="8"/>
                      </a:cubicBezTo>
                      <a:cubicBezTo>
                        <a:pt x="1687" y="8"/>
                        <a:pt x="1690" y="8"/>
                        <a:pt x="1694" y="8"/>
                      </a:cubicBezTo>
                      <a:cubicBezTo>
                        <a:pt x="1702" y="8"/>
                        <a:pt x="1706" y="12"/>
                        <a:pt x="1710" y="19"/>
                      </a:cubicBezTo>
                      <a:cubicBezTo>
                        <a:pt x="1713" y="24"/>
                        <a:pt x="1717" y="28"/>
                        <a:pt x="1720" y="34"/>
                      </a:cubicBezTo>
                      <a:cubicBezTo>
                        <a:pt x="1722" y="39"/>
                        <a:pt x="1703" y="38"/>
                        <a:pt x="1700" y="38"/>
                      </a:cubicBezTo>
                      <a:cubicBezTo>
                        <a:pt x="1694" y="38"/>
                        <a:pt x="1689" y="37"/>
                        <a:pt x="1683" y="37"/>
                      </a:cubicBezTo>
                      <a:cubicBezTo>
                        <a:pt x="1677" y="36"/>
                        <a:pt x="1672" y="24"/>
                        <a:pt x="1669" y="19"/>
                      </a:cubicBezTo>
                      <a:cubicBezTo>
                        <a:pt x="1668" y="18"/>
                        <a:pt x="1667" y="16"/>
                        <a:pt x="1666" y="15"/>
                      </a:cubicBezTo>
                      <a:cubicBezTo>
                        <a:pt x="1662" y="11"/>
                        <a:pt x="1659" y="8"/>
                        <a:pt x="1666" y="8"/>
                      </a:cubicBezTo>
                      <a:close/>
                      <a:moveTo>
                        <a:pt x="1612" y="9"/>
                      </a:moveTo>
                      <a:cubicBezTo>
                        <a:pt x="1614" y="9"/>
                        <a:pt x="1617" y="9"/>
                        <a:pt x="1619" y="9"/>
                      </a:cubicBezTo>
                      <a:cubicBezTo>
                        <a:pt x="1624" y="8"/>
                        <a:pt x="1629" y="8"/>
                        <a:pt x="1634" y="9"/>
                      </a:cubicBezTo>
                      <a:cubicBezTo>
                        <a:pt x="1634" y="9"/>
                        <a:pt x="1634" y="9"/>
                        <a:pt x="1635" y="8"/>
                      </a:cubicBezTo>
                      <a:cubicBezTo>
                        <a:pt x="1637" y="9"/>
                        <a:pt x="1640" y="9"/>
                        <a:pt x="1642" y="9"/>
                      </a:cubicBezTo>
                      <a:cubicBezTo>
                        <a:pt x="1650" y="9"/>
                        <a:pt x="1656" y="12"/>
                        <a:pt x="1661" y="18"/>
                      </a:cubicBezTo>
                      <a:cubicBezTo>
                        <a:pt x="1665" y="23"/>
                        <a:pt x="1675" y="36"/>
                        <a:pt x="1663" y="37"/>
                      </a:cubicBezTo>
                      <a:cubicBezTo>
                        <a:pt x="1657" y="37"/>
                        <a:pt x="1650" y="36"/>
                        <a:pt x="1644" y="36"/>
                      </a:cubicBezTo>
                      <a:cubicBezTo>
                        <a:pt x="1639" y="36"/>
                        <a:pt x="1633" y="36"/>
                        <a:pt x="1628" y="36"/>
                      </a:cubicBezTo>
                      <a:cubicBezTo>
                        <a:pt x="1620" y="36"/>
                        <a:pt x="1614" y="22"/>
                        <a:pt x="1611" y="16"/>
                      </a:cubicBezTo>
                      <a:cubicBezTo>
                        <a:pt x="1610" y="14"/>
                        <a:pt x="1609" y="12"/>
                        <a:pt x="1608" y="10"/>
                      </a:cubicBezTo>
                      <a:cubicBezTo>
                        <a:pt x="1609" y="11"/>
                        <a:pt x="1610" y="10"/>
                        <a:pt x="1612" y="9"/>
                      </a:cubicBezTo>
                      <a:close/>
                      <a:moveTo>
                        <a:pt x="1622" y="39"/>
                      </a:moveTo>
                      <a:cubicBezTo>
                        <a:pt x="1623" y="39"/>
                        <a:pt x="1623" y="39"/>
                        <a:pt x="1624" y="40"/>
                      </a:cubicBezTo>
                      <a:cubicBezTo>
                        <a:pt x="1623" y="40"/>
                        <a:pt x="1621" y="41"/>
                        <a:pt x="1621" y="43"/>
                      </a:cubicBezTo>
                      <a:cubicBezTo>
                        <a:pt x="1621" y="43"/>
                        <a:pt x="1621" y="43"/>
                        <a:pt x="1621" y="43"/>
                      </a:cubicBezTo>
                      <a:cubicBezTo>
                        <a:pt x="1620" y="43"/>
                        <a:pt x="1620" y="42"/>
                        <a:pt x="1619" y="42"/>
                      </a:cubicBezTo>
                      <a:cubicBezTo>
                        <a:pt x="1618" y="41"/>
                        <a:pt x="1617" y="41"/>
                        <a:pt x="1616" y="40"/>
                      </a:cubicBezTo>
                      <a:cubicBezTo>
                        <a:pt x="1617" y="40"/>
                        <a:pt x="1617" y="40"/>
                        <a:pt x="1617" y="40"/>
                      </a:cubicBezTo>
                      <a:cubicBezTo>
                        <a:pt x="1618" y="39"/>
                        <a:pt x="1619" y="37"/>
                        <a:pt x="1619" y="36"/>
                      </a:cubicBezTo>
                      <a:cubicBezTo>
                        <a:pt x="1620" y="37"/>
                        <a:pt x="1621" y="38"/>
                        <a:pt x="1622" y="39"/>
                      </a:cubicBezTo>
                      <a:close/>
                      <a:moveTo>
                        <a:pt x="1565" y="7"/>
                      </a:moveTo>
                      <a:cubicBezTo>
                        <a:pt x="1570" y="7"/>
                        <a:pt x="1577" y="6"/>
                        <a:pt x="1582" y="7"/>
                      </a:cubicBezTo>
                      <a:cubicBezTo>
                        <a:pt x="1583" y="7"/>
                        <a:pt x="1583" y="7"/>
                        <a:pt x="1583" y="7"/>
                      </a:cubicBezTo>
                      <a:cubicBezTo>
                        <a:pt x="1593" y="6"/>
                        <a:pt x="1597" y="12"/>
                        <a:pt x="1603" y="18"/>
                      </a:cubicBezTo>
                      <a:cubicBezTo>
                        <a:pt x="1607" y="22"/>
                        <a:pt x="1610" y="28"/>
                        <a:pt x="1612" y="33"/>
                      </a:cubicBezTo>
                      <a:cubicBezTo>
                        <a:pt x="1613" y="35"/>
                        <a:pt x="1615" y="36"/>
                        <a:pt x="1612" y="37"/>
                      </a:cubicBezTo>
                      <a:cubicBezTo>
                        <a:pt x="1609" y="38"/>
                        <a:pt x="1605" y="38"/>
                        <a:pt x="1602" y="38"/>
                      </a:cubicBezTo>
                      <a:cubicBezTo>
                        <a:pt x="1596" y="39"/>
                        <a:pt x="1590" y="38"/>
                        <a:pt x="1585" y="38"/>
                      </a:cubicBezTo>
                      <a:cubicBezTo>
                        <a:pt x="1574" y="37"/>
                        <a:pt x="1571" y="28"/>
                        <a:pt x="1566" y="20"/>
                      </a:cubicBezTo>
                      <a:cubicBezTo>
                        <a:pt x="1564" y="15"/>
                        <a:pt x="1558" y="8"/>
                        <a:pt x="1565" y="7"/>
                      </a:cubicBezTo>
                      <a:close/>
                      <a:moveTo>
                        <a:pt x="1513" y="7"/>
                      </a:moveTo>
                      <a:cubicBezTo>
                        <a:pt x="1519" y="7"/>
                        <a:pt x="1526" y="7"/>
                        <a:pt x="1533" y="7"/>
                      </a:cubicBezTo>
                      <a:cubicBezTo>
                        <a:pt x="1534" y="8"/>
                        <a:pt x="1534" y="7"/>
                        <a:pt x="1534" y="7"/>
                      </a:cubicBezTo>
                      <a:cubicBezTo>
                        <a:pt x="1544" y="7"/>
                        <a:pt x="1551" y="6"/>
                        <a:pt x="1557" y="16"/>
                      </a:cubicBezTo>
                      <a:cubicBezTo>
                        <a:pt x="1560" y="21"/>
                        <a:pt x="1563" y="27"/>
                        <a:pt x="1565" y="33"/>
                      </a:cubicBezTo>
                      <a:cubicBezTo>
                        <a:pt x="1567" y="39"/>
                        <a:pt x="1553" y="37"/>
                        <a:pt x="1550" y="38"/>
                      </a:cubicBezTo>
                      <a:cubicBezTo>
                        <a:pt x="1542" y="38"/>
                        <a:pt x="1534" y="38"/>
                        <a:pt x="1527" y="38"/>
                      </a:cubicBezTo>
                      <a:cubicBezTo>
                        <a:pt x="1521" y="38"/>
                        <a:pt x="1517" y="38"/>
                        <a:pt x="1513" y="33"/>
                      </a:cubicBezTo>
                      <a:cubicBezTo>
                        <a:pt x="1511" y="29"/>
                        <a:pt x="1510" y="24"/>
                        <a:pt x="1508" y="19"/>
                      </a:cubicBezTo>
                      <a:cubicBezTo>
                        <a:pt x="1507" y="16"/>
                        <a:pt x="1506" y="13"/>
                        <a:pt x="1505" y="9"/>
                      </a:cubicBezTo>
                      <a:cubicBezTo>
                        <a:pt x="1504" y="7"/>
                        <a:pt x="1511" y="7"/>
                        <a:pt x="1513" y="7"/>
                      </a:cubicBezTo>
                      <a:close/>
                      <a:moveTo>
                        <a:pt x="1460" y="7"/>
                      </a:moveTo>
                      <a:cubicBezTo>
                        <a:pt x="1466" y="7"/>
                        <a:pt x="1472" y="8"/>
                        <a:pt x="1478" y="8"/>
                      </a:cubicBezTo>
                      <a:cubicBezTo>
                        <a:pt x="1478" y="8"/>
                        <a:pt x="1478" y="8"/>
                        <a:pt x="1479" y="8"/>
                      </a:cubicBezTo>
                      <a:cubicBezTo>
                        <a:pt x="1481" y="8"/>
                        <a:pt x="1484" y="7"/>
                        <a:pt x="1486" y="7"/>
                      </a:cubicBezTo>
                      <a:cubicBezTo>
                        <a:pt x="1493" y="8"/>
                        <a:pt x="1496" y="9"/>
                        <a:pt x="1499" y="15"/>
                      </a:cubicBezTo>
                      <a:cubicBezTo>
                        <a:pt x="1501" y="20"/>
                        <a:pt x="1504" y="24"/>
                        <a:pt x="1506" y="29"/>
                      </a:cubicBezTo>
                      <a:cubicBezTo>
                        <a:pt x="1508" y="34"/>
                        <a:pt x="1506" y="36"/>
                        <a:pt x="1502" y="37"/>
                      </a:cubicBezTo>
                      <a:cubicBezTo>
                        <a:pt x="1500" y="37"/>
                        <a:pt x="1498" y="37"/>
                        <a:pt x="1496" y="37"/>
                      </a:cubicBezTo>
                      <a:cubicBezTo>
                        <a:pt x="1495" y="37"/>
                        <a:pt x="1494" y="37"/>
                        <a:pt x="1492" y="37"/>
                      </a:cubicBezTo>
                      <a:cubicBezTo>
                        <a:pt x="1486" y="38"/>
                        <a:pt x="1480" y="37"/>
                        <a:pt x="1473" y="37"/>
                      </a:cubicBezTo>
                      <a:cubicBezTo>
                        <a:pt x="1465" y="37"/>
                        <a:pt x="1462" y="33"/>
                        <a:pt x="1459" y="26"/>
                      </a:cubicBezTo>
                      <a:cubicBezTo>
                        <a:pt x="1456" y="20"/>
                        <a:pt x="1448" y="8"/>
                        <a:pt x="1460" y="7"/>
                      </a:cubicBezTo>
                      <a:close/>
                      <a:moveTo>
                        <a:pt x="1393" y="7"/>
                      </a:moveTo>
                      <a:cubicBezTo>
                        <a:pt x="1396" y="6"/>
                        <a:pt x="1399" y="6"/>
                        <a:pt x="1403" y="6"/>
                      </a:cubicBezTo>
                      <a:cubicBezTo>
                        <a:pt x="1408" y="6"/>
                        <a:pt x="1414" y="6"/>
                        <a:pt x="1420" y="7"/>
                      </a:cubicBezTo>
                      <a:cubicBezTo>
                        <a:pt x="1420" y="7"/>
                        <a:pt x="1420" y="7"/>
                        <a:pt x="1420" y="7"/>
                      </a:cubicBezTo>
                      <a:cubicBezTo>
                        <a:pt x="1420" y="7"/>
                        <a:pt x="1420" y="7"/>
                        <a:pt x="1421" y="7"/>
                      </a:cubicBezTo>
                      <a:cubicBezTo>
                        <a:pt x="1421" y="7"/>
                        <a:pt x="1422" y="7"/>
                        <a:pt x="1422" y="7"/>
                      </a:cubicBezTo>
                      <a:cubicBezTo>
                        <a:pt x="1424" y="7"/>
                        <a:pt x="1426" y="7"/>
                        <a:pt x="1429" y="7"/>
                      </a:cubicBezTo>
                      <a:cubicBezTo>
                        <a:pt x="1435" y="7"/>
                        <a:pt x="1441" y="7"/>
                        <a:pt x="1445" y="13"/>
                      </a:cubicBezTo>
                      <a:cubicBezTo>
                        <a:pt x="1448" y="18"/>
                        <a:pt x="1450" y="23"/>
                        <a:pt x="1452" y="28"/>
                      </a:cubicBezTo>
                      <a:cubicBezTo>
                        <a:pt x="1453" y="33"/>
                        <a:pt x="1456" y="38"/>
                        <a:pt x="1450" y="39"/>
                      </a:cubicBezTo>
                      <a:cubicBezTo>
                        <a:pt x="1444" y="39"/>
                        <a:pt x="1438" y="39"/>
                        <a:pt x="1432" y="39"/>
                      </a:cubicBezTo>
                      <a:cubicBezTo>
                        <a:pt x="1425" y="39"/>
                        <a:pt x="1418" y="39"/>
                        <a:pt x="1411" y="39"/>
                      </a:cubicBezTo>
                      <a:cubicBezTo>
                        <a:pt x="1399" y="38"/>
                        <a:pt x="1397" y="29"/>
                        <a:pt x="1394" y="18"/>
                      </a:cubicBezTo>
                      <a:cubicBezTo>
                        <a:pt x="1394" y="17"/>
                        <a:pt x="1390" y="7"/>
                        <a:pt x="1393" y="7"/>
                      </a:cubicBezTo>
                      <a:close/>
                      <a:moveTo>
                        <a:pt x="1347" y="7"/>
                      </a:moveTo>
                      <a:cubicBezTo>
                        <a:pt x="1353" y="8"/>
                        <a:pt x="1359" y="8"/>
                        <a:pt x="1366" y="8"/>
                      </a:cubicBezTo>
                      <a:cubicBezTo>
                        <a:pt x="1366" y="8"/>
                        <a:pt x="1373" y="8"/>
                        <a:pt x="1376" y="8"/>
                      </a:cubicBezTo>
                      <a:cubicBezTo>
                        <a:pt x="1383" y="8"/>
                        <a:pt x="1387" y="20"/>
                        <a:pt x="1389" y="26"/>
                      </a:cubicBezTo>
                      <a:cubicBezTo>
                        <a:pt x="1391" y="28"/>
                        <a:pt x="1391" y="31"/>
                        <a:pt x="1392" y="34"/>
                      </a:cubicBezTo>
                      <a:cubicBezTo>
                        <a:pt x="1393" y="38"/>
                        <a:pt x="1393" y="38"/>
                        <a:pt x="1389" y="39"/>
                      </a:cubicBezTo>
                      <a:cubicBezTo>
                        <a:pt x="1384" y="40"/>
                        <a:pt x="1378" y="39"/>
                        <a:pt x="1373" y="40"/>
                      </a:cubicBezTo>
                      <a:cubicBezTo>
                        <a:pt x="1366" y="40"/>
                        <a:pt x="1359" y="39"/>
                        <a:pt x="1353" y="39"/>
                      </a:cubicBezTo>
                      <a:cubicBezTo>
                        <a:pt x="1341" y="38"/>
                        <a:pt x="1340" y="27"/>
                        <a:pt x="1337" y="18"/>
                      </a:cubicBezTo>
                      <a:cubicBezTo>
                        <a:pt x="1336" y="15"/>
                        <a:pt x="1336" y="12"/>
                        <a:pt x="1335" y="10"/>
                      </a:cubicBezTo>
                      <a:cubicBezTo>
                        <a:pt x="1334" y="6"/>
                        <a:pt x="1345" y="7"/>
                        <a:pt x="1347" y="7"/>
                      </a:cubicBezTo>
                      <a:close/>
                      <a:moveTo>
                        <a:pt x="1294" y="8"/>
                      </a:moveTo>
                      <a:cubicBezTo>
                        <a:pt x="1297" y="8"/>
                        <a:pt x="1300" y="8"/>
                        <a:pt x="1303" y="8"/>
                      </a:cubicBezTo>
                      <a:cubicBezTo>
                        <a:pt x="1303" y="8"/>
                        <a:pt x="1303" y="8"/>
                        <a:pt x="1304" y="8"/>
                      </a:cubicBezTo>
                      <a:cubicBezTo>
                        <a:pt x="1304" y="8"/>
                        <a:pt x="1305" y="8"/>
                        <a:pt x="1306" y="8"/>
                      </a:cubicBezTo>
                      <a:cubicBezTo>
                        <a:pt x="1306" y="8"/>
                        <a:pt x="1306" y="8"/>
                        <a:pt x="1306" y="8"/>
                      </a:cubicBezTo>
                      <a:cubicBezTo>
                        <a:pt x="1307" y="8"/>
                        <a:pt x="1307" y="8"/>
                        <a:pt x="1307" y="8"/>
                      </a:cubicBezTo>
                      <a:cubicBezTo>
                        <a:pt x="1311" y="8"/>
                        <a:pt x="1316" y="8"/>
                        <a:pt x="1320" y="8"/>
                      </a:cubicBezTo>
                      <a:cubicBezTo>
                        <a:pt x="1331" y="9"/>
                        <a:pt x="1331" y="18"/>
                        <a:pt x="1333" y="27"/>
                      </a:cubicBezTo>
                      <a:cubicBezTo>
                        <a:pt x="1334" y="29"/>
                        <a:pt x="1337" y="37"/>
                        <a:pt x="1333" y="37"/>
                      </a:cubicBezTo>
                      <a:cubicBezTo>
                        <a:pt x="1330" y="38"/>
                        <a:pt x="1326" y="38"/>
                        <a:pt x="1323" y="38"/>
                      </a:cubicBezTo>
                      <a:cubicBezTo>
                        <a:pt x="1317" y="38"/>
                        <a:pt x="1310" y="38"/>
                        <a:pt x="1303" y="38"/>
                      </a:cubicBezTo>
                      <a:cubicBezTo>
                        <a:pt x="1298" y="38"/>
                        <a:pt x="1293" y="38"/>
                        <a:pt x="1288" y="39"/>
                      </a:cubicBezTo>
                      <a:cubicBezTo>
                        <a:pt x="1283" y="39"/>
                        <a:pt x="1282" y="16"/>
                        <a:pt x="1281" y="14"/>
                      </a:cubicBezTo>
                      <a:cubicBezTo>
                        <a:pt x="1281" y="6"/>
                        <a:pt x="1289" y="8"/>
                        <a:pt x="1294" y="8"/>
                      </a:cubicBezTo>
                      <a:close/>
                      <a:moveTo>
                        <a:pt x="1282" y="40"/>
                      </a:moveTo>
                      <a:cubicBezTo>
                        <a:pt x="1283" y="41"/>
                        <a:pt x="1284" y="42"/>
                        <a:pt x="1286" y="43"/>
                      </a:cubicBezTo>
                      <a:cubicBezTo>
                        <a:pt x="1286" y="43"/>
                        <a:pt x="1286" y="43"/>
                        <a:pt x="1286" y="43"/>
                      </a:cubicBezTo>
                      <a:cubicBezTo>
                        <a:pt x="1285" y="44"/>
                        <a:pt x="1284" y="45"/>
                        <a:pt x="1283" y="46"/>
                      </a:cubicBezTo>
                      <a:cubicBezTo>
                        <a:pt x="1283" y="45"/>
                        <a:pt x="1283" y="45"/>
                        <a:pt x="1283" y="44"/>
                      </a:cubicBezTo>
                      <a:cubicBezTo>
                        <a:pt x="1281" y="42"/>
                        <a:pt x="1279" y="41"/>
                        <a:pt x="1276" y="41"/>
                      </a:cubicBezTo>
                      <a:cubicBezTo>
                        <a:pt x="1277" y="41"/>
                        <a:pt x="1277" y="40"/>
                        <a:pt x="1278" y="40"/>
                      </a:cubicBezTo>
                      <a:cubicBezTo>
                        <a:pt x="1279" y="39"/>
                        <a:pt x="1280" y="38"/>
                        <a:pt x="1281" y="36"/>
                      </a:cubicBezTo>
                      <a:cubicBezTo>
                        <a:pt x="1281" y="37"/>
                        <a:pt x="1281" y="38"/>
                        <a:pt x="1282" y="40"/>
                      </a:cubicBezTo>
                      <a:close/>
                      <a:moveTo>
                        <a:pt x="1232" y="8"/>
                      </a:moveTo>
                      <a:cubicBezTo>
                        <a:pt x="1238" y="8"/>
                        <a:pt x="1244" y="8"/>
                        <a:pt x="1249" y="7"/>
                      </a:cubicBezTo>
                      <a:cubicBezTo>
                        <a:pt x="1250" y="7"/>
                        <a:pt x="1250" y="7"/>
                        <a:pt x="1250" y="7"/>
                      </a:cubicBezTo>
                      <a:cubicBezTo>
                        <a:pt x="1258" y="6"/>
                        <a:pt x="1273" y="6"/>
                        <a:pt x="1275" y="14"/>
                      </a:cubicBezTo>
                      <a:cubicBezTo>
                        <a:pt x="1276" y="17"/>
                        <a:pt x="1279" y="36"/>
                        <a:pt x="1274" y="37"/>
                      </a:cubicBezTo>
                      <a:cubicBezTo>
                        <a:pt x="1269" y="39"/>
                        <a:pt x="1262" y="39"/>
                        <a:pt x="1256" y="38"/>
                      </a:cubicBezTo>
                      <a:cubicBezTo>
                        <a:pt x="1251" y="38"/>
                        <a:pt x="1245" y="39"/>
                        <a:pt x="1240" y="38"/>
                      </a:cubicBezTo>
                      <a:cubicBezTo>
                        <a:pt x="1236" y="38"/>
                        <a:pt x="1230" y="39"/>
                        <a:pt x="1229" y="35"/>
                      </a:cubicBezTo>
                      <a:cubicBezTo>
                        <a:pt x="1228" y="32"/>
                        <a:pt x="1228" y="29"/>
                        <a:pt x="1227" y="25"/>
                      </a:cubicBezTo>
                      <a:cubicBezTo>
                        <a:pt x="1226" y="18"/>
                        <a:pt x="1221" y="8"/>
                        <a:pt x="1232" y="8"/>
                      </a:cubicBezTo>
                      <a:close/>
                      <a:moveTo>
                        <a:pt x="1180" y="8"/>
                      </a:moveTo>
                      <a:cubicBezTo>
                        <a:pt x="1185" y="8"/>
                        <a:pt x="1191" y="8"/>
                        <a:pt x="1197" y="8"/>
                      </a:cubicBezTo>
                      <a:cubicBezTo>
                        <a:pt x="1197" y="8"/>
                        <a:pt x="1197" y="8"/>
                        <a:pt x="1197" y="8"/>
                      </a:cubicBezTo>
                      <a:cubicBezTo>
                        <a:pt x="1197" y="8"/>
                        <a:pt x="1197" y="8"/>
                        <a:pt x="1197" y="8"/>
                      </a:cubicBezTo>
                      <a:cubicBezTo>
                        <a:pt x="1202" y="8"/>
                        <a:pt x="1207" y="8"/>
                        <a:pt x="1212" y="8"/>
                      </a:cubicBezTo>
                      <a:cubicBezTo>
                        <a:pt x="1219" y="8"/>
                        <a:pt x="1218" y="10"/>
                        <a:pt x="1219" y="15"/>
                      </a:cubicBezTo>
                      <a:cubicBezTo>
                        <a:pt x="1219" y="19"/>
                        <a:pt x="1220" y="22"/>
                        <a:pt x="1220" y="26"/>
                      </a:cubicBezTo>
                      <a:cubicBezTo>
                        <a:pt x="1221" y="35"/>
                        <a:pt x="1222" y="38"/>
                        <a:pt x="1212" y="39"/>
                      </a:cubicBezTo>
                      <a:cubicBezTo>
                        <a:pt x="1205" y="40"/>
                        <a:pt x="1198" y="40"/>
                        <a:pt x="1192" y="40"/>
                      </a:cubicBezTo>
                      <a:cubicBezTo>
                        <a:pt x="1188" y="40"/>
                        <a:pt x="1174" y="42"/>
                        <a:pt x="1173" y="36"/>
                      </a:cubicBezTo>
                      <a:cubicBezTo>
                        <a:pt x="1172" y="32"/>
                        <a:pt x="1172" y="27"/>
                        <a:pt x="1172" y="23"/>
                      </a:cubicBezTo>
                      <a:cubicBezTo>
                        <a:pt x="1171" y="15"/>
                        <a:pt x="1171" y="9"/>
                        <a:pt x="1180" y="8"/>
                      </a:cubicBezTo>
                      <a:close/>
                      <a:moveTo>
                        <a:pt x="1169" y="38"/>
                      </a:moveTo>
                      <a:cubicBezTo>
                        <a:pt x="1169" y="38"/>
                        <a:pt x="1169" y="39"/>
                        <a:pt x="1169" y="39"/>
                      </a:cubicBezTo>
                      <a:cubicBezTo>
                        <a:pt x="1170" y="41"/>
                        <a:pt x="1172" y="42"/>
                        <a:pt x="1174" y="43"/>
                      </a:cubicBezTo>
                      <a:cubicBezTo>
                        <a:pt x="1174" y="43"/>
                        <a:pt x="1173" y="43"/>
                        <a:pt x="1172" y="44"/>
                      </a:cubicBezTo>
                      <a:cubicBezTo>
                        <a:pt x="1172" y="44"/>
                        <a:pt x="1171" y="45"/>
                        <a:pt x="1171" y="45"/>
                      </a:cubicBezTo>
                      <a:cubicBezTo>
                        <a:pt x="1171" y="45"/>
                        <a:pt x="1171" y="45"/>
                        <a:pt x="1170" y="44"/>
                      </a:cubicBezTo>
                      <a:cubicBezTo>
                        <a:pt x="1169" y="43"/>
                        <a:pt x="1168" y="42"/>
                        <a:pt x="1166" y="41"/>
                      </a:cubicBezTo>
                      <a:cubicBezTo>
                        <a:pt x="1167" y="40"/>
                        <a:pt x="1168" y="39"/>
                        <a:pt x="1169" y="38"/>
                      </a:cubicBezTo>
                      <a:close/>
                      <a:moveTo>
                        <a:pt x="1120" y="15"/>
                      </a:moveTo>
                      <a:cubicBezTo>
                        <a:pt x="1121" y="12"/>
                        <a:pt x="1120" y="7"/>
                        <a:pt x="1125" y="7"/>
                      </a:cubicBezTo>
                      <a:cubicBezTo>
                        <a:pt x="1129" y="7"/>
                        <a:pt x="1132" y="7"/>
                        <a:pt x="1135" y="7"/>
                      </a:cubicBezTo>
                      <a:cubicBezTo>
                        <a:pt x="1138" y="7"/>
                        <a:pt x="1142" y="6"/>
                        <a:pt x="1145" y="7"/>
                      </a:cubicBezTo>
                      <a:cubicBezTo>
                        <a:pt x="1145" y="7"/>
                        <a:pt x="1145" y="7"/>
                        <a:pt x="1146" y="7"/>
                      </a:cubicBezTo>
                      <a:cubicBezTo>
                        <a:pt x="1146" y="7"/>
                        <a:pt x="1146" y="7"/>
                        <a:pt x="1146" y="7"/>
                      </a:cubicBezTo>
                      <a:cubicBezTo>
                        <a:pt x="1151" y="7"/>
                        <a:pt x="1155" y="7"/>
                        <a:pt x="1160" y="7"/>
                      </a:cubicBezTo>
                      <a:cubicBezTo>
                        <a:pt x="1167" y="8"/>
                        <a:pt x="1165" y="19"/>
                        <a:pt x="1165" y="24"/>
                      </a:cubicBezTo>
                      <a:cubicBezTo>
                        <a:pt x="1165" y="27"/>
                        <a:pt x="1165" y="30"/>
                        <a:pt x="1165" y="33"/>
                      </a:cubicBezTo>
                      <a:cubicBezTo>
                        <a:pt x="1165" y="40"/>
                        <a:pt x="1158" y="39"/>
                        <a:pt x="1153" y="39"/>
                      </a:cubicBezTo>
                      <a:cubicBezTo>
                        <a:pt x="1147" y="39"/>
                        <a:pt x="1141" y="39"/>
                        <a:pt x="1136" y="39"/>
                      </a:cubicBezTo>
                      <a:cubicBezTo>
                        <a:pt x="1127" y="39"/>
                        <a:pt x="1121" y="38"/>
                        <a:pt x="1121" y="28"/>
                      </a:cubicBezTo>
                      <a:cubicBezTo>
                        <a:pt x="1120" y="23"/>
                        <a:pt x="1120" y="19"/>
                        <a:pt x="1120" y="15"/>
                      </a:cubicBezTo>
                      <a:close/>
                      <a:moveTo>
                        <a:pt x="1115" y="40"/>
                      </a:moveTo>
                      <a:cubicBezTo>
                        <a:pt x="1117" y="40"/>
                        <a:pt x="1118" y="39"/>
                        <a:pt x="1119" y="38"/>
                      </a:cubicBezTo>
                      <a:cubicBezTo>
                        <a:pt x="1119" y="39"/>
                        <a:pt x="1120" y="41"/>
                        <a:pt x="1122" y="41"/>
                      </a:cubicBezTo>
                      <a:cubicBezTo>
                        <a:pt x="1121" y="42"/>
                        <a:pt x="1119" y="42"/>
                        <a:pt x="1119" y="43"/>
                      </a:cubicBezTo>
                      <a:cubicBezTo>
                        <a:pt x="1118" y="44"/>
                        <a:pt x="1117" y="44"/>
                        <a:pt x="1117" y="45"/>
                      </a:cubicBezTo>
                      <a:cubicBezTo>
                        <a:pt x="1116" y="44"/>
                        <a:pt x="1115" y="43"/>
                        <a:pt x="1114" y="43"/>
                      </a:cubicBezTo>
                      <a:cubicBezTo>
                        <a:pt x="1108" y="42"/>
                        <a:pt x="1103" y="41"/>
                        <a:pt x="1098" y="41"/>
                      </a:cubicBezTo>
                      <a:cubicBezTo>
                        <a:pt x="1104" y="41"/>
                        <a:pt x="1110" y="41"/>
                        <a:pt x="1115" y="40"/>
                      </a:cubicBezTo>
                      <a:close/>
                      <a:moveTo>
                        <a:pt x="1073" y="10"/>
                      </a:moveTo>
                      <a:cubicBezTo>
                        <a:pt x="1080" y="10"/>
                        <a:pt x="1087" y="9"/>
                        <a:pt x="1095" y="9"/>
                      </a:cubicBezTo>
                      <a:cubicBezTo>
                        <a:pt x="1095" y="9"/>
                        <a:pt x="1095" y="9"/>
                        <a:pt x="1095" y="9"/>
                      </a:cubicBezTo>
                      <a:cubicBezTo>
                        <a:pt x="1095" y="9"/>
                        <a:pt x="1095" y="9"/>
                        <a:pt x="1096" y="9"/>
                      </a:cubicBezTo>
                      <a:cubicBezTo>
                        <a:pt x="1099" y="8"/>
                        <a:pt x="1104" y="8"/>
                        <a:pt x="1108" y="9"/>
                      </a:cubicBezTo>
                      <a:cubicBezTo>
                        <a:pt x="1115" y="10"/>
                        <a:pt x="1115" y="16"/>
                        <a:pt x="1115" y="22"/>
                      </a:cubicBezTo>
                      <a:cubicBezTo>
                        <a:pt x="1115" y="29"/>
                        <a:pt x="1118" y="36"/>
                        <a:pt x="1108" y="37"/>
                      </a:cubicBezTo>
                      <a:cubicBezTo>
                        <a:pt x="1103" y="37"/>
                        <a:pt x="1098" y="37"/>
                        <a:pt x="1093" y="37"/>
                      </a:cubicBezTo>
                      <a:cubicBezTo>
                        <a:pt x="1088" y="37"/>
                        <a:pt x="1082" y="38"/>
                        <a:pt x="1077" y="38"/>
                      </a:cubicBezTo>
                      <a:cubicBezTo>
                        <a:pt x="1069" y="39"/>
                        <a:pt x="1069" y="30"/>
                        <a:pt x="1069" y="25"/>
                      </a:cubicBezTo>
                      <a:cubicBezTo>
                        <a:pt x="1069" y="20"/>
                        <a:pt x="1067" y="10"/>
                        <a:pt x="1073" y="10"/>
                      </a:cubicBezTo>
                      <a:close/>
                      <a:moveTo>
                        <a:pt x="1070" y="41"/>
                      </a:moveTo>
                      <a:cubicBezTo>
                        <a:pt x="1071" y="41"/>
                        <a:pt x="1071" y="41"/>
                        <a:pt x="1071" y="42"/>
                      </a:cubicBezTo>
                      <a:cubicBezTo>
                        <a:pt x="1069" y="42"/>
                        <a:pt x="1067" y="43"/>
                        <a:pt x="1066" y="44"/>
                      </a:cubicBezTo>
                      <a:cubicBezTo>
                        <a:pt x="1066" y="43"/>
                        <a:pt x="1065" y="42"/>
                        <a:pt x="1064" y="41"/>
                      </a:cubicBezTo>
                      <a:cubicBezTo>
                        <a:pt x="1064" y="41"/>
                        <a:pt x="1063" y="40"/>
                        <a:pt x="1063" y="40"/>
                      </a:cubicBezTo>
                      <a:cubicBezTo>
                        <a:pt x="1065" y="40"/>
                        <a:pt x="1066" y="39"/>
                        <a:pt x="1067" y="37"/>
                      </a:cubicBezTo>
                      <a:cubicBezTo>
                        <a:pt x="1067" y="39"/>
                        <a:pt x="1068" y="40"/>
                        <a:pt x="1070" y="41"/>
                      </a:cubicBezTo>
                      <a:close/>
                      <a:moveTo>
                        <a:pt x="1017" y="9"/>
                      </a:moveTo>
                      <a:cubicBezTo>
                        <a:pt x="1021" y="9"/>
                        <a:pt x="1026" y="9"/>
                        <a:pt x="1030" y="9"/>
                      </a:cubicBezTo>
                      <a:cubicBezTo>
                        <a:pt x="1033" y="9"/>
                        <a:pt x="1035" y="9"/>
                        <a:pt x="1038" y="9"/>
                      </a:cubicBezTo>
                      <a:cubicBezTo>
                        <a:pt x="1038" y="9"/>
                        <a:pt x="1038" y="9"/>
                        <a:pt x="1039" y="9"/>
                      </a:cubicBezTo>
                      <a:cubicBezTo>
                        <a:pt x="1039" y="9"/>
                        <a:pt x="1039" y="9"/>
                        <a:pt x="1039" y="9"/>
                      </a:cubicBezTo>
                      <a:cubicBezTo>
                        <a:pt x="1039" y="9"/>
                        <a:pt x="1039" y="9"/>
                        <a:pt x="1039" y="9"/>
                      </a:cubicBezTo>
                      <a:cubicBezTo>
                        <a:pt x="1039" y="9"/>
                        <a:pt x="1039" y="9"/>
                        <a:pt x="1039" y="9"/>
                      </a:cubicBezTo>
                      <a:cubicBezTo>
                        <a:pt x="1039" y="9"/>
                        <a:pt x="1040" y="9"/>
                        <a:pt x="1040" y="9"/>
                      </a:cubicBezTo>
                      <a:cubicBezTo>
                        <a:pt x="1040" y="9"/>
                        <a:pt x="1040" y="9"/>
                        <a:pt x="1040" y="9"/>
                      </a:cubicBezTo>
                      <a:cubicBezTo>
                        <a:pt x="1042" y="9"/>
                        <a:pt x="1045" y="9"/>
                        <a:pt x="1047" y="9"/>
                      </a:cubicBezTo>
                      <a:cubicBezTo>
                        <a:pt x="1049" y="9"/>
                        <a:pt x="1052" y="9"/>
                        <a:pt x="1054" y="10"/>
                      </a:cubicBezTo>
                      <a:cubicBezTo>
                        <a:pt x="1064" y="10"/>
                        <a:pt x="1063" y="20"/>
                        <a:pt x="1063" y="27"/>
                      </a:cubicBezTo>
                      <a:cubicBezTo>
                        <a:pt x="1063" y="35"/>
                        <a:pt x="1063" y="36"/>
                        <a:pt x="1056" y="37"/>
                      </a:cubicBezTo>
                      <a:cubicBezTo>
                        <a:pt x="1050" y="37"/>
                        <a:pt x="1045" y="37"/>
                        <a:pt x="1040" y="38"/>
                      </a:cubicBezTo>
                      <a:cubicBezTo>
                        <a:pt x="1034" y="38"/>
                        <a:pt x="1028" y="37"/>
                        <a:pt x="1022" y="37"/>
                      </a:cubicBezTo>
                      <a:cubicBezTo>
                        <a:pt x="1011" y="37"/>
                        <a:pt x="1014" y="24"/>
                        <a:pt x="1013" y="17"/>
                      </a:cubicBezTo>
                      <a:cubicBezTo>
                        <a:pt x="1013" y="14"/>
                        <a:pt x="1012" y="9"/>
                        <a:pt x="1017" y="9"/>
                      </a:cubicBezTo>
                      <a:close/>
                      <a:moveTo>
                        <a:pt x="1011" y="36"/>
                      </a:moveTo>
                      <a:cubicBezTo>
                        <a:pt x="1011" y="38"/>
                        <a:pt x="1012" y="39"/>
                        <a:pt x="1014" y="40"/>
                      </a:cubicBezTo>
                      <a:cubicBezTo>
                        <a:pt x="1014" y="41"/>
                        <a:pt x="1015" y="41"/>
                        <a:pt x="1015" y="41"/>
                      </a:cubicBezTo>
                      <a:cubicBezTo>
                        <a:pt x="1014" y="41"/>
                        <a:pt x="1014" y="42"/>
                        <a:pt x="1013" y="42"/>
                      </a:cubicBezTo>
                      <a:cubicBezTo>
                        <a:pt x="1012" y="43"/>
                        <a:pt x="1011" y="45"/>
                        <a:pt x="1010" y="46"/>
                      </a:cubicBezTo>
                      <a:cubicBezTo>
                        <a:pt x="1010" y="44"/>
                        <a:pt x="1009" y="42"/>
                        <a:pt x="1007" y="41"/>
                      </a:cubicBezTo>
                      <a:cubicBezTo>
                        <a:pt x="1006" y="41"/>
                        <a:pt x="1006" y="41"/>
                        <a:pt x="1006" y="41"/>
                      </a:cubicBezTo>
                      <a:cubicBezTo>
                        <a:pt x="1008" y="40"/>
                        <a:pt x="1010" y="39"/>
                        <a:pt x="1011" y="36"/>
                      </a:cubicBezTo>
                      <a:close/>
                      <a:moveTo>
                        <a:pt x="959" y="13"/>
                      </a:moveTo>
                      <a:cubicBezTo>
                        <a:pt x="960" y="8"/>
                        <a:pt x="962" y="10"/>
                        <a:pt x="967" y="9"/>
                      </a:cubicBezTo>
                      <a:cubicBezTo>
                        <a:pt x="973" y="9"/>
                        <a:pt x="978" y="8"/>
                        <a:pt x="984" y="9"/>
                      </a:cubicBezTo>
                      <a:cubicBezTo>
                        <a:pt x="984" y="9"/>
                        <a:pt x="985" y="9"/>
                        <a:pt x="985" y="8"/>
                      </a:cubicBezTo>
                      <a:cubicBezTo>
                        <a:pt x="988" y="8"/>
                        <a:pt x="991" y="8"/>
                        <a:pt x="994" y="8"/>
                      </a:cubicBezTo>
                      <a:cubicBezTo>
                        <a:pt x="1004" y="8"/>
                        <a:pt x="1007" y="10"/>
                        <a:pt x="1007" y="20"/>
                      </a:cubicBezTo>
                      <a:cubicBezTo>
                        <a:pt x="1007" y="26"/>
                        <a:pt x="1009" y="36"/>
                        <a:pt x="1000" y="37"/>
                      </a:cubicBezTo>
                      <a:cubicBezTo>
                        <a:pt x="994" y="38"/>
                        <a:pt x="988" y="38"/>
                        <a:pt x="982" y="38"/>
                      </a:cubicBezTo>
                      <a:cubicBezTo>
                        <a:pt x="977" y="38"/>
                        <a:pt x="971" y="38"/>
                        <a:pt x="965" y="38"/>
                      </a:cubicBezTo>
                      <a:cubicBezTo>
                        <a:pt x="957" y="38"/>
                        <a:pt x="959" y="20"/>
                        <a:pt x="959" y="13"/>
                      </a:cubicBezTo>
                      <a:close/>
                      <a:moveTo>
                        <a:pt x="964" y="43"/>
                      </a:moveTo>
                      <a:cubicBezTo>
                        <a:pt x="960" y="44"/>
                        <a:pt x="958" y="46"/>
                        <a:pt x="956" y="49"/>
                      </a:cubicBezTo>
                      <a:cubicBezTo>
                        <a:pt x="955" y="46"/>
                        <a:pt x="954" y="44"/>
                        <a:pt x="952" y="41"/>
                      </a:cubicBezTo>
                      <a:cubicBezTo>
                        <a:pt x="952" y="41"/>
                        <a:pt x="951" y="41"/>
                        <a:pt x="951" y="41"/>
                      </a:cubicBezTo>
                      <a:cubicBezTo>
                        <a:pt x="952" y="41"/>
                        <a:pt x="952" y="41"/>
                        <a:pt x="952" y="40"/>
                      </a:cubicBezTo>
                      <a:cubicBezTo>
                        <a:pt x="954" y="40"/>
                        <a:pt x="956" y="39"/>
                        <a:pt x="956" y="38"/>
                      </a:cubicBezTo>
                      <a:cubicBezTo>
                        <a:pt x="957" y="39"/>
                        <a:pt x="958" y="40"/>
                        <a:pt x="959" y="41"/>
                      </a:cubicBezTo>
                      <a:cubicBezTo>
                        <a:pt x="960" y="42"/>
                        <a:pt x="962" y="42"/>
                        <a:pt x="964" y="43"/>
                      </a:cubicBezTo>
                      <a:close/>
                      <a:moveTo>
                        <a:pt x="909" y="15"/>
                      </a:moveTo>
                      <a:cubicBezTo>
                        <a:pt x="910" y="7"/>
                        <a:pt x="909" y="9"/>
                        <a:pt x="918" y="8"/>
                      </a:cubicBezTo>
                      <a:cubicBezTo>
                        <a:pt x="923" y="8"/>
                        <a:pt x="928" y="9"/>
                        <a:pt x="932" y="9"/>
                      </a:cubicBezTo>
                      <a:cubicBezTo>
                        <a:pt x="933" y="9"/>
                        <a:pt x="933" y="9"/>
                        <a:pt x="933" y="9"/>
                      </a:cubicBezTo>
                      <a:cubicBezTo>
                        <a:pt x="936" y="9"/>
                        <a:pt x="940" y="9"/>
                        <a:pt x="943" y="9"/>
                      </a:cubicBezTo>
                      <a:cubicBezTo>
                        <a:pt x="948" y="10"/>
                        <a:pt x="953" y="9"/>
                        <a:pt x="953" y="15"/>
                      </a:cubicBezTo>
                      <a:cubicBezTo>
                        <a:pt x="954" y="18"/>
                        <a:pt x="954" y="21"/>
                        <a:pt x="953" y="23"/>
                      </a:cubicBezTo>
                      <a:cubicBezTo>
                        <a:pt x="953" y="30"/>
                        <a:pt x="953" y="36"/>
                        <a:pt x="945" y="37"/>
                      </a:cubicBezTo>
                      <a:cubicBezTo>
                        <a:pt x="940" y="38"/>
                        <a:pt x="935" y="37"/>
                        <a:pt x="930" y="37"/>
                      </a:cubicBezTo>
                      <a:cubicBezTo>
                        <a:pt x="926" y="37"/>
                        <a:pt x="910" y="38"/>
                        <a:pt x="909" y="35"/>
                      </a:cubicBezTo>
                      <a:cubicBezTo>
                        <a:pt x="907" y="29"/>
                        <a:pt x="908" y="21"/>
                        <a:pt x="909" y="15"/>
                      </a:cubicBezTo>
                      <a:close/>
                      <a:moveTo>
                        <a:pt x="904" y="40"/>
                      </a:moveTo>
                      <a:cubicBezTo>
                        <a:pt x="904" y="39"/>
                        <a:pt x="905" y="38"/>
                        <a:pt x="905" y="38"/>
                      </a:cubicBezTo>
                      <a:cubicBezTo>
                        <a:pt x="906" y="38"/>
                        <a:pt x="906" y="38"/>
                        <a:pt x="906" y="39"/>
                      </a:cubicBezTo>
                      <a:cubicBezTo>
                        <a:pt x="908" y="40"/>
                        <a:pt x="909" y="40"/>
                        <a:pt x="911" y="41"/>
                      </a:cubicBezTo>
                      <a:cubicBezTo>
                        <a:pt x="909" y="41"/>
                        <a:pt x="907" y="42"/>
                        <a:pt x="906" y="44"/>
                      </a:cubicBezTo>
                      <a:cubicBezTo>
                        <a:pt x="906" y="43"/>
                        <a:pt x="905" y="42"/>
                        <a:pt x="904" y="42"/>
                      </a:cubicBezTo>
                      <a:cubicBezTo>
                        <a:pt x="904" y="41"/>
                        <a:pt x="903" y="41"/>
                        <a:pt x="902" y="41"/>
                      </a:cubicBezTo>
                      <a:cubicBezTo>
                        <a:pt x="903" y="40"/>
                        <a:pt x="903" y="40"/>
                        <a:pt x="904" y="40"/>
                      </a:cubicBezTo>
                      <a:close/>
                      <a:moveTo>
                        <a:pt x="858" y="9"/>
                      </a:moveTo>
                      <a:cubicBezTo>
                        <a:pt x="866" y="9"/>
                        <a:pt x="875" y="10"/>
                        <a:pt x="882" y="8"/>
                      </a:cubicBezTo>
                      <a:cubicBezTo>
                        <a:pt x="883" y="8"/>
                        <a:pt x="883" y="8"/>
                        <a:pt x="883" y="8"/>
                      </a:cubicBezTo>
                      <a:cubicBezTo>
                        <a:pt x="892" y="6"/>
                        <a:pt x="902" y="6"/>
                        <a:pt x="902" y="17"/>
                      </a:cubicBezTo>
                      <a:cubicBezTo>
                        <a:pt x="902" y="22"/>
                        <a:pt x="905" y="37"/>
                        <a:pt x="898" y="38"/>
                      </a:cubicBezTo>
                      <a:cubicBezTo>
                        <a:pt x="890" y="38"/>
                        <a:pt x="882" y="38"/>
                        <a:pt x="875" y="38"/>
                      </a:cubicBezTo>
                      <a:cubicBezTo>
                        <a:pt x="865" y="38"/>
                        <a:pt x="856" y="40"/>
                        <a:pt x="855" y="27"/>
                      </a:cubicBezTo>
                      <a:cubicBezTo>
                        <a:pt x="855" y="25"/>
                        <a:pt x="854" y="9"/>
                        <a:pt x="858" y="9"/>
                      </a:cubicBezTo>
                      <a:close/>
                      <a:moveTo>
                        <a:pt x="856" y="42"/>
                      </a:moveTo>
                      <a:cubicBezTo>
                        <a:pt x="856" y="42"/>
                        <a:pt x="855" y="43"/>
                        <a:pt x="854" y="43"/>
                      </a:cubicBezTo>
                      <a:cubicBezTo>
                        <a:pt x="854" y="44"/>
                        <a:pt x="854" y="44"/>
                        <a:pt x="854" y="44"/>
                      </a:cubicBezTo>
                      <a:cubicBezTo>
                        <a:pt x="854" y="43"/>
                        <a:pt x="854" y="42"/>
                        <a:pt x="853" y="42"/>
                      </a:cubicBezTo>
                      <a:cubicBezTo>
                        <a:pt x="853" y="41"/>
                        <a:pt x="852" y="40"/>
                        <a:pt x="851" y="40"/>
                      </a:cubicBezTo>
                      <a:cubicBezTo>
                        <a:pt x="852" y="40"/>
                        <a:pt x="852" y="39"/>
                        <a:pt x="852" y="39"/>
                      </a:cubicBezTo>
                      <a:cubicBezTo>
                        <a:pt x="852" y="39"/>
                        <a:pt x="852" y="38"/>
                        <a:pt x="852" y="38"/>
                      </a:cubicBezTo>
                      <a:cubicBezTo>
                        <a:pt x="853" y="39"/>
                        <a:pt x="853" y="39"/>
                        <a:pt x="853" y="40"/>
                      </a:cubicBezTo>
                      <a:cubicBezTo>
                        <a:pt x="854" y="41"/>
                        <a:pt x="855" y="41"/>
                        <a:pt x="856" y="42"/>
                      </a:cubicBezTo>
                      <a:close/>
                      <a:moveTo>
                        <a:pt x="809" y="9"/>
                      </a:moveTo>
                      <a:cubicBezTo>
                        <a:pt x="814" y="9"/>
                        <a:pt x="820" y="9"/>
                        <a:pt x="826" y="9"/>
                      </a:cubicBezTo>
                      <a:cubicBezTo>
                        <a:pt x="827" y="9"/>
                        <a:pt x="827" y="9"/>
                        <a:pt x="827" y="8"/>
                      </a:cubicBezTo>
                      <a:cubicBezTo>
                        <a:pt x="830" y="8"/>
                        <a:pt x="833" y="8"/>
                        <a:pt x="836" y="8"/>
                      </a:cubicBezTo>
                      <a:cubicBezTo>
                        <a:pt x="843" y="8"/>
                        <a:pt x="848" y="9"/>
                        <a:pt x="849" y="16"/>
                      </a:cubicBezTo>
                      <a:cubicBezTo>
                        <a:pt x="849" y="21"/>
                        <a:pt x="849" y="27"/>
                        <a:pt x="849" y="32"/>
                      </a:cubicBezTo>
                      <a:cubicBezTo>
                        <a:pt x="849" y="38"/>
                        <a:pt x="843" y="37"/>
                        <a:pt x="839" y="38"/>
                      </a:cubicBezTo>
                      <a:cubicBezTo>
                        <a:pt x="833" y="38"/>
                        <a:pt x="827" y="38"/>
                        <a:pt x="821" y="38"/>
                      </a:cubicBezTo>
                      <a:cubicBezTo>
                        <a:pt x="818" y="38"/>
                        <a:pt x="815" y="38"/>
                        <a:pt x="812" y="38"/>
                      </a:cubicBezTo>
                      <a:cubicBezTo>
                        <a:pt x="802" y="37"/>
                        <a:pt x="803" y="28"/>
                        <a:pt x="803" y="22"/>
                      </a:cubicBezTo>
                      <a:cubicBezTo>
                        <a:pt x="803" y="16"/>
                        <a:pt x="801" y="9"/>
                        <a:pt x="809" y="9"/>
                      </a:cubicBezTo>
                      <a:close/>
                      <a:moveTo>
                        <a:pt x="800" y="36"/>
                      </a:moveTo>
                      <a:cubicBezTo>
                        <a:pt x="801" y="38"/>
                        <a:pt x="802" y="40"/>
                        <a:pt x="803" y="40"/>
                      </a:cubicBezTo>
                      <a:cubicBezTo>
                        <a:pt x="798" y="42"/>
                        <a:pt x="799" y="48"/>
                        <a:pt x="799" y="53"/>
                      </a:cubicBezTo>
                      <a:cubicBezTo>
                        <a:pt x="799" y="54"/>
                        <a:pt x="798" y="55"/>
                        <a:pt x="798" y="56"/>
                      </a:cubicBezTo>
                      <a:cubicBezTo>
                        <a:pt x="798" y="55"/>
                        <a:pt x="798" y="54"/>
                        <a:pt x="798" y="54"/>
                      </a:cubicBezTo>
                      <a:cubicBezTo>
                        <a:pt x="798" y="50"/>
                        <a:pt x="798" y="45"/>
                        <a:pt x="796" y="43"/>
                      </a:cubicBezTo>
                      <a:cubicBezTo>
                        <a:pt x="795" y="42"/>
                        <a:pt x="795" y="42"/>
                        <a:pt x="794" y="41"/>
                      </a:cubicBezTo>
                      <a:cubicBezTo>
                        <a:pt x="794" y="41"/>
                        <a:pt x="795" y="41"/>
                        <a:pt x="795" y="41"/>
                      </a:cubicBezTo>
                      <a:cubicBezTo>
                        <a:pt x="798" y="40"/>
                        <a:pt x="799" y="38"/>
                        <a:pt x="800" y="36"/>
                      </a:cubicBezTo>
                      <a:close/>
                      <a:moveTo>
                        <a:pt x="754" y="9"/>
                      </a:moveTo>
                      <a:cubicBezTo>
                        <a:pt x="760" y="8"/>
                        <a:pt x="766" y="8"/>
                        <a:pt x="772" y="8"/>
                      </a:cubicBezTo>
                      <a:cubicBezTo>
                        <a:pt x="772" y="8"/>
                        <a:pt x="773" y="8"/>
                        <a:pt x="773" y="8"/>
                      </a:cubicBezTo>
                      <a:cubicBezTo>
                        <a:pt x="775" y="8"/>
                        <a:pt x="778" y="8"/>
                        <a:pt x="780" y="8"/>
                      </a:cubicBezTo>
                      <a:cubicBezTo>
                        <a:pt x="788" y="8"/>
                        <a:pt x="796" y="7"/>
                        <a:pt x="797" y="18"/>
                      </a:cubicBezTo>
                      <a:cubicBezTo>
                        <a:pt x="797" y="24"/>
                        <a:pt x="798" y="37"/>
                        <a:pt x="789" y="37"/>
                      </a:cubicBezTo>
                      <a:cubicBezTo>
                        <a:pt x="785" y="37"/>
                        <a:pt x="780" y="38"/>
                        <a:pt x="776" y="38"/>
                      </a:cubicBezTo>
                      <a:cubicBezTo>
                        <a:pt x="770" y="38"/>
                        <a:pt x="764" y="38"/>
                        <a:pt x="759" y="38"/>
                      </a:cubicBezTo>
                      <a:cubicBezTo>
                        <a:pt x="754" y="37"/>
                        <a:pt x="747" y="39"/>
                        <a:pt x="746" y="32"/>
                      </a:cubicBezTo>
                      <a:cubicBezTo>
                        <a:pt x="746" y="30"/>
                        <a:pt x="746" y="27"/>
                        <a:pt x="746" y="24"/>
                      </a:cubicBezTo>
                      <a:cubicBezTo>
                        <a:pt x="745" y="17"/>
                        <a:pt x="745" y="9"/>
                        <a:pt x="754" y="9"/>
                      </a:cubicBezTo>
                      <a:close/>
                      <a:moveTo>
                        <a:pt x="696" y="24"/>
                      </a:moveTo>
                      <a:cubicBezTo>
                        <a:pt x="696" y="21"/>
                        <a:pt x="696" y="19"/>
                        <a:pt x="696" y="16"/>
                      </a:cubicBezTo>
                      <a:cubicBezTo>
                        <a:pt x="696" y="10"/>
                        <a:pt x="702" y="9"/>
                        <a:pt x="707" y="9"/>
                      </a:cubicBezTo>
                      <a:cubicBezTo>
                        <a:pt x="712" y="9"/>
                        <a:pt x="716" y="8"/>
                        <a:pt x="720" y="9"/>
                      </a:cubicBezTo>
                      <a:cubicBezTo>
                        <a:pt x="721" y="9"/>
                        <a:pt x="721" y="9"/>
                        <a:pt x="721" y="9"/>
                      </a:cubicBezTo>
                      <a:cubicBezTo>
                        <a:pt x="727" y="9"/>
                        <a:pt x="732" y="9"/>
                        <a:pt x="737" y="10"/>
                      </a:cubicBezTo>
                      <a:cubicBezTo>
                        <a:pt x="741" y="10"/>
                        <a:pt x="741" y="24"/>
                        <a:pt x="741" y="27"/>
                      </a:cubicBezTo>
                      <a:cubicBezTo>
                        <a:pt x="740" y="30"/>
                        <a:pt x="741" y="37"/>
                        <a:pt x="737" y="37"/>
                      </a:cubicBezTo>
                      <a:cubicBezTo>
                        <a:pt x="734" y="37"/>
                        <a:pt x="730" y="37"/>
                        <a:pt x="727" y="37"/>
                      </a:cubicBezTo>
                      <a:cubicBezTo>
                        <a:pt x="721" y="38"/>
                        <a:pt x="714" y="38"/>
                        <a:pt x="707" y="38"/>
                      </a:cubicBezTo>
                      <a:cubicBezTo>
                        <a:pt x="705" y="38"/>
                        <a:pt x="697" y="38"/>
                        <a:pt x="696" y="36"/>
                      </a:cubicBezTo>
                      <a:cubicBezTo>
                        <a:pt x="695" y="32"/>
                        <a:pt x="696" y="28"/>
                        <a:pt x="696" y="24"/>
                      </a:cubicBezTo>
                      <a:close/>
                      <a:moveTo>
                        <a:pt x="696" y="41"/>
                      </a:moveTo>
                      <a:cubicBezTo>
                        <a:pt x="695" y="41"/>
                        <a:pt x="695" y="41"/>
                        <a:pt x="695" y="41"/>
                      </a:cubicBezTo>
                      <a:cubicBezTo>
                        <a:pt x="693" y="42"/>
                        <a:pt x="692" y="43"/>
                        <a:pt x="692" y="45"/>
                      </a:cubicBezTo>
                      <a:cubicBezTo>
                        <a:pt x="692" y="44"/>
                        <a:pt x="691" y="44"/>
                        <a:pt x="691" y="43"/>
                      </a:cubicBezTo>
                      <a:cubicBezTo>
                        <a:pt x="690" y="42"/>
                        <a:pt x="689" y="42"/>
                        <a:pt x="688" y="41"/>
                      </a:cubicBezTo>
                      <a:cubicBezTo>
                        <a:pt x="690" y="41"/>
                        <a:pt x="692" y="40"/>
                        <a:pt x="693" y="38"/>
                      </a:cubicBezTo>
                      <a:cubicBezTo>
                        <a:pt x="693" y="39"/>
                        <a:pt x="694" y="40"/>
                        <a:pt x="695" y="41"/>
                      </a:cubicBezTo>
                      <a:cubicBezTo>
                        <a:pt x="695" y="41"/>
                        <a:pt x="695" y="41"/>
                        <a:pt x="696" y="41"/>
                      </a:cubicBezTo>
                      <a:close/>
                      <a:moveTo>
                        <a:pt x="649" y="10"/>
                      </a:moveTo>
                      <a:cubicBezTo>
                        <a:pt x="655" y="10"/>
                        <a:pt x="661" y="10"/>
                        <a:pt x="666" y="10"/>
                      </a:cubicBezTo>
                      <a:cubicBezTo>
                        <a:pt x="673" y="10"/>
                        <a:pt x="679" y="10"/>
                        <a:pt x="686" y="10"/>
                      </a:cubicBezTo>
                      <a:cubicBezTo>
                        <a:pt x="693" y="11"/>
                        <a:pt x="690" y="24"/>
                        <a:pt x="690" y="29"/>
                      </a:cubicBezTo>
                      <a:cubicBezTo>
                        <a:pt x="690" y="38"/>
                        <a:pt x="684" y="38"/>
                        <a:pt x="677" y="38"/>
                      </a:cubicBezTo>
                      <a:cubicBezTo>
                        <a:pt x="670" y="38"/>
                        <a:pt x="644" y="42"/>
                        <a:pt x="643" y="33"/>
                      </a:cubicBezTo>
                      <a:cubicBezTo>
                        <a:pt x="643" y="28"/>
                        <a:pt x="641" y="11"/>
                        <a:pt x="649" y="10"/>
                      </a:cubicBezTo>
                      <a:close/>
                      <a:moveTo>
                        <a:pt x="638" y="38"/>
                      </a:moveTo>
                      <a:cubicBezTo>
                        <a:pt x="638" y="37"/>
                        <a:pt x="639" y="36"/>
                        <a:pt x="639" y="35"/>
                      </a:cubicBezTo>
                      <a:cubicBezTo>
                        <a:pt x="640" y="38"/>
                        <a:pt x="641" y="40"/>
                        <a:pt x="644" y="41"/>
                      </a:cubicBezTo>
                      <a:cubicBezTo>
                        <a:pt x="643" y="42"/>
                        <a:pt x="642" y="43"/>
                        <a:pt x="641" y="44"/>
                      </a:cubicBezTo>
                      <a:cubicBezTo>
                        <a:pt x="640" y="44"/>
                        <a:pt x="640" y="46"/>
                        <a:pt x="639" y="47"/>
                      </a:cubicBezTo>
                      <a:cubicBezTo>
                        <a:pt x="639" y="45"/>
                        <a:pt x="638" y="43"/>
                        <a:pt x="636" y="42"/>
                      </a:cubicBezTo>
                      <a:cubicBezTo>
                        <a:pt x="635" y="41"/>
                        <a:pt x="634" y="41"/>
                        <a:pt x="633" y="41"/>
                      </a:cubicBezTo>
                      <a:cubicBezTo>
                        <a:pt x="635" y="40"/>
                        <a:pt x="637" y="39"/>
                        <a:pt x="638" y="38"/>
                      </a:cubicBezTo>
                      <a:close/>
                      <a:moveTo>
                        <a:pt x="594" y="10"/>
                      </a:moveTo>
                      <a:cubicBezTo>
                        <a:pt x="600" y="10"/>
                        <a:pt x="608" y="10"/>
                        <a:pt x="614" y="11"/>
                      </a:cubicBezTo>
                      <a:cubicBezTo>
                        <a:pt x="614" y="11"/>
                        <a:pt x="614" y="11"/>
                        <a:pt x="615" y="10"/>
                      </a:cubicBezTo>
                      <a:cubicBezTo>
                        <a:pt x="621" y="10"/>
                        <a:pt x="628" y="9"/>
                        <a:pt x="634" y="11"/>
                      </a:cubicBezTo>
                      <a:cubicBezTo>
                        <a:pt x="636" y="11"/>
                        <a:pt x="636" y="18"/>
                        <a:pt x="636" y="19"/>
                      </a:cubicBezTo>
                      <a:cubicBezTo>
                        <a:pt x="636" y="24"/>
                        <a:pt x="637" y="30"/>
                        <a:pt x="635" y="34"/>
                      </a:cubicBezTo>
                      <a:cubicBezTo>
                        <a:pt x="634" y="37"/>
                        <a:pt x="629" y="37"/>
                        <a:pt x="626" y="37"/>
                      </a:cubicBezTo>
                      <a:cubicBezTo>
                        <a:pt x="620" y="38"/>
                        <a:pt x="614" y="37"/>
                        <a:pt x="607" y="37"/>
                      </a:cubicBezTo>
                      <a:cubicBezTo>
                        <a:pt x="604" y="37"/>
                        <a:pt x="591" y="38"/>
                        <a:pt x="590" y="34"/>
                      </a:cubicBezTo>
                      <a:cubicBezTo>
                        <a:pt x="589" y="31"/>
                        <a:pt x="590" y="27"/>
                        <a:pt x="590" y="24"/>
                      </a:cubicBezTo>
                      <a:cubicBezTo>
                        <a:pt x="589" y="18"/>
                        <a:pt x="587" y="11"/>
                        <a:pt x="594" y="10"/>
                      </a:cubicBezTo>
                      <a:close/>
                      <a:moveTo>
                        <a:pt x="585" y="38"/>
                      </a:moveTo>
                      <a:cubicBezTo>
                        <a:pt x="585" y="37"/>
                        <a:pt x="586" y="36"/>
                        <a:pt x="586" y="36"/>
                      </a:cubicBezTo>
                      <a:cubicBezTo>
                        <a:pt x="586" y="37"/>
                        <a:pt x="587" y="38"/>
                        <a:pt x="588" y="39"/>
                      </a:cubicBezTo>
                      <a:cubicBezTo>
                        <a:pt x="589" y="40"/>
                        <a:pt x="590" y="40"/>
                        <a:pt x="591" y="40"/>
                      </a:cubicBezTo>
                      <a:cubicBezTo>
                        <a:pt x="590" y="40"/>
                        <a:pt x="588" y="41"/>
                        <a:pt x="587" y="41"/>
                      </a:cubicBezTo>
                      <a:cubicBezTo>
                        <a:pt x="586" y="42"/>
                        <a:pt x="585" y="43"/>
                        <a:pt x="585" y="44"/>
                      </a:cubicBezTo>
                      <a:cubicBezTo>
                        <a:pt x="584" y="43"/>
                        <a:pt x="584" y="42"/>
                        <a:pt x="583" y="41"/>
                      </a:cubicBezTo>
                      <a:cubicBezTo>
                        <a:pt x="583" y="40"/>
                        <a:pt x="582" y="40"/>
                        <a:pt x="582" y="40"/>
                      </a:cubicBezTo>
                      <a:cubicBezTo>
                        <a:pt x="583" y="40"/>
                        <a:pt x="584" y="39"/>
                        <a:pt x="585" y="38"/>
                      </a:cubicBezTo>
                      <a:close/>
                      <a:moveTo>
                        <a:pt x="560" y="11"/>
                      </a:moveTo>
                      <a:cubicBezTo>
                        <a:pt x="561" y="11"/>
                        <a:pt x="561" y="11"/>
                        <a:pt x="561" y="11"/>
                      </a:cubicBezTo>
                      <a:cubicBezTo>
                        <a:pt x="568" y="11"/>
                        <a:pt x="575" y="10"/>
                        <a:pt x="582" y="11"/>
                      </a:cubicBezTo>
                      <a:cubicBezTo>
                        <a:pt x="583" y="11"/>
                        <a:pt x="582" y="25"/>
                        <a:pt x="582" y="25"/>
                      </a:cubicBezTo>
                      <a:cubicBezTo>
                        <a:pt x="582" y="28"/>
                        <a:pt x="583" y="35"/>
                        <a:pt x="580" y="37"/>
                      </a:cubicBezTo>
                      <a:cubicBezTo>
                        <a:pt x="576" y="38"/>
                        <a:pt x="570" y="37"/>
                        <a:pt x="566" y="38"/>
                      </a:cubicBezTo>
                      <a:cubicBezTo>
                        <a:pt x="558" y="38"/>
                        <a:pt x="551" y="37"/>
                        <a:pt x="544" y="37"/>
                      </a:cubicBezTo>
                      <a:cubicBezTo>
                        <a:pt x="542" y="37"/>
                        <a:pt x="535" y="37"/>
                        <a:pt x="534" y="35"/>
                      </a:cubicBezTo>
                      <a:cubicBezTo>
                        <a:pt x="534" y="32"/>
                        <a:pt x="534" y="29"/>
                        <a:pt x="534" y="26"/>
                      </a:cubicBezTo>
                      <a:cubicBezTo>
                        <a:pt x="534" y="25"/>
                        <a:pt x="534" y="25"/>
                        <a:pt x="534" y="24"/>
                      </a:cubicBezTo>
                      <a:cubicBezTo>
                        <a:pt x="534" y="22"/>
                        <a:pt x="535" y="20"/>
                        <a:pt x="535" y="18"/>
                      </a:cubicBezTo>
                      <a:cubicBezTo>
                        <a:pt x="538" y="8"/>
                        <a:pt x="550" y="12"/>
                        <a:pt x="560" y="11"/>
                      </a:cubicBezTo>
                      <a:close/>
                      <a:moveTo>
                        <a:pt x="493" y="9"/>
                      </a:moveTo>
                      <a:cubicBezTo>
                        <a:pt x="499" y="8"/>
                        <a:pt x="505" y="10"/>
                        <a:pt x="511" y="10"/>
                      </a:cubicBezTo>
                      <a:cubicBezTo>
                        <a:pt x="517" y="10"/>
                        <a:pt x="522" y="10"/>
                        <a:pt x="527" y="11"/>
                      </a:cubicBezTo>
                      <a:cubicBezTo>
                        <a:pt x="530" y="11"/>
                        <a:pt x="531" y="14"/>
                        <a:pt x="531" y="17"/>
                      </a:cubicBezTo>
                      <a:cubicBezTo>
                        <a:pt x="531" y="18"/>
                        <a:pt x="530" y="19"/>
                        <a:pt x="530" y="20"/>
                      </a:cubicBezTo>
                      <a:cubicBezTo>
                        <a:pt x="530" y="22"/>
                        <a:pt x="529" y="25"/>
                        <a:pt x="529" y="26"/>
                      </a:cubicBezTo>
                      <a:cubicBezTo>
                        <a:pt x="528" y="32"/>
                        <a:pt x="525" y="37"/>
                        <a:pt x="518" y="37"/>
                      </a:cubicBezTo>
                      <a:cubicBezTo>
                        <a:pt x="516" y="37"/>
                        <a:pt x="514" y="37"/>
                        <a:pt x="511" y="38"/>
                      </a:cubicBezTo>
                      <a:cubicBezTo>
                        <a:pt x="505" y="38"/>
                        <a:pt x="499" y="38"/>
                        <a:pt x="492" y="38"/>
                      </a:cubicBezTo>
                      <a:cubicBezTo>
                        <a:pt x="490" y="38"/>
                        <a:pt x="487" y="38"/>
                        <a:pt x="484" y="38"/>
                      </a:cubicBezTo>
                      <a:cubicBezTo>
                        <a:pt x="478" y="37"/>
                        <a:pt x="478" y="33"/>
                        <a:pt x="479" y="28"/>
                      </a:cubicBezTo>
                      <a:cubicBezTo>
                        <a:pt x="481" y="19"/>
                        <a:pt x="484" y="10"/>
                        <a:pt x="493" y="9"/>
                      </a:cubicBezTo>
                      <a:close/>
                      <a:moveTo>
                        <a:pt x="431" y="10"/>
                      </a:moveTo>
                      <a:cubicBezTo>
                        <a:pt x="438" y="8"/>
                        <a:pt x="447" y="10"/>
                        <a:pt x="454" y="10"/>
                      </a:cubicBezTo>
                      <a:cubicBezTo>
                        <a:pt x="454" y="10"/>
                        <a:pt x="455" y="10"/>
                        <a:pt x="455" y="10"/>
                      </a:cubicBezTo>
                      <a:cubicBezTo>
                        <a:pt x="462" y="10"/>
                        <a:pt x="468" y="10"/>
                        <a:pt x="475" y="11"/>
                      </a:cubicBezTo>
                      <a:cubicBezTo>
                        <a:pt x="479" y="11"/>
                        <a:pt x="474" y="26"/>
                        <a:pt x="473" y="28"/>
                      </a:cubicBezTo>
                      <a:cubicBezTo>
                        <a:pt x="471" y="33"/>
                        <a:pt x="471" y="37"/>
                        <a:pt x="464" y="37"/>
                      </a:cubicBezTo>
                      <a:cubicBezTo>
                        <a:pt x="461" y="38"/>
                        <a:pt x="457" y="37"/>
                        <a:pt x="454" y="38"/>
                      </a:cubicBezTo>
                      <a:cubicBezTo>
                        <a:pt x="450" y="38"/>
                        <a:pt x="416" y="40"/>
                        <a:pt x="418" y="34"/>
                      </a:cubicBezTo>
                      <a:cubicBezTo>
                        <a:pt x="418" y="31"/>
                        <a:pt x="419" y="27"/>
                        <a:pt x="421" y="23"/>
                      </a:cubicBezTo>
                      <a:cubicBezTo>
                        <a:pt x="421" y="22"/>
                        <a:pt x="422" y="21"/>
                        <a:pt x="422" y="20"/>
                      </a:cubicBezTo>
                      <a:cubicBezTo>
                        <a:pt x="424" y="15"/>
                        <a:pt x="427" y="11"/>
                        <a:pt x="431" y="10"/>
                      </a:cubicBezTo>
                      <a:close/>
                      <a:moveTo>
                        <a:pt x="377" y="9"/>
                      </a:moveTo>
                      <a:cubicBezTo>
                        <a:pt x="382" y="9"/>
                        <a:pt x="388" y="10"/>
                        <a:pt x="394" y="10"/>
                      </a:cubicBezTo>
                      <a:cubicBezTo>
                        <a:pt x="395" y="10"/>
                        <a:pt x="395" y="10"/>
                        <a:pt x="396" y="10"/>
                      </a:cubicBezTo>
                      <a:cubicBezTo>
                        <a:pt x="402" y="9"/>
                        <a:pt x="408" y="9"/>
                        <a:pt x="414" y="10"/>
                      </a:cubicBezTo>
                      <a:cubicBezTo>
                        <a:pt x="423" y="11"/>
                        <a:pt x="418" y="18"/>
                        <a:pt x="415" y="23"/>
                      </a:cubicBezTo>
                      <a:cubicBezTo>
                        <a:pt x="413" y="30"/>
                        <a:pt x="411" y="36"/>
                        <a:pt x="401" y="37"/>
                      </a:cubicBezTo>
                      <a:cubicBezTo>
                        <a:pt x="398" y="37"/>
                        <a:pt x="394" y="36"/>
                        <a:pt x="390" y="36"/>
                      </a:cubicBezTo>
                      <a:cubicBezTo>
                        <a:pt x="383" y="36"/>
                        <a:pt x="376" y="36"/>
                        <a:pt x="368" y="36"/>
                      </a:cubicBezTo>
                      <a:cubicBezTo>
                        <a:pt x="366" y="36"/>
                        <a:pt x="356" y="37"/>
                        <a:pt x="357" y="32"/>
                      </a:cubicBezTo>
                      <a:cubicBezTo>
                        <a:pt x="358" y="27"/>
                        <a:pt x="361" y="23"/>
                        <a:pt x="363" y="19"/>
                      </a:cubicBezTo>
                      <a:cubicBezTo>
                        <a:pt x="367" y="12"/>
                        <a:pt x="368" y="9"/>
                        <a:pt x="377" y="9"/>
                      </a:cubicBezTo>
                      <a:close/>
                      <a:moveTo>
                        <a:pt x="313" y="12"/>
                      </a:moveTo>
                      <a:cubicBezTo>
                        <a:pt x="315" y="9"/>
                        <a:pt x="329" y="10"/>
                        <a:pt x="335" y="10"/>
                      </a:cubicBezTo>
                      <a:cubicBezTo>
                        <a:pt x="336" y="10"/>
                        <a:pt x="336" y="10"/>
                        <a:pt x="337" y="10"/>
                      </a:cubicBezTo>
                      <a:cubicBezTo>
                        <a:pt x="339" y="10"/>
                        <a:pt x="342" y="10"/>
                        <a:pt x="345" y="10"/>
                      </a:cubicBezTo>
                      <a:cubicBezTo>
                        <a:pt x="351" y="10"/>
                        <a:pt x="361" y="8"/>
                        <a:pt x="358" y="17"/>
                      </a:cubicBezTo>
                      <a:cubicBezTo>
                        <a:pt x="356" y="24"/>
                        <a:pt x="352" y="35"/>
                        <a:pt x="343" y="36"/>
                      </a:cubicBezTo>
                      <a:cubicBezTo>
                        <a:pt x="337" y="36"/>
                        <a:pt x="330" y="36"/>
                        <a:pt x="324" y="36"/>
                      </a:cubicBezTo>
                      <a:cubicBezTo>
                        <a:pt x="320" y="36"/>
                        <a:pt x="316" y="36"/>
                        <a:pt x="313" y="36"/>
                      </a:cubicBezTo>
                      <a:cubicBezTo>
                        <a:pt x="307" y="36"/>
                        <a:pt x="304" y="36"/>
                        <a:pt x="306" y="30"/>
                      </a:cubicBezTo>
                      <a:cubicBezTo>
                        <a:pt x="307" y="24"/>
                        <a:pt x="311" y="18"/>
                        <a:pt x="313" y="12"/>
                      </a:cubicBezTo>
                      <a:close/>
                      <a:moveTo>
                        <a:pt x="258" y="11"/>
                      </a:moveTo>
                      <a:cubicBezTo>
                        <a:pt x="262" y="9"/>
                        <a:pt x="265" y="9"/>
                        <a:pt x="269" y="9"/>
                      </a:cubicBezTo>
                      <a:cubicBezTo>
                        <a:pt x="273" y="9"/>
                        <a:pt x="277" y="10"/>
                        <a:pt x="281" y="10"/>
                      </a:cubicBezTo>
                      <a:cubicBezTo>
                        <a:pt x="282" y="10"/>
                        <a:pt x="282" y="10"/>
                        <a:pt x="283" y="10"/>
                      </a:cubicBezTo>
                      <a:cubicBezTo>
                        <a:pt x="287" y="9"/>
                        <a:pt x="290" y="10"/>
                        <a:pt x="294" y="10"/>
                      </a:cubicBezTo>
                      <a:cubicBezTo>
                        <a:pt x="298" y="10"/>
                        <a:pt x="306" y="9"/>
                        <a:pt x="305" y="15"/>
                      </a:cubicBezTo>
                      <a:cubicBezTo>
                        <a:pt x="303" y="20"/>
                        <a:pt x="300" y="26"/>
                        <a:pt x="297" y="31"/>
                      </a:cubicBezTo>
                      <a:cubicBezTo>
                        <a:pt x="293" y="37"/>
                        <a:pt x="283" y="36"/>
                        <a:pt x="277" y="36"/>
                      </a:cubicBezTo>
                      <a:cubicBezTo>
                        <a:pt x="271" y="36"/>
                        <a:pt x="264" y="36"/>
                        <a:pt x="258" y="36"/>
                      </a:cubicBezTo>
                      <a:cubicBezTo>
                        <a:pt x="244" y="35"/>
                        <a:pt x="249" y="26"/>
                        <a:pt x="253" y="19"/>
                      </a:cubicBezTo>
                      <a:cubicBezTo>
                        <a:pt x="254" y="17"/>
                        <a:pt x="257" y="11"/>
                        <a:pt x="258" y="11"/>
                      </a:cubicBezTo>
                      <a:close/>
                      <a:moveTo>
                        <a:pt x="218" y="10"/>
                      </a:moveTo>
                      <a:cubicBezTo>
                        <a:pt x="223" y="10"/>
                        <a:pt x="227" y="10"/>
                        <a:pt x="232" y="9"/>
                      </a:cubicBezTo>
                      <a:cubicBezTo>
                        <a:pt x="238" y="9"/>
                        <a:pt x="244" y="9"/>
                        <a:pt x="249" y="10"/>
                      </a:cubicBezTo>
                      <a:cubicBezTo>
                        <a:pt x="251" y="10"/>
                        <a:pt x="251" y="13"/>
                        <a:pt x="249" y="16"/>
                      </a:cubicBezTo>
                      <a:cubicBezTo>
                        <a:pt x="249" y="17"/>
                        <a:pt x="248" y="18"/>
                        <a:pt x="248" y="19"/>
                      </a:cubicBezTo>
                      <a:cubicBezTo>
                        <a:pt x="247" y="21"/>
                        <a:pt x="246" y="23"/>
                        <a:pt x="245" y="24"/>
                      </a:cubicBezTo>
                      <a:cubicBezTo>
                        <a:pt x="243" y="30"/>
                        <a:pt x="239" y="36"/>
                        <a:pt x="232" y="36"/>
                      </a:cubicBezTo>
                      <a:cubicBezTo>
                        <a:pt x="227" y="37"/>
                        <a:pt x="223" y="37"/>
                        <a:pt x="219" y="37"/>
                      </a:cubicBezTo>
                      <a:cubicBezTo>
                        <a:pt x="216" y="37"/>
                        <a:pt x="198" y="39"/>
                        <a:pt x="197" y="33"/>
                      </a:cubicBezTo>
                      <a:cubicBezTo>
                        <a:pt x="199" y="30"/>
                        <a:pt x="201" y="26"/>
                        <a:pt x="203" y="23"/>
                      </a:cubicBezTo>
                      <a:cubicBezTo>
                        <a:pt x="204" y="21"/>
                        <a:pt x="205" y="20"/>
                        <a:pt x="206" y="19"/>
                      </a:cubicBezTo>
                      <a:cubicBezTo>
                        <a:pt x="206" y="19"/>
                        <a:pt x="206" y="18"/>
                        <a:pt x="207" y="18"/>
                      </a:cubicBezTo>
                      <a:cubicBezTo>
                        <a:pt x="210" y="13"/>
                        <a:pt x="212" y="11"/>
                        <a:pt x="218" y="10"/>
                      </a:cubicBezTo>
                      <a:close/>
                      <a:moveTo>
                        <a:pt x="174" y="9"/>
                      </a:moveTo>
                      <a:cubicBezTo>
                        <a:pt x="177" y="9"/>
                        <a:pt x="205" y="7"/>
                        <a:pt x="202" y="14"/>
                      </a:cubicBezTo>
                      <a:cubicBezTo>
                        <a:pt x="200" y="18"/>
                        <a:pt x="198" y="21"/>
                        <a:pt x="196" y="25"/>
                      </a:cubicBezTo>
                      <a:cubicBezTo>
                        <a:pt x="195" y="27"/>
                        <a:pt x="194" y="28"/>
                        <a:pt x="193" y="30"/>
                      </a:cubicBezTo>
                      <a:cubicBezTo>
                        <a:pt x="188" y="38"/>
                        <a:pt x="177" y="36"/>
                        <a:pt x="168" y="36"/>
                      </a:cubicBezTo>
                      <a:cubicBezTo>
                        <a:pt x="161" y="36"/>
                        <a:pt x="153" y="37"/>
                        <a:pt x="145" y="36"/>
                      </a:cubicBezTo>
                      <a:cubicBezTo>
                        <a:pt x="140" y="35"/>
                        <a:pt x="141" y="35"/>
                        <a:pt x="143" y="30"/>
                      </a:cubicBezTo>
                      <a:cubicBezTo>
                        <a:pt x="144" y="27"/>
                        <a:pt x="146" y="25"/>
                        <a:pt x="148" y="22"/>
                      </a:cubicBezTo>
                      <a:cubicBezTo>
                        <a:pt x="148" y="22"/>
                        <a:pt x="148" y="22"/>
                        <a:pt x="148" y="22"/>
                      </a:cubicBezTo>
                      <a:cubicBezTo>
                        <a:pt x="150" y="19"/>
                        <a:pt x="152" y="17"/>
                        <a:pt x="153" y="15"/>
                      </a:cubicBezTo>
                      <a:cubicBezTo>
                        <a:pt x="158" y="8"/>
                        <a:pt x="167" y="9"/>
                        <a:pt x="174" y="9"/>
                      </a:cubicBezTo>
                      <a:close/>
                      <a:moveTo>
                        <a:pt x="103" y="17"/>
                      </a:moveTo>
                      <a:cubicBezTo>
                        <a:pt x="109" y="7"/>
                        <a:pt x="121" y="8"/>
                        <a:pt x="131" y="9"/>
                      </a:cubicBezTo>
                      <a:cubicBezTo>
                        <a:pt x="136" y="9"/>
                        <a:pt x="142" y="10"/>
                        <a:pt x="147" y="10"/>
                      </a:cubicBezTo>
                      <a:cubicBezTo>
                        <a:pt x="150" y="10"/>
                        <a:pt x="142" y="20"/>
                        <a:pt x="141" y="22"/>
                      </a:cubicBezTo>
                      <a:cubicBezTo>
                        <a:pt x="136" y="29"/>
                        <a:pt x="132" y="36"/>
                        <a:pt x="122" y="37"/>
                      </a:cubicBezTo>
                      <a:cubicBezTo>
                        <a:pt x="117" y="37"/>
                        <a:pt x="111" y="37"/>
                        <a:pt x="105" y="36"/>
                      </a:cubicBezTo>
                      <a:cubicBezTo>
                        <a:pt x="100" y="36"/>
                        <a:pt x="92" y="38"/>
                        <a:pt x="95" y="30"/>
                      </a:cubicBezTo>
                      <a:cubicBezTo>
                        <a:pt x="97" y="26"/>
                        <a:pt x="100" y="22"/>
                        <a:pt x="103" y="18"/>
                      </a:cubicBezTo>
                      <a:cubicBezTo>
                        <a:pt x="103" y="18"/>
                        <a:pt x="103" y="18"/>
                        <a:pt x="103" y="17"/>
                      </a:cubicBezTo>
                      <a:close/>
                      <a:moveTo>
                        <a:pt x="41" y="28"/>
                      </a:moveTo>
                      <a:cubicBezTo>
                        <a:pt x="42" y="27"/>
                        <a:pt x="42" y="27"/>
                        <a:pt x="42" y="27"/>
                      </a:cubicBezTo>
                      <a:cubicBezTo>
                        <a:pt x="45" y="23"/>
                        <a:pt x="47" y="20"/>
                        <a:pt x="50" y="16"/>
                      </a:cubicBezTo>
                      <a:cubicBezTo>
                        <a:pt x="55" y="9"/>
                        <a:pt x="62" y="11"/>
                        <a:pt x="70" y="11"/>
                      </a:cubicBezTo>
                      <a:cubicBezTo>
                        <a:pt x="75" y="11"/>
                        <a:pt x="79" y="11"/>
                        <a:pt x="84" y="11"/>
                      </a:cubicBezTo>
                      <a:cubicBezTo>
                        <a:pt x="89" y="12"/>
                        <a:pt x="100" y="10"/>
                        <a:pt x="94" y="19"/>
                      </a:cubicBezTo>
                      <a:cubicBezTo>
                        <a:pt x="91" y="24"/>
                        <a:pt x="89" y="29"/>
                        <a:pt x="85" y="33"/>
                      </a:cubicBezTo>
                      <a:cubicBezTo>
                        <a:pt x="80" y="37"/>
                        <a:pt x="74" y="36"/>
                        <a:pt x="68" y="37"/>
                      </a:cubicBezTo>
                      <a:cubicBezTo>
                        <a:pt x="62" y="37"/>
                        <a:pt x="55" y="37"/>
                        <a:pt x="49" y="37"/>
                      </a:cubicBezTo>
                      <a:cubicBezTo>
                        <a:pt x="47" y="37"/>
                        <a:pt x="37" y="37"/>
                        <a:pt x="38" y="34"/>
                      </a:cubicBezTo>
                      <a:cubicBezTo>
                        <a:pt x="38" y="32"/>
                        <a:pt x="40" y="30"/>
                        <a:pt x="41" y="28"/>
                      </a:cubicBezTo>
                      <a:close/>
                      <a:moveTo>
                        <a:pt x="19" y="60"/>
                      </a:moveTo>
                      <a:cubicBezTo>
                        <a:pt x="19" y="60"/>
                        <a:pt x="20" y="59"/>
                        <a:pt x="20" y="59"/>
                      </a:cubicBezTo>
                      <a:cubicBezTo>
                        <a:pt x="22" y="56"/>
                        <a:pt x="24" y="53"/>
                        <a:pt x="26" y="50"/>
                      </a:cubicBezTo>
                      <a:cubicBezTo>
                        <a:pt x="31" y="44"/>
                        <a:pt x="33" y="42"/>
                        <a:pt x="41" y="42"/>
                      </a:cubicBezTo>
                      <a:cubicBezTo>
                        <a:pt x="49" y="43"/>
                        <a:pt x="57" y="43"/>
                        <a:pt x="65" y="43"/>
                      </a:cubicBezTo>
                      <a:cubicBezTo>
                        <a:pt x="66" y="44"/>
                        <a:pt x="74" y="43"/>
                        <a:pt x="72" y="47"/>
                      </a:cubicBezTo>
                      <a:cubicBezTo>
                        <a:pt x="71" y="50"/>
                        <a:pt x="69" y="53"/>
                        <a:pt x="67" y="57"/>
                      </a:cubicBezTo>
                      <a:cubicBezTo>
                        <a:pt x="64" y="61"/>
                        <a:pt x="61" y="65"/>
                        <a:pt x="58" y="70"/>
                      </a:cubicBezTo>
                      <a:cubicBezTo>
                        <a:pt x="52" y="78"/>
                        <a:pt x="48" y="81"/>
                        <a:pt x="38" y="81"/>
                      </a:cubicBezTo>
                      <a:cubicBezTo>
                        <a:pt x="30" y="82"/>
                        <a:pt x="21" y="82"/>
                        <a:pt x="13" y="80"/>
                      </a:cubicBezTo>
                      <a:cubicBezTo>
                        <a:pt x="0" y="78"/>
                        <a:pt x="15" y="64"/>
                        <a:pt x="19" y="60"/>
                      </a:cubicBezTo>
                      <a:close/>
                    </a:path>
                  </a:pathLst>
                </a:custGeom>
                <a:solidFill>
                  <a:schemeClr val="tx1"/>
                </a:solidFill>
                <a:ln>
                  <a:noFill/>
                </a:ln>
              </p:spPr>
              <p:txBody>
                <a:bodyPr vert="horz" wrap="square" lIns="91440" tIns="45720" rIns="91440" bIns="45720"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pic>
          <p:nvPicPr>
            <p:cNvPr id="3" name="图片 2"/>
            <p:cNvPicPr>
              <a:picLocks noChangeAspect="1"/>
            </p:cNvPicPr>
            <p:nvPr/>
          </p:nvPicPr>
          <p:blipFill>
            <a:blip r:embed="rId6"/>
            <a:srcRect/>
            <a:stretch/>
          </p:blipFill>
          <p:spPr>
            <a:xfrm>
              <a:off x="1900323" y="1942995"/>
              <a:ext cx="4143666" cy="2762445"/>
            </a:xfrm>
            <a:prstGeom prst="rect">
              <a:avLst/>
            </a:prstGeom>
          </p:spPr>
        </p:pic>
      </p:grpSp>
      <p:sp>
        <p:nvSpPr>
          <p:cNvPr id="28" name="Oval 27"/>
          <p:cNvSpPr/>
          <p:nvPr/>
        </p:nvSpPr>
        <p:spPr>
          <a:xfrm>
            <a:off x="5345854" y="1388653"/>
            <a:ext cx="1028700" cy="9028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latin typeface="Arial" panose="020B0604020202020204" pitchFamily="34" charset="0"/>
                <a:cs typeface="Arial" panose="020B0604020202020204" pitchFamily="34" charset="0"/>
              </a:rPr>
              <a:t>1</a:t>
            </a:r>
            <a:endParaRPr lang="en-US" sz="3600" dirty="0">
              <a:solidFill>
                <a:srgbClr val="002060"/>
              </a:solidFill>
              <a:latin typeface="Arial" panose="020B0604020202020204" pitchFamily="34" charset="0"/>
              <a:cs typeface="Arial" panose="020B0604020202020204" pitchFamily="34" charset="0"/>
            </a:endParaRPr>
          </a:p>
        </p:txBody>
      </p:sp>
      <p:sp>
        <p:nvSpPr>
          <p:cNvPr id="38" name="TextBox 37"/>
          <p:cNvSpPr txBox="1"/>
          <p:nvPr/>
        </p:nvSpPr>
        <p:spPr>
          <a:xfrm>
            <a:off x="1933545" y="5989149"/>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3</a:t>
            </a:r>
            <a:endParaRPr lang="en-US" sz="3600" b="1" dirty="0">
              <a:solidFill>
                <a:srgbClr val="FF8E00"/>
              </a:solidFill>
              <a:latin typeface="Arial" panose="020B0604020202020204" pitchFamily="34" charset="0"/>
              <a:cs typeface="Arial" panose="020B0604020202020204" pitchFamily="34" charset="0"/>
            </a:endParaRPr>
          </a:p>
        </p:txBody>
      </p:sp>
      <p:grpSp>
        <p:nvGrpSpPr>
          <p:cNvPr id="43" name="Group 42"/>
          <p:cNvGrpSpPr/>
          <p:nvPr/>
        </p:nvGrpSpPr>
        <p:grpSpPr>
          <a:xfrm>
            <a:off x="1085850" y="160066"/>
            <a:ext cx="9548709" cy="1104399"/>
            <a:chOff x="2764903" y="185846"/>
            <a:chExt cx="7539660" cy="1104399"/>
          </a:xfrm>
        </p:grpSpPr>
        <p:sp>
          <p:nvSpPr>
            <p:cNvPr id="44" name="MH_SubTitle_1"/>
            <p:cNvSpPr>
              <a:spLocks noChangeArrowheads="1"/>
            </p:cNvSpPr>
            <p:nvPr>
              <p:custDataLst>
                <p:tags r:id="rId1"/>
              </p:custDataLst>
            </p:nvPr>
          </p:nvSpPr>
          <p:spPr bwMode="gray">
            <a:xfrm>
              <a:off x="2764903" y="185846"/>
              <a:ext cx="7539660" cy="1104399"/>
            </a:xfrm>
            <a:prstGeom prst="roundRect">
              <a:avLst>
                <a:gd name="adj" fmla="val 50000"/>
              </a:avLst>
            </a:prstGeom>
            <a:solidFill>
              <a:schemeClr val="accent2"/>
            </a:solid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algn="ctr">
                <a:buNone/>
              </a:pPr>
              <a:endParaRPr lang="zh-CN" altLang="en-US" sz="105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5" name="Rectangle 254">
              <a:extLst>
                <a:ext uri="{FF2B5EF4-FFF2-40B4-BE49-F238E27FC236}">
                  <a16:creationId xmlns:a16="http://schemas.microsoft.com/office/drawing/2014/main" xmlns="" id="{27F28629-ED65-4F49-92D8-FAC69F49025D}"/>
                </a:ext>
              </a:extLst>
            </p:cNvPr>
            <p:cNvSpPr/>
            <p:nvPr/>
          </p:nvSpPr>
          <p:spPr>
            <a:xfrm>
              <a:off x="3066423" y="324013"/>
              <a:ext cx="7089147" cy="520110"/>
            </a:xfrm>
            <a:prstGeom prst="rect">
              <a:avLst/>
            </a:prstGeom>
          </p:spPr>
          <p:txBody>
            <a:bodyPr wrap="square" lIns="0" tIns="0" rIns="0" bIns="0">
              <a:noAutofit/>
            </a:bodyPr>
            <a:lstStyle/>
            <a:p>
              <a:pPr algn="ct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Thử</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thách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2.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Xác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định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và</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cách</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nối</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giữa</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các</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vế</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trong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từng</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câu</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 </a:t>
              </a:r>
              <a:r>
                <a:rPr lang="en-US" altLang="zh-CN" sz="3200" b="1" dirty="0" err="1"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ghép</a:t>
              </a:r>
              <a:r>
                <a:rPr lang="en-US" altLang="zh-CN" sz="3200" b="1" dirty="0" smtClean="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rPr>
                <a:t>.</a:t>
              </a:r>
              <a:endParaRPr lang="en-US" sz="3200" b="1" dirty="0">
                <a:solidFill>
                  <a:schemeClr val="bg1"/>
                </a:solidFill>
                <a:latin typeface="#9Slide03 Arima Madurai Bold" panose="00000800000000000000" pitchFamily="2" charset="0"/>
                <a:ea typeface="字魂59号-创粗黑" panose="00000500000000000000" pitchFamily="2" charset="-122"/>
                <a:cs typeface="#9Slide03 Arima Madurai Bold" panose="00000800000000000000" pitchFamily="2" charset="0"/>
                <a:sym typeface="字魂59号-创粗黑" panose="00000500000000000000" pitchFamily="2" charset="-122"/>
              </a:endParaRPr>
            </a:p>
          </p:txBody>
        </p:sp>
      </p:grpSp>
      <p:cxnSp>
        <p:nvCxnSpPr>
          <p:cNvPr id="14" name="Straight Connector 13"/>
          <p:cNvCxnSpPr/>
          <p:nvPr/>
        </p:nvCxnSpPr>
        <p:spPr>
          <a:xfrm>
            <a:off x="706132" y="4437098"/>
            <a:ext cx="4091769"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80815" y="2962570"/>
            <a:ext cx="6691973"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28600" y="4437098"/>
            <a:ext cx="4417264"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0886358" y="4445734"/>
            <a:ext cx="929305"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957461" y="295802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1</a:t>
            </a:r>
            <a:endParaRPr lang="en-US" sz="3600" b="1" dirty="0">
              <a:solidFill>
                <a:srgbClr val="FF8E00"/>
              </a:solidFill>
              <a:latin typeface="Arial" panose="020B0604020202020204" pitchFamily="34" charset="0"/>
              <a:cs typeface="Arial" panose="020B0604020202020204" pitchFamily="34" charset="0"/>
            </a:endParaRPr>
          </a:p>
        </p:txBody>
      </p:sp>
      <p:sp>
        <p:nvSpPr>
          <p:cNvPr id="37" name="TextBox 36"/>
          <p:cNvSpPr txBox="1"/>
          <p:nvPr/>
        </p:nvSpPr>
        <p:spPr>
          <a:xfrm>
            <a:off x="7662585" y="4486610"/>
            <a:ext cx="1303627" cy="646331"/>
          </a:xfrm>
          <a:prstGeom prst="rect">
            <a:avLst/>
          </a:prstGeom>
          <a:noFill/>
        </p:spPr>
        <p:txBody>
          <a:bodyPr wrap="square" rtlCol="0">
            <a:spAutoFit/>
          </a:bodyPr>
          <a:lstStyle/>
          <a:p>
            <a:r>
              <a:rPr lang="en-US" sz="3600" b="1" dirty="0" err="1">
                <a:solidFill>
                  <a:srgbClr val="FF8E00"/>
                </a:solidFill>
                <a:latin typeface="Arial" panose="020B0604020202020204" pitchFamily="34" charset="0"/>
                <a:cs typeface="Arial" panose="020B0604020202020204" pitchFamily="34" charset="0"/>
              </a:rPr>
              <a:t>v</a:t>
            </a:r>
            <a:r>
              <a:rPr lang="en-US" sz="3600" b="1" dirty="0" err="1" smtClean="0">
                <a:solidFill>
                  <a:srgbClr val="FF8E00"/>
                </a:solidFill>
                <a:latin typeface="Arial" panose="020B0604020202020204" pitchFamily="34" charset="0"/>
                <a:cs typeface="Arial" panose="020B0604020202020204" pitchFamily="34" charset="0"/>
              </a:rPr>
              <a:t>ế</a:t>
            </a:r>
            <a:r>
              <a:rPr lang="en-US" sz="3600" b="1" dirty="0" smtClean="0">
                <a:solidFill>
                  <a:srgbClr val="FF8E00"/>
                </a:solidFill>
                <a:latin typeface="Arial" panose="020B0604020202020204" pitchFamily="34" charset="0"/>
                <a:cs typeface="Arial" panose="020B0604020202020204" pitchFamily="34" charset="0"/>
              </a:rPr>
              <a:t> 2</a:t>
            </a:r>
            <a:endParaRPr lang="en-US" sz="3600" b="1" dirty="0">
              <a:solidFill>
                <a:srgbClr val="FF8E00"/>
              </a:solidFill>
              <a:latin typeface="Arial" panose="020B0604020202020204" pitchFamily="34" charset="0"/>
              <a:cs typeface="Arial" panose="020B0604020202020204" pitchFamily="34" charset="0"/>
            </a:endParaRPr>
          </a:p>
        </p:txBody>
      </p:sp>
      <p:cxnSp>
        <p:nvCxnSpPr>
          <p:cNvPr id="19" name="Straight Connector 18"/>
          <p:cNvCxnSpPr/>
          <p:nvPr/>
        </p:nvCxnSpPr>
        <p:spPr>
          <a:xfrm flipH="1">
            <a:off x="4861158" y="3561259"/>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55443" y="3587293"/>
            <a:ext cx="256346" cy="1102599"/>
          </a:xfrm>
          <a:prstGeom prst="line">
            <a:avLst/>
          </a:prstGeom>
          <a:ln w="76200">
            <a:solidFill>
              <a:srgbClr val="FF8E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39475" y="5973445"/>
            <a:ext cx="4335876" cy="0"/>
          </a:xfrm>
          <a:prstGeom prst="line">
            <a:avLst/>
          </a:prstGeom>
          <a:ln w="57150">
            <a:solidFill>
              <a:srgbClr val="06FF00"/>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081985" y="3748059"/>
            <a:ext cx="836149" cy="787770"/>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351737" y="4148093"/>
            <a:ext cx="397833" cy="512583"/>
          </a:xfrm>
          <a:prstGeom prst="ellipse">
            <a:avLst/>
          </a:prstGeom>
          <a:solidFill>
            <a:srgbClr val="FFE400"/>
          </a:solidFill>
          <a:ln w="76200">
            <a:solidFill>
              <a:srgbClr val="FF1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p:cNvSpPr txBox="1"/>
          <p:nvPr/>
        </p:nvSpPr>
        <p:spPr>
          <a:xfrm>
            <a:off x="473201" y="1667288"/>
            <a:ext cx="11342462" cy="4708981"/>
          </a:xfrm>
          <a:prstGeom prst="rect">
            <a:avLst/>
          </a:prstGeom>
          <a:noFill/>
        </p:spPr>
        <p:txBody>
          <a:bodyPr wrap="square" rtlCol="0">
            <a:spAutoFit/>
          </a:bodyPr>
          <a:lstStyle/>
          <a:p>
            <a:pPr algn="just">
              <a:lnSpc>
                <a:spcPct val="250000"/>
              </a:lnSpc>
            </a:pP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hiệu</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cắt</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err="1"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tóc</a:t>
            </a:r>
            <a:r>
              <a:rPr lang="en-US" altLang="zh-CN" sz="4000" dirty="0" smtClean="0">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lang="en-US" altLang="zh-CN" sz="4000" dirty="0" smtClean="0">
                <a:latin typeface="Arial" panose="020B0604020202020204" pitchFamily="34" charset="0"/>
                <a:cs typeface="Arial" panose="020B0604020202020204" pitchFamily="34" charset="0"/>
                <a:sym typeface="字魂59号-创粗黑" panose="00000500000000000000" pitchFamily="2" charset="-122"/>
              </a:rPr>
              <a:t>a</a:t>
            </a:r>
            <a:r>
              <a:rPr lang="vi-VN" sz="4000" dirty="0" smtClean="0">
                <a:latin typeface="Arial" panose="020B0604020202020204" pitchFamily="34" charset="0"/>
                <a:cs typeface="Arial" panose="020B0604020202020204" pitchFamily="34" charset="0"/>
              </a:rPr>
              <a:t>nh </a:t>
            </a:r>
            <a:r>
              <a:rPr lang="vi-VN" sz="4000" dirty="0">
                <a:latin typeface="Arial" panose="020B0604020202020204" pitchFamily="34" charset="0"/>
                <a:cs typeface="Arial" panose="020B0604020202020204" pitchFamily="34" charset="0"/>
              </a:rPr>
              <a:t>công nhân I-va-nốp đang chờ tới lượt </a:t>
            </a:r>
            <a:r>
              <a:rPr lang="vi-VN" sz="4000" dirty="0" smtClean="0">
                <a:latin typeface="Arial" panose="020B0604020202020204" pitchFamily="34" charset="0"/>
                <a:cs typeface="Arial" panose="020B0604020202020204" pitchFamily="34" charset="0"/>
              </a:rPr>
              <a:t>mình</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cửa </a:t>
            </a:r>
            <a:r>
              <a:rPr lang="vi-VN" sz="4000" dirty="0">
                <a:latin typeface="Arial" panose="020B0604020202020204" pitchFamily="34" charset="0"/>
                <a:cs typeface="Arial" panose="020B0604020202020204" pitchFamily="34" charset="0"/>
              </a:rPr>
              <a:t>phòng lại </a:t>
            </a:r>
            <a:r>
              <a:rPr lang="vi-VN" sz="4000" dirty="0" smtClean="0">
                <a:latin typeface="Arial" panose="020B0604020202020204" pitchFamily="34" charset="0"/>
                <a:cs typeface="Arial" panose="020B0604020202020204" pitchFamily="34" charset="0"/>
              </a:rPr>
              <a:t>mở,</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một </a:t>
            </a:r>
            <a:r>
              <a:rPr lang="vi-VN" sz="4000" dirty="0">
                <a:latin typeface="Arial" panose="020B0604020202020204" pitchFamily="34" charset="0"/>
                <a:cs typeface="Arial" panose="020B0604020202020204" pitchFamily="34" charset="0"/>
              </a:rPr>
              <a:t>người nữa </a:t>
            </a:r>
            <a:r>
              <a:rPr lang="en-US" sz="4000" dirty="0" err="1" smtClean="0">
                <a:latin typeface="Arial" panose="020B0604020202020204" pitchFamily="34" charset="0"/>
                <a:cs typeface="Arial" panose="020B0604020202020204" pitchFamily="34" charset="0"/>
              </a:rPr>
              <a:t>tiến</a:t>
            </a:r>
            <a:r>
              <a:rPr lang="vi-VN" sz="4000" dirty="0" smtClean="0">
                <a:latin typeface="Arial" panose="020B0604020202020204" pitchFamily="34" charset="0"/>
                <a:cs typeface="Arial" panose="020B0604020202020204" pitchFamily="34" charset="0"/>
              </a:rPr>
              <a:t> vào</a:t>
            </a:r>
            <a:r>
              <a:rPr lang="en-US" sz="40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05945314"/>
      </p:ext>
    </p:extLst>
  </p:cSld>
  <p:clrMapOvr>
    <a:masterClrMapping/>
  </p:clrMapOvr>
  <mc:AlternateContent xmlns:mc="http://schemas.openxmlformats.org/markup-compatibility/2006" xmlns:p14="http://schemas.microsoft.com/office/powerpoint/2010/main">
    <mc:Choice Requires="p14">
      <p:transition spd="slow" p14:dur="3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up)">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2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500"/>
                                        <p:tgtEl>
                                          <p:spTgt spid="36"/>
                                        </p:tgtEl>
                                      </p:cBhvr>
                                    </p:animEffect>
                                  </p:childTnLst>
                                </p:cTn>
                              </p:par>
                              <p:par>
                                <p:cTn id="49" presetID="22" presetClass="entr" presetSubtype="8"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heel(1)">
                                      <p:cBhvr>
                                        <p:cTn id="60" dur="20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heel(1)">
                                      <p:cBhvr>
                                        <p:cTn id="6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P spid="34" grpId="0"/>
      <p:bldP spid="37" grpId="0"/>
      <p:bldP spid="41" grpId="0" animBg="1"/>
      <p:bldP spid="46"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D4B83C36-3A61-451B-996B-22B627007D6D"/>
  <p:tag name="ISPRINGONLINEFOLDERID" val="0"/>
  <p:tag name="ISPRINGONLINEFOLDERPATH" val="内容列表"/>
  <p:tag name="ISPRINGCLOUDFOLDERID" val="0"/>
  <p:tag name="ISPRINGCLOUDFOLDERPATH" val="资源库"/>
  <p:tag name="ISPRING_OUTPUT_FOLDER" val="D:\ppt\第14批\902972"/>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2"/>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whcamxu">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1800</TotalTime>
  <Words>976</Words>
  <Application>Microsoft Office PowerPoint</Application>
  <PresentationFormat>Widescreen</PresentationFormat>
  <Paragraphs>148</Paragraphs>
  <Slides>26</Slides>
  <Notes>25</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字魂59号-创粗黑</vt:lpstr>
      <vt:lpstr>#9Slide04 Playfair Display Blac</vt:lpstr>
      <vt:lpstr>#9Slide03 Nokia</vt:lpstr>
      <vt:lpstr>#9Slide03 Arima Madurai Bold</vt:lpstr>
      <vt:lpstr>#9Slide03 BoosterNextFYBlack</vt:lpstr>
      <vt:lpstr>#9Slide03 Arima Madurai Black</vt:lpstr>
      <vt:lpstr>#9Slide04 Tinos Bold</vt:lpstr>
      <vt:lpstr>#9Slide03 Roboto Mono Bold</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杨琪雯</dc:creator>
  <cp:lastModifiedBy>DELL</cp:lastModifiedBy>
  <cp:revision>583</cp:revision>
  <dcterms:created xsi:type="dcterms:W3CDTF">2018-08-21T11:34:41Z</dcterms:created>
  <dcterms:modified xsi:type="dcterms:W3CDTF">2022-01-05T15:44:59Z</dcterms:modified>
</cp:coreProperties>
</file>