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2"/>
  </p:notesMasterIdLst>
  <p:sldIdLst>
    <p:sldId id="256" r:id="rId2"/>
    <p:sldId id="321" r:id="rId3"/>
    <p:sldId id="290" r:id="rId4"/>
    <p:sldId id="314" r:id="rId5"/>
    <p:sldId id="294" r:id="rId6"/>
    <p:sldId id="316" r:id="rId7"/>
    <p:sldId id="326" r:id="rId8"/>
    <p:sldId id="295" r:id="rId9"/>
    <p:sldId id="296" r:id="rId10"/>
    <p:sldId id="297" r:id="rId11"/>
    <p:sldId id="298" r:id="rId12"/>
    <p:sldId id="299" r:id="rId13"/>
    <p:sldId id="300" r:id="rId14"/>
    <p:sldId id="313" r:id="rId15"/>
    <p:sldId id="301" r:id="rId16"/>
    <p:sldId id="302" r:id="rId17"/>
    <p:sldId id="303" r:id="rId18"/>
    <p:sldId id="304" r:id="rId19"/>
    <p:sldId id="305" r:id="rId20"/>
    <p:sldId id="306" r:id="rId21"/>
    <p:sldId id="291" r:id="rId22"/>
    <p:sldId id="311" r:id="rId23"/>
    <p:sldId id="317" r:id="rId24"/>
    <p:sldId id="318" r:id="rId25"/>
    <p:sldId id="323" r:id="rId26"/>
    <p:sldId id="262" r:id="rId27"/>
    <p:sldId id="309" r:id="rId28"/>
    <p:sldId id="258" r:id="rId29"/>
    <p:sldId id="324" r:id="rId30"/>
    <p:sldId id="325" r:id="rId31"/>
  </p:sldIdLst>
  <p:sldSz cx="12192000" cy="6858000"/>
  <p:notesSz cx="6858000" cy="9144000"/>
  <p:embeddedFontLst>
    <p:embeddedFont>
      <p:font typeface="等线" panose="02010600030101010101" pitchFamily="2" charset="-122"/>
      <p:regular r:id="rId33"/>
      <p:bold r:id="rId34"/>
    </p:embeddedFont>
    <p:embeddedFont>
      <p:font typeface="#9Slide07 SVNSunshine" panose="00000500000000000000" pitchFamily="2" charset="0"/>
      <p:regular r:id="rId35"/>
    </p:embeddedFont>
    <p:embeddedFont>
      <p:font typeface=".VnArial" panose="020B7200000000000000" pitchFamily="34" charset="0"/>
      <p:regular r:id="rId36"/>
      <p:bold r:id="rId37"/>
      <p:italic r:id="rId38"/>
      <p:boldItalic r:id="rId39"/>
    </p:embeddedFont>
    <p:embeddedFont>
      <p:font typeface="Fredoka One" panose="020B0604020202020204" charset="0"/>
      <p:regular r:id="rId40"/>
    </p:embeddedFont>
    <p:embeddedFont>
      <p:font typeface="UTM Cookies" panose="02040603050506020204" pitchFamily="18" charset="0"/>
      <p:regular r:id="rId41"/>
    </p:embeddedFont>
    <p:embeddedFont>
      <p:font typeface="UTM French Vanilla" panose="02040603050506020204" pitchFamily="18" charset="0"/>
      <p:regular r:id="rId42"/>
    </p:embeddedFont>
    <p:embeddedFont>
      <p:font typeface="UTM Kabel KT" panose="02040603050506020204" pitchFamily="18" charset="0"/>
      <p:regular r:id="rId43"/>
    </p:embeddedFont>
    <p:embeddedFont>
      <p:font typeface="UTM ViceroyJF" panose="02040603050506020204" pitchFamily="18" charset="0"/>
      <p:regular r:id="rId44"/>
    </p:embeddedFont>
  </p:embeddedFontLst>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3DA"/>
    <a:srgbClr val="938673"/>
    <a:srgbClr val="5E5F25"/>
    <a:srgbClr val="FFFF99"/>
    <a:srgbClr val="FF6600"/>
    <a:srgbClr val="FF8E67"/>
    <a:srgbClr val="4ABAAC"/>
    <a:srgbClr val="FDD15E"/>
    <a:srgbClr val="EC6F7B"/>
    <a:srgbClr val="E393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58" d="100"/>
          <a:sy n="58" d="100"/>
        </p:scale>
        <p:origin x="32" y="1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F1CA1D84-4371-42D9-824B-E34979AE8703}" type="datetimeFigureOut">
              <a:rPr lang="zh-CN" altLang="en-US" smtClean="0"/>
              <a:pPr/>
              <a:t>2022/1/2</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BB8B5D56-0574-431F-98E9-37135410459E}" type="slidenum">
              <a:rPr lang="zh-CN" altLang="en-US" smtClean="0"/>
              <a:pPr/>
              <a:t>‹#›</a:t>
            </a:fld>
            <a:endParaRPr lang="zh-CN" altLang="en-US" dirty="0"/>
          </a:p>
        </p:txBody>
      </p:sp>
    </p:spTree>
    <p:extLst>
      <p:ext uri="{BB962C8B-B14F-4D97-AF65-F5344CB8AC3E}">
        <p14:creationId xmlns:p14="http://schemas.microsoft.com/office/powerpoint/2010/main" val="1837446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2</a:t>
            </a:fld>
            <a:endParaRPr lang="zh-CN" altLang="en-US"/>
          </a:p>
        </p:txBody>
      </p:sp>
    </p:spTree>
    <p:extLst>
      <p:ext uri="{BB962C8B-B14F-4D97-AF65-F5344CB8AC3E}">
        <p14:creationId xmlns:p14="http://schemas.microsoft.com/office/powerpoint/2010/main" val="2832588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26</a:t>
            </a:fld>
            <a:endParaRPr lang="zh-CN" altLang="en-US"/>
          </a:p>
        </p:txBody>
      </p:sp>
    </p:spTree>
    <p:extLst>
      <p:ext uri="{BB962C8B-B14F-4D97-AF65-F5344CB8AC3E}">
        <p14:creationId xmlns:p14="http://schemas.microsoft.com/office/powerpoint/2010/main" val="250391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28</a:t>
            </a:fld>
            <a:endParaRPr lang="zh-CN" altLang="en-US"/>
          </a:p>
        </p:txBody>
      </p:sp>
    </p:spTree>
    <p:extLst>
      <p:ext uri="{BB962C8B-B14F-4D97-AF65-F5344CB8AC3E}">
        <p14:creationId xmlns:p14="http://schemas.microsoft.com/office/powerpoint/2010/main" val="3033994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29</a:t>
            </a:fld>
            <a:endParaRPr lang="zh-CN" altLang="en-US"/>
          </a:p>
        </p:txBody>
      </p:sp>
    </p:spTree>
    <p:extLst>
      <p:ext uri="{BB962C8B-B14F-4D97-AF65-F5344CB8AC3E}">
        <p14:creationId xmlns:p14="http://schemas.microsoft.com/office/powerpoint/2010/main" val="556110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30</a:t>
            </a:fld>
            <a:endParaRPr lang="zh-CN" altLang="en-US"/>
          </a:p>
        </p:txBody>
      </p:sp>
    </p:spTree>
    <p:extLst>
      <p:ext uri="{BB962C8B-B14F-4D97-AF65-F5344CB8AC3E}">
        <p14:creationId xmlns:p14="http://schemas.microsoft.com/office/powerpoint/2010/main" val="3084506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3</a:t>
            </a:fld>
            <a:endParaRPr lang="zh-CN" altLang="en-US"/>
          </a:p>
        </p:txBody>
      </p:sp>
    </p:spTree>
    <p:extLst>
      <p:ext uri="{BB962C8B-B14F-4D97-AF65-F5344CB8AC3E}">
        <p14:creationId xmlns:p14="http://schemas.microsoft.com/office/powerpoint/2010/main" val="2489821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4</a:t>
            </a:fld>
            <a:endParaRPr lang="zh-CN" altLang="en-US"/>
          </a:p>
        </p:txBody>
      </p:sp>
    </p:spTree>
    <p:extLst>
      <p:ext uri="{BB962C8B-B14F-4D97-AF65-F5344CB8AC3E}">
        <p14:creationId xmlns:p14="http://schemas.microsoft.com/office/powerpoint/2010/main" val="872125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6</a:t>
            </a:fld>
            <a:endParaRPr lang="zh-CN" altLang="en-US"/>
          </a:p>
        </p:txBody>
      </p:sp>
    </p:spTree>
    <p:extLst>
      <p:ext uri="{BB962C8B-B14F-4D97-AF65-F5344CB8AC3E}">
        <p14:creationId xmlns:p14="http://schemas.microsoft.com/office/powerpoint/2010/main" val="872125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14</a:t>
            </a:fld>
            <a:endParaRPr lang="zh-CN" altLang="en-US"/>
          </a:p>
        </p:txBody>
      </p:sp>
    </p:spTree>
    <p:extLst>
      <p:ext uri="{BB962C8B-B14F-4D97-AF65-F5344CB8AC3E}">
        <p14:creationId xmlns:p14="http://schemas.microsoft.com/office/powerpoint/2010/main" val="872125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21</a:t>
            </a:fld>
            <a:endParaRPr lang="zh-CN" altLang="en-US"/>
          </a:p>
        </p:txBody>
      </p:sp>
    </p:spTree>
    <p:extLst>
      <p:ext uri="{BB962C8B-B14F-4D97-AF65-F5344CB8AC3E}">
        <p14:creationId xmlns:p14="http://schemas.microsoft.com/office/powerpoint/2010/main" val="2429628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23</a:t>
            </a:fld>
            <a:endParaRPr lang="zh-CN" altLang="en-US"/>
          </a:p>
        </p:txBody>
      </p:sp>
    </p:spTree>
    <p:extLst>
      <p:ext uri="{BB962C8B-B14F-4D97-AF65-F5344CB8AC3E}">
        <p14:creationId xmlns:p14="http://schemas.microsoft.com/office/powerpoint/2010/main" val="872125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24</a:t>
            </a:fld>
            <a:endParaRPr lang="zh-CN" altLang="en-US"/>
          </a:p>
        </p:txBody>
      </p:sp>
    </p:spTree>
    <p:extLst>
      <p:ext uri="{BB962C8B-B14F-4D97-AF65-F5344CB8AC3E}">
        <p14:creationId xmlns:p14="http://schemas.microsoft.com/office/powerpoint/2010/main" val="630553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25</a:t>
            </a:fld>
            <a:endParaRPr lang="zh-CN" altLang="en-US"/>
          </a:p>
        </p:txBody>
      </p:sp>
    </p:spTree>
    <p:extLst>
      <p:ext uri="{BB962C8B-B14F-4D97-AF65-F5344CB8AC3E}">
        <p14:creationId xmlns:p14="http://schemas.microsoft.com/office/powerpoint/2010/main" val="1906320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53A21D4-9D8E-41AB-BDC2-8CA502A9B670}" type="datetimeFigureOut">
              <a:rPr lang="zh-CN" altLang="en-US" smtClean="0"/>
              <a:t>2022/1/2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939B1A-D5CD-4394-9DA0-DACD796AB5C4}" type="slidenum">
              <a:rPr lang="zh-CN" altLang="en-US" smtClean="0"/>
              <a:t>‹#›</a:t>
            </a:fld>
            <a:endParaRPr lang="zh-CN" altLang="en-US"/>
          </a:p>
        </p:txBody>
      </p:sp>
    </p:spTree>
    <p:extLst>
      <p:ext uri="{BB962C8B-B14F-4D97-AF65-F5344CB8AC3E}">
        <p14:creationId xmlns:p14="http://schemas.microsoft.com/office/powerpoint/2010/main" val="2578028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extLst>
      <p:ext uri="{BB962C8B-B14F-4D97-AF65-F5344CB8AC3E}">
        <p14:creationId xmlns:p14="http://schemas.microsoft.com/office/powerpoint/2010/main" val="204656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extLst>
      <p:ext uri="{BB962C8B-B14F-4D97-AF65-F5344CB8AC3E}">
        <p14:creationId xmlns:p14="http://schemas.microsoft.com/office/powerpoint/2010/main" val="204656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extLst>
      <p:ext uri="{BB962C8B-B14F-4D97-AF65-F5344CB8AC3E}">
        <p14:creationId xmlns:p14="http://schemas.microsoft.com/office/powerpoint/2010/main" val="204656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82377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82377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32828" y="731324"/>
            <a:ext cx="12499219" cy="5990151"/>
          </a:xfrm>
          <a:prstGeom prst="rect">
            <a:avLst/>
          </a:prstGeom>
        </p:spPr>
      </p:pic>
      <p:sp>
        <p:nvSpPr>
          <p:cNvPr id="2" name="日期占位符 1"/>
          <p:cNvSpPr>
            <a:spLocks noGrp="1"/>
          </p:cNvSpPr>
          <p:nvPr>
            <p:ph type="dt" sz="half" idx="10"/>
          </p:nvPr>
        </p:nvSpPr>
        <p:spPr/>
        <p:txBody>
          <a:bodyPr/>
          <a:lstStyle/>
          <a:p>
            <a:fld id="{F53A21D4-9D8E-41AB-BDC2-8CA502A9B670}" type="datetimeFigureOut">
              <a:rPr lang="zh-CN" altLang="en-US" smtClean="0"/>
              <a:t>2022/1/2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7965" t="-1" r="14429" b="54660"/>
          <a:stretch/>
        </p:blipFill>
        <p:spPr>
          <a:xfrm rot="10800000">
            <a:off x="0" y="-1"/>
            <a:ext cx="12233564" cy="4017815"/>
          </a:xfrm>
          <a:prstGeom prst="rect">
            <a:avLst/>
          </a:prstGeom>
        </p:spPr>
      </p:pic>
    </p:spTree>
    <p:extLst>
      <p:ext uri="{BB962C8B-B14F-4D97-AF65-F5344CB8AC3E}">
        <p14:creationId xmlns:p14="http://schemas.microsoft.com/office/powerpoint/2010/main" val="267374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32828" y="731324"/>
            <a:ext cx="12499219" cy="5990151"/>
          </a:xfrm>
          <a:prstGeom prst="rect">
            <a:avLst/>
          </a:prstGeom>
        </p:spPr>
      </p:pic>
      <p:sp>
        <p:nvSpPr>
          <p:cNvPr id="2" name="日期占位符 1"/>
          <p:cNvSpPr>
            <a:spLocks noGrp="1"/>
          </p:cNvSpPr>
          <p:nvPr>
            <p:ph type="dt" sz="half" idx="10"/>
          </p:nvPr>
        </p:nvSpPr>
        <p:spPr/>
        <p:txBody>
          <a:bodyPr/>
          <a:lstStyle/>
          <a:p>
            <a:fld id="{F53A21D4-9D8E-41AB-BDC2-8CA502A9B670}" type="datetimeFigureOut">
              <a:rPr lang="zh-CN" altLang="en-US" smtClean="0"/>
              <a:t>2022/1/2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7965" t="-1" r="14429" b="54660"/>
          <a:stretch/>
        </p:blipFill>
        <p:spPr>
          <a:xfrm rot="10800000">
            <a:off x="0" y="-1"/>
            <a:ext cx="12233564" cy="4017815"/>
          </a:xfrm>
          <a:prstGeom prst="rect">
            <a:avLst/>
          </a:prstGeom>
        </p:spPr>
      </p:pic>
    </p:spTree>
    <p:extLst>
      <p:ext uri="{BB962C8B-B14F-4D97-AF65-F5344CB8AC3E}">
        <p14:creationId xmlns:p14="http://schemas.microsoft.com/office/powerpoint/2010/main" val="267374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32828" y="731324"/>
            <a:ext cx="12499219" cy="5990151"/>
          </a:xfrm>
          <a:prstGeom prst="rect">
            <a:avLst/>
          </a:prstGeom>
        </p:spPr>
      </p:pic>
      <p:sp>
        <p:nvSpPr>
          <p:cNvPr id="2" name="日期占位符 1"/>
          <p:cNvSpPr>
            <a:spLocks noGrp="1"/>
          </p:cNvSpPr>
          <p:nvPr>
            <p:ph type="dt" sz="half" idx="10"/>
          </p:nvPr>
        </p:nvSpPr>
        <p:spPr/>
        <p:txBody>
          <a:bodyPr/>
          <a:lstStyle/>
          <a:p>
            <a:fld id="{F53A21D4-9D8E-41AB-BDC2-8CA502A9B670}" type="datetimeFigureOut">
              <a:rPr lang="zh-CN" altLang="en-US" smtClean="0"/>
              <a:t>2022/1/2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7965" t="-1" r="14429" b="54660"/>
          <a:stretch/>
        </p:blipFill>
        <p:spPr>
          <a:xfrm rot="10800000">
            <a:off x="0" y="-1"/>
            <a:ext cx="12233564" cy="4017815"/>
          </a:xfrm>
          <a:prstGeom prst="rect">
            <a:avLst/>
          </a:prstGeom>
        </p:spPr>
      </p:pic>
    </p:spTree>
    <p:extLst>
      <p:ext uri="{BB962C8B-B14F-4D97-AF65-F5344CB8AC3E}">
        <p14:creationId xmlns:p14="http://schemas.microsoft.com/office/powerpoint/2010/main" val="267374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53A21D4-9D8E-41AB-BDC2-8CA502A9B670}" type="datetimeFigureOut">
              <a:rPr lang="zh-CN" altLang="en-US" smtClean="0"/>
              <a:t>2022/1/2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7965" t="-1" r="14429" b="54660"/>
          <a:stretch/>
        </p:blipFill>
        <p:spPr>
          <a:xfrm>
            <a:off x="-20782" y="2840185"/>
            <a:ext cx="12233564" cy="4017815"/>
          </a:xfrm>
          <a:prstGeom prst="rect">
            <a:avLst/>
          </a:prstGeom>
        </p:spPr>
      </p:pic>
    </p:spTree>
    <p:extLst>
      <p:ext uri="{BB962C8B-B14F-4D97-AF65-F5344CB8AC3E}">
        <p14:creationId xmlns:p14="http://schemas.microsoft.com/office/powerpoint/2010/main" val="218250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65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53A21D4-9D8E-41AB-BDC2-8CA502A9B670}" type="datetimeFigureOut">
              <a:rPr lang="zh-CN" altLang="en-US" smtClean="0"/>
              <a:t>2022/1/2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939B1A-D5CD-4394-9DA0-DACD796AB5C4}" type="slidenum">
              <a:rPr lang="zh-CN" altLang="en-US" smtClean="0"/>
              <a:t>‹#›</a:t>
            </a:fld>
            <a:endParaRPr lang="zh-CN" altLang="en-US"/>
          </a:p>
        </p:txBody>
      </p:sp>
    </p:spTree>
    <p:extLst>
      <p:ext uri="{BB962C8B-B14F-4D97-AF65-F5344CB8AC3E}">
        <p14:creationId xmlns:p14="http://schemas.microsoft.com/office/powerpoint/2010/main" val="25780287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00E3-034B-4E81-8C57-E671B5C424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E4A1CF-D19F-4433-977A-4926157553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B53F0D-EBA1-4FDB-883C-3BE6E46EC4F9}"/>
              </a:ext>
            </a:extLst>
          </p:cNvPr>
          <p:cNvSpPr>
            <a:spLocks noGrp="1"/>
          </p:cNvSpPr>
          <p:nvPr>
            <p:ph type="dt" sz="half" idx="10"/>
          </p:nvPr>
        </p:nvSpPr>
        <p:spPr/>
        <p:txBody>
          <a:bodyPr/>
          <a:lstStyle/>
          <a:p>
            <a:fld id="{753D024A-655C-4590-91E5-A02116FF6B42}" type="datetimeFigureOut">
              <a:rPr lang="en-US" smtClean="0"/>
              <a:t>1/2/2022</a:t>
            </a:fld>
            <a:endParaRPr lang="en-US"/>
          </a:p>
        </p:txBody>
      </p:sp>
      <p:sp>
        <p:nvSpPr>
          <p:cNvPr id="5" name="Footer Placeholder 4">
            <a:extLst>
              <a:ext uri="{FF2B5EF4-FFF2-40B4-BE49-F238E27FC236}">
                <a16:creationId xmlns:a16="http://schemas.microsoft.com/office/drawing/2014/main" id="{5051FFE0-1793-4E73-AEDB-D7D61D3820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B8758-7EB7-41D5-9016-F65B388D8E6C}"/>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1799055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extLst>
      <p:ext uri="{BB962C8B-B14F-4D97-AF65-F5344CB8AC3E}">
        <p14:creationId xmlns:p14="http://schemas.microsoft.com/office/powerpoint/2010/main" val="204656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extLst>
      <p:ext uri="{BB962C8B-B14F-4D97-AF65-F5344CB8AC3E}">
        <p14:creationId xmlns:p14="http://schemas.microsoft.com/office/powerpoint/2010/main" val="204656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extLst>
      <p:ext uri="{BB962C8B-B14F-4D97-AF65-F5344CB8AC3E}">
        <p14:creationId xmlns:p14="http://schemas.microsoft.com/office/powerpoint/2010/main" val="204656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extLst>
      <p:ext uri="{BB962C8B-B14F-4D97-AF65-F5344CB8AC3E}">
        <p14:creationId xmlns:p14="http://schemas.microsoft.com/office/powerpoint/2010/main" val="204656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extLst>
      <p:ext uri="{BB962C8B-B14F-4D97-AF65-F5344CB8AC3E}">
        <p14:creationId xmlns:p14="http://schemas.microsoft.com/office/powerpoint/2010/main" val="204656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extLst>
      <p:ext uri="{BB962C8B-B14F-4D97-AF65-F5344CB8AC3E}">
        <p14:creationId xmlns:p14="http://schemas.microsoft.com/office/powerpoint/2010/main" val="204656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extLst>
      <p:ext uri="{BB962C8B-B14F-4D97-AF65-F5344CB8AC3E}">
        <p14:creationId xmlns:p14="http://schemas.microsoft.com/office/powerpoint/2010/main" val="204656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F53A21D4-9D8E-41AB-BDC2-8CA502A9B670}" type="datetimeFigureOut">
              <a:rPr lang="zh-CN" altLang="en-US" smtClean="0"/>
              <a:pPr/>
              <a:t>2022/1/2</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34939B1A-D5CD-4394-9DA0-DACD796AB5C4}" type="slidenum">
              <a:rPr lang="zh-CN" altLang="en-US" smtClean="0"/>
              <a:pPr/>
              <a:t>‹#›</a:t>
            </a:fld>
            <a:endParaRPr lang="zh-CN" altLang="en-US" dirty="0"/>
          </a:p>
        </p:txBody>
      </p:sp>
    </p:spTree>
    <p:extLst>
      <p:ext uri="{BB962C8B-B14F-4D97-AF65-F5344CB8AC3E}">
        <p14:creationId xmlns:p14="http://schemas.microsoft.com/office/powerpoint/2010/main" val="2297285617"/>
      </p:ext>
    </p:extLst>
  </p:cSld>
  <p:clrMap bg1="lt1" tx1="dk1" bg2="lt2" tx2="dk2" accent1="accent1" accent2="accent2" accent3="accent3" accent4="accent4" accent5="accent5" accent6="accent6" hlink="hlink" folHlink="folHlink"/>
  <p:sldLayoutIdLst>
    <p:sldLayoutId id="2147483651" r:id="rId1"/>
    <p:sldLayoutId id="2147483671" r:id="rId2"/>
    <p:sldLayoutId id="2147483650" r:id="rId3"/>
    <p:sldLayoutId id="2147483670" r:id="rId4"/>
    <p:sldLayoutId id="2147483669" r:id="rId5"/>
    <p:sldLayoutId id="2147483667" r:id="rId6"/>
    <p:sldLayoutId id="2147483666" r:id="rId7"/>
    <p:sldLayoutId id="2147483665" r:id="rId8"/>
    <p:sldLayoutId id="2147483664" r:id="rId9"/>
    <p:sldLayoutId id="2147483663" r:id="rId10"/>
    <p:sldLayoutId id="2147483662" r:id="rId11"/>
    <p:sldLayoutId id="2147483661" r:id="rId12"/>
    <p:sldLayoutId id="2147483656" r:id="rId13"/>
    <p:sldLayoutId id="2147483660" r:id="rId14"/>
    <p:sldLayoutId id="2147483655" r:id="rId15"/>
    <p:sldLayoutId id="2147483668" r:id="rId16"/>
    <p:sldLayoutId id="2147483659" r:id="rId17"/>
    <p:sldLayoutId id="2147483657" r:id="rId18"/>
    <p:sldLayoutId id="2147483658" r:id="rId19"/>
    <p:sldLayoutId id="2147483673" r:id="rId20"/>
  </p:sldLayoutIdLs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0.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gif"/><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microsoft.com/office/2007/relationships/hdphoto" Target="../media/hdphoto2.wdp"/><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0.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99F890D-7E12-4B86-916B-D7EC031E987A}"/>
              </a:ext>
            </a:extLst>
          </p:cNvPr>
          <p:cNvGrpSpPr/>
          <p:nvPr/>
        </p:nvGrpSpPr>
        <p:grpSpPr>
          <a:xfrm>
            <a:off x="-11799" y="32493"/>
            <a:ext cx="12192000" cy="6858000"/>
            <a:chOff x="0" y="0"/>
            <a:chExt cx="12192000" cy="6858000"/>
          </a:xfrm>
        </p:grpSpPr>
        <p:pic>
          <p:nvPicPr>
            <p:cNvPr id="7" name="Picture 6">
              <a:extLst>
                <a:ext uri="{FF2B5EF4-FFF2-40B4-BE49-F238E27FC236}">
                  <a16:creationId xmlns:a16="http://schemas.microsoft.com/office/drawing/2014/main" id="{B4EC570D-7876-442B-A3D0-A43C8D7B597E}"/>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8" name="Picture 7">
              <a:extLst>
                <a:ext uri="{FF2B5EF4-FFF2-40B4-BE49-F238E27FC236}">
                  <a16:creationId xmlns:a16="http://schemas.microsoft.com/office/drawing/2014/main" id="{9E234A17-02D2-4BD9-9B05-2007152C541E}"/>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9" name="Rectangle 8">
            <a:extLst>
              <a:ext uri="{FF2B5EF4-FFF2-40B4-BE49-F238E27FC236}">
                <a16:creationId xmlns:a16="http://schemas.microsoft.com/office/drawing/2014/main" id="{558DB2F6-428B-4632-94EE-4718D7E22980}"/>
              </a:ext>
            </a:extLst>
          </p:cNvPr>
          <p:cNvSpPr/>
          <p:nvPr/>
        </p:nvSpPr>
        <p:spPr>
          <a:xfrm>
            <a:off x="3379129" y="2577425"/>
            <a:ext cx="7232595" cy="2042111"/>
          </a:xfrm>
          <a:prstGeom prst="rect">
            <a:avLst/>
          </a:prstGeom>
          <a:noFill/>
        </p:spPr>
        <p:txBody>
          <a:bodyPr wrap="none" lIns="91440" tIns="45720" rIns="91440" bIns="45720">
            <a:prstTxWarp prst="textPlain">
              <a:avLst/>
            </a:prstTxWarp>
            <a:spAutoFit/>
          </a:bodyPr>
          <a:lstStyle/>
          <a:p>
            <a:pPr algn="ctr"/>
            <a:r>
              <a:rPr lang="vi-VN" sz="6000" b="1" dirty="0">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rPr>
              <a:t>CHIẾC ĐỒNG HỒ</a:t>
            </a:r>
            <a:endParaRPr lang="en-US" sz="6000" b="1" dirty="0">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pic>
        <p:nvPicPr>
          <p:cNvPr id="15" name="Picture 14">
            <a:extLst>
              <a:ext uri="{FF2B5EF4-FFF2-40B4-BE49-F238E27FC236}">
                <a16:creationId xmlns:a16="http://schemas.microsoft.com/office/drawing/2014/main" id="{3FF1667B-5949-490F-AA28-B2274FA0D0BE}"/>
              </a:ext>
            </a:extLst>
          </p:cNvPr>
          <p:cNvPicPr>
            <a:picLocks noChangeAspect="1"/>
          </p:cNvPicPr>
          <p:nvPr/>
        </p:nvPicPr>
        <p:blipFill rotWithShape="1">
          <a:blip r:embed="rId3">
            <a:extLst>
              <a:ext uri="{28A0092B-C50C-407E-A947-70E740481C1C}">
                <a14:useLocalDpi xmlns:a14="http://schemas.microsoft.com/office/drawing/2010/main" val="0"/>
              </a:ext>
            </a:extLst>
          </a:blip>
          <a:srcRect t="7407" r="47750"/>
          <a:stretch/>
        </p:blipFill>
        <p:spPr>
          <a:xfrm>
            <a:off x="-11799" y="1684694"/>
            <a:ext cx="5208374" cy="5191760"/>
          </a:xfrm>
          <a:prstGeom prst="rect">
            <a:avLst/>
          </a:prstGeom>
        </p:spPr>
      </p:pic>
      <p:sp>
        <p:nvSpPr>
          <p:cNvPr id="14" name="TextBox 13">
            <a:extLst>
              <a:ext uri="{FF2B5EF4-FFF2-40B4-BE49-F238E27FC236}">
                <a16:creationId xmlns:a16="http://schemas.microsoft.com/office/drawing/2014/main" id="{882F3202-617E-489A-BA26-418DC6631509}"/>
              </a:ext>
            </a:extLst>
          </p:cNvPr>
          <p:cNvSpPr txBox="1"/>
          <p:nvPr/>
        </p:nvSpPr>
        <p:spPr>
          <a:xfrm>
            <a:off x="5009939" y="1282680"/>
            <a:ext cx="4229100" cy="1200329"/>
          </a:xfrm>
          <a:prstGeom prst="rect">
            <a:avLst/>
          </a:prstGeom>
          <a:noFill/>
        </p:spPr>
        <p:txBody>
          <a:bodyPr wrap="square" rtlCol="0">
            <a:spAutoFit/>
          </a:bodyPr>
          <a:lstStyle/>
          <a:p>
            <a:r>
              <a:rPr lang="en-GB" sz="7200" b="1" u="sng" dirty="0">
                <a:solidFill>
                  <a:srgbClr val="C00000"/>
                </a:solidFill>
                <a:latin typeface="#9Slide07 SVNSunshine" panose="00000500000000000000" pitchFamily="2" charset="0"/>
              </a:rPr>
              <a:t>KỂ CHUYỆN</a:t>
            </a:r>
            <a:endParaRPr lang="en-US" sz="7200" b="1" u="sng" dirty="0">
              <a:solidFill>
                <a:srgbClr val="C00000"/>
              </a:solidFill>
              <a:latin typeface="#9Slide07 SVNSunshine" panose="00000500000000000000" pitchFamily="2" charset="0"/>
            </a:endParaRPr>
          </a:p>
        </p:txBody>
      </p:sp>
      <p:pic>
        <p:nvPicPr>
          <p:cNvPr id="17" name="图片 24">
            <a:extLst>
              <a:ext uri="{FF2B5EF4-FFF2-40B4-BE49-F238E27FC236}">
                <a16:creationId xmlns:a16="http://schemas.microsoft.com/office/drawing/2014/main" id="{4B278048-893D-46A4-9BFB-BC65C6844B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8866" y="-1432136"/>
            <a:ext cx="3029090" cy="4552508"/>
          </a:xfrm>
          <a:prstGeom prst="rect">
            <a:avLst/>
          </a:prstGeom>
        </p:spPr>
      </p:pic>
      <p:sp>
        <p:nvSpPr>
          <p:cNvPr id="10" name="TextBox 9">
            <a:extLst>
              <a:ext uri="{FF2B5EF4-FFF2-40B4-BE49-F238E27FC236}">
                <a16:creationId xmlns:a16="http://schemas.microsoft.com/office/drawing/2014/main" id="{BBD366DC-8C62-4D19-B8EF-CBFB48360632}"/>
              </a:ext>
            </a:extLst>
          </p:cNvPr>
          <p:cNvSpPr txBox="1"/>
          <p:nvPr/>
        </p:nvSpPr>
        <p:spPr>
          <a:xfrm>
            <a:off x="5194919" y="5092388"/>
            <a:ext cx="6097656" cy="523220"/>
          </a:xfrm>
          <a:prstGeom prst="rect">
            <a:avLst/>
          </a:prstGeom>
          <a:noFill/>
        </p:spPr>
        <p:txBody>
          <a:bodyPr wrap="square">
            <a:spAutoFit/>
          </a:bodyPr>
          <a:lstStyle/>
          <a:p>
            <a:pPr algn="ctr"/>
            <a:r>
              <a:rPr lang="en-US" altLang="en-US" sz="2800" b="1" i="1" dirty="0">
                <a:solidFill>
                  <a:srgbClr val="FF0000"/>
                </a:solidFill>
                <a:cs typeface="Arial" panose="020B0604020202020204" pitchFamily="34" charset="0"/>
              </a:rPr>
              <a:t>SGK tr.5</a:t>
            </a:r>
            <a:endParaRPr lang="vi-VN" altLang="en-US" sz="2800" b="1" i="1" dirty="0">
              <a:solidFill>
                <a:srgbClr val="FF0000"/>
              </a:solidFill>
              <a:cs typeface="Arial" panose="020B0604020202020204" pitchFamily="34" charset="0"/>
            </a:endParaRPr>
          </a:p>
        </p:txBody>
      </p:sp>
    </p:spTree>
    <p:extLst>
      <p:ext uri="{BB962C8B-B14F-4D97-AF65-F5344CB8AC3E}">
        <p14:creationId xmlns:p14="http://schemas.microsoft.com/office/powerpoint/2010/main" val="264179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 calcmode="lin" valueType="num">
                                      <p:cBhvr additive="base">
                                        <p:cTn id="1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0B6BF3C-1B16-40DF-8426-F6EAFE02E68E}"/>
              </a:ext>
            </a:extLst>
          </p:cNvPr>
          <p:cNvGrpSpPr/>
          <p:nvPr/>
        </p:nvGrpSpPr>
        <p:grpSpPr>
          <a:xfrm>
            <a:off x="0" y="0"/>
            <a:ext cx="12192000" cy="6858000"/>
            <a:chOff x="0" y="0"/>
            <a:chExt cx="12192000" cy="6858000"/>
          </a:xfrm>
        </p:grpSpPr>
        <p:pic>
          <p:nvPicPr>
            <p:cNvPr id="5" name="Picture 4">
              <a:extLst>
                <a:ext uri="{FF2B5EF4-FFF2-40B4-BE49-F238E27FC236}">
                  <a16:creationId xmlns:a16="http://schemas.microsoft.com/office/drawing/2014/main" id="{18FA7315-3322-4246-8206-DD7112957A9C}"/>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6" name="Picture 5">
              <a:extLst>
                <a:ext uri="{FF2B5EF4-FFF2-40B4-BE49-F238E27FC236}">
                  <a16:creationId xmlns:a16="http://schemas.microsoft.com/office/drawing/2014/main" id="{4E99B846-F01B-4FCA-B119-F0955F605BCD}"/>
                </a:ext>
              </a:extLst>
            </p:cNvPr>
            <p:cNvPicPr>
              <a:picLocks noChangeAspect="1"/>
            </p:cNvPicPr>
            <p:nvPr/>
          </p:nvPicPr>
          <p:blipFill rotWithShape="1">
            <a:blip r:embed="rId2"/>
            <a:srcRect l="50000"/>
            <a:stretch/>
          </p:blipFill>
          <p:spPr>
            <a:xfrm flipH="1">
              <a:off x="0" y="0"/>
              <a:ext cx="6096000" cy="6858000"/>
            </a:xfrm>
            <a:prstGeom prst="rect">
              <a:avLst/>
            </a:prstGeom>
          </p:spPr>
        </p:pic>
      </p:grpSp>
      <p:pic>
        <p:nvPicPr>
          <p:cNvPr id="7173" name="Picture 5" descr="dong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1200" y="2938522"/>
            <a:ext cx="10602015" cy="424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p:cNvSpPr txBox="1">
            <a:spLocks noChangeArrowheads="1"/>
          </p:cNvSpPr>
          <p:nvPr/>
        </p:nvSpPr>
        <p:spPr bwMode="auto">
          <a:xfrm>
            <a:off x="711200" y="0"/>
            <a:ext cx="10769600" cy="2862322"/>
          </a:xfrm>
          <a:prstGeom prst="rect">
            <a:avLst/>
          </a:prstGeom>
          <a:solidFill>
            <a:schemeClr val="bg1"/>
          </a:solidFill>
          <a:ln>
            <a:noFill/>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000" dirty="0">
                <a:cs typeface="Arial" panose="020B0604020202020204" pitchFamily="34" charset="0"/>
              </a:rPr>
              <a:t>          </a:t>
            </a:r>
            <a:r>
              <a:rPr lang="vi-VN" altLang="en-US" sz="2000" dirty="0">
                <a:cs typeface="Arial" panose="020B0604020202020204" pitchFamily="34" charset="0"/>
              </a:rPr>
              <a:t> - Các cô chú có trông thấy cái gì đây không ?</a:t>
            </a:r>
          </a:p>
          <a:p>
            <a:r>
              <a:rPr lang="vi-VN" altLang="en-US" sz="2000" dirty="0">
                <a:cs typeface="Arial" panose="020B0604020202020204" pitchFamily="34" charset="0"/>
              </a:rPr>
              <a:t>          Mọi người đồng thanh:</a:t>
            </a:r>
          </a:p>
          <a:p>
            <a:r>
              <a:rPr lang="vi-VN" altLang="en-US" sz="2000" dirty="0">
                <a:cs typeface="Arial" panose="020B0604020202020204" pitchFamily="34" charset="0"/>
              </a:rPr>
              <a:t>          - Cái đồng hồ ạ.</a:t>
            </a:r>
          </a:p>
          <a:p>
            <a:r>
              <a:rPr lang="vi-VN" altLang="en-US" sz="2000" dirty="0">
                <a:cs typeface="Arial" panose="020B0604020202020204" pitchFamily="34" charset="0"/>
              </a:rPr>
              <a:t>          - Thế trên mặt đồng hồ có những chữ gì ?</a:t>
            </a:r>
          </a:p>
          <a:p>
            <a:r>
              <a:rPr lang="vi-VN" altLang="en-US" sz="2000" dirty="0">
                <a:cs typeface="Arial" panose="020B0604020202020204" pitchFamily="34" charset="0"/>
              </a:rPr>
              <a:t>          - Có những con số ạ.</a:t>
            </a:r>
          </a:p>
          <a:p>
            <a:r>
              <a:rPr lang="vi-VN" altLang="en-US" sz="2000" dirty="0">
                <a:cs typeface="Arial" panose="020B0604020202020204" pitchFamily="34" charset="0"/>
              </a:rPr>
              <a:t>          - Cái kim ngắn, kim dài để làm gì ?</a:t>
            </a:r>
          </a:p>
          <a:p>
            <a:r>
              <a:rPr lang="vi-VN" altLang="en-US" sz="2000" dirty="0">
                <a:cs typeface="Arial" panose="020B0604020202020204" pitchFamily="34" charset="0"/>
              </a:rPr>
              <a:t>          - Để chỉ giờ, chỉ phút ạ.</a:t>
            </a:r>
          </a:p>
          <a:p>
            <a:r>
              <a:rPr lang="vi-VN" altLang="en-US" sz="2000" dirty="0">
                <a:cs typeface="Arial" panose="020B0604020202020204" pitchFamily="34" charset="0"/>
              </a:rPr>
              <a:t>          - Cái máy bên trong dùng để làm gì ?</a:t>
            </a:r>
          </a:p>
          <a:p>
            <a:r>
              <a:rPr lang="vi-VN" altLang="en-US" sz="2000" dirty="0">
                <a:cs typeface="Arial" panose="020B0604020202020204" pitchFamily="34" charset="0"/>
              </a:rPr>
              <a:t>          - Để điều khiển cái kim chạy ạ.</a:t>
            </a:r>
          </a:p>
        </p:txBody>
      </p:sp>
    </p:spTree>
    <p:extLst>
      <p:ext uri="{BB962C8B-B14F-4D97-AF65-F5344CB8AC3E}">
        <p14:creationId xmlns:p14="http://schemas.microsoft.com/office/powerpoint/2010/main" val="290085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arn(inVertical)">
                                      <p:cBhvr>
                                        <p:cTn id="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E514FEB-BDCA-46AE-B56E-37DF850FCFA7}"/>
              </a:ext>
            </a:extLst>
          </p:cNvPr>
          <p:cNvGrpSpPr/>
          <p:nvPr/>
        </p:nvGrpSpPr>
        <p:grpSpPr>
          <a:xfrm>
            <a:off x="0" y="0"/>
            <a:ext cx="12192000" cy="6858000"/>
            <a:chOff x="0" y="0"/>
            <a:chExt cx="12192000" cy="6858000"/>
          </a:xfrm>
        </p:grpSpPr>
        <p:pic>
          <p:nvPicPr>
            <p:cNvPr id="5" name="Picture 4">
              <a:extLst>
                <a:ext uri="{FF2B5EF4-FFF2-40B4-BE49-F238E27FC236}">
                  <a16:creationId xmlns:a16="http://schemas.microsoft.com/office/drawing/2014/main" id="{2551A9F9-2D84-4683-9041-EFDC233112F8}"/>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6" name="Picture 5">
              <a:extLst>
                <a:ext uri="{FF2B5EF4-FFF2-40B4-BE49-F238E27FC236}">
                  <a16:creationId xmlns:a16="http://schemas.microsoft.com/office/drawing/2014/main" id="{86686A84-2A75-4445-A24C-AED750E9C537}"/>
                </a:ext>
              </a:extLst>
            </p:cNvPr>
            <p:cNvPicPr>
              <a:picLocks noChangeAspect="1"/>
            </p:cNvPicPr>
            <p:nvPr/>
          </p:nvPicPr>
          <p:blipFill rotWithShape="1">
            <a:blip r:embed="rId2"/>
            <a:srcRect l="50000"/>
            <a:stretch/>
          </p:blipFill>
          <p:spPr>
            <a:xfrm flipH="1">
              <a:off x="0" y="0"/>
              <a:ext cx="6096000" cy="6858000"/>
            </a:xfrm>
            <a:prstGeom prst="rect">
              <a:avLst/>
            </a:prstGeom>
          </p:spPr>
        </p:pic>
      </p:grpSp>
      <p:pic>
        <p:nvPicPr>
          <p:cNvPr id="7173" name="Picture 5" descr="dong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8000" y="1938993"/>
            <a:ext cx="11074400" cy="527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2"/>
          <p:cNvSpPr txBox="1">
            <a:spLocks noChangeArrowheads="1"/>
          </p:cNvSpPr>
          <p:nvPr/>
        </p:nvSpPr>
        <p:spPr bwMode="auto">
          <a:xfrm>
            <a:off x="711200" y="1"/>
            <a:ext cx="10769600" cy="1938992"/>
          </a:xfrm>
          <a:prstGeom prst="rect">
            <a:avLst/>
          </a:prstGeom>
          <a:solidFill>
            <a:schemeClr val="bg1"/>
          </a:solidFill>
          <a:ln>
            <a:noFill/>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dirty="0">
                <a:cs typeface="Arial" panose="020B0604020202020204" pitchFamily="34" charset="0"/>
              </a:rPr>
              <a:t>          </a:t>
            </a:r>
            <a:r>
              <a:rPr lang="vi-VN" altLang="en-US" sz="2400" dirty="0">
                <a:cs typeface="Arial" panose="020B0604020202020204" pitchFamily="34" charset="0"/>
              </a:rPr>
              <a:t> Bác mỉm cười, hỏi tiếp:</a:t>
            </a:r>
          </a:p>
          <a:p>
            <a:r>
              <a:rPr lang="vi-VN" altLang="en-US" sz="2400" dirty="0">
                <a:cs typeface="Arial" panose="020B0604020202020204" pitchFamily="34" charset="0"/>
              </a:rPr>
              <a:t>          - Thế trong cái đồng hồ, bộ phận nào là quan trọng ?</a:t>
            </a:r>
          </a:p>
          <a:p>
            <a:r>
              <a:rPr lang="vi-VN" altLang="en-US" sz="2400" dirty="0">
                <a:cs typeface="Arial" panose="020B0604020202020204" pitchFamily="34" charset="0"/>
              </a:rPr>
              <a:t>          Mọi người còn đang suy nghĩ thì Bác lại hỏi:</a:t>
            </a:r>
          </a:p>
          <a:p>
            <a:r>
              <a:rPr lang="vi-VN" altLang="en-US" sz="2400" dirty="0">
                <a:cs typeface="Arial" panose="020B0604020202020204" pitchFamily="34" charset="0"/>
              </a:rPr>
              <a:t>          - Trong cái đồng hồ, bỏ một bộ phận có được không ?</a:t>
            </a:r>
          </a:p>
          <a:p>
            <a:r>
              <a:rPr lang="vi-VN" altLang="en-US" sz="2400" dirty="0">
                <a:cs typeface="Arial" panose="020B0604020202020204" pitchFamily="34" charset="0"/>
              </a:rPr>
              <a:t>          - Thưa không được ạ.</a:t>
            </a:r>
          </a:p>
        </p:txBody>
      </p:sp>
    </p:spTree>
    <p:extLst>
      <p:ext uri="{BB962C8B-B14F-4D97-AF65-F5344CB8AC3E}">
        <p14:creationId xmlns:p14="http://schemas.microsoft.com/office/powerpoint/2010/main" val="170271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barn(inVertical)">
                                      <p:cBhvr>
                                        <p:cTn id="7"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CFA1631-612D-4CF2-9107-86CE4144D684}"/>
              </a:ext>
            </a:extLst>
          </p:cNvPr>
          <p:cNvGrpSpPr/>
          <p:nvPr/>
        </p:nvGrpSpPr>
        <p:grpSpPr>
          <a:xfrm>
            <a:off x="0" y="0"/>
            <a:ext cx="12192000" cy="6858000"/>
            <a:chOff x="0" y="0"/>
            <a:chExt cx="12192000" cy="6858000"/>
          </a:xfrm>
        </p:grpSpPr>
        <p:pic>
          <p:nvPicPr>
            <p:cNvPr id="5" name="Picture 4">
              <a:extLst>
                <a:ext uri="{FF2B5EF4-FFF2-40B4-BE49-F238E27FC236}">
                  <a16:creationId xmlns:a16="http://schemas.microsoft.com/office/drawing/2014/main" id="{5E3BF14B-31F0-494D-8460-98718B8E87E1}"/>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6" name="Picture 5">
              <a:extLst>
                <a:ext uri="{FF2B5EF4-FFF2-40B4-BE49-F238E27FC236}">
                  <a16:creationId xmlns:a16="http://schemas.microsoft.com/office/drawing/2014/main" id="{E0ACC65C-9463-421D-A680-426A0BD4E32B}"/>
                </a:ext>
              </a:extLst>
            </p:cNvPr>
            <p:cNvPicPr>
              <a:picLocks noChangeAspect="1"/>
            </p:cNvPicPr>
            <p:nvPr/>
          </p:nvPicPr>
          <p:blipFill rotWithShape="1">
            <a:blip r:embed="rId2"/>
            <a:srcRect l="50000"/>
            <a:stretch/>
          </p:blipFill>
          <p:spPr>
            <a:xfrm flipH="1">
              <a:off x="0" y="0"/>
              <a:ext cx="6096000" cy="6858000"/>
            </a:xfrm>
            <a:prstGeom prst="rect">
              <a:avLst/>
            </a:prstGeom>
          </p:spPr>
        </p:pic>
      </p:grpSp>
      <p:pic>
        <p:nvPicPr>
          <p:cNvPr id="7173" name="Picture 5" descr="dong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8000" y="2446870"/>
            <a:ext cx="11074400" cy="479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2"/>
          <p:cNvSpPr txBox="1">
            <a:spLocks noChangeArrowheads="1"/>
          </p:cNvSpPr>
          <p:nvPr/>
        </p:nvSpPr>
        <p:spPr bwMode="auto">
          <a:xfrm>
            <a:off x="387927" y="138546"/>
            <a:ext cx="11457709" cy="2308324"/>
          </a:xfrm>
          <a:prstGeom prst="rect">
            <a:avLst/>
          </a:prstGeom>
          <a:solidFill>
            <a:schemeClr val="bg1"/>
          </a:solidFill>
          <a:ln>
            <a:noFill/>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dirty="0">
                <a:cs typeface="Arial" panose="020B0604020202020204" pitchFamily="34" charset="0"/>
              </a:rPr>
              <a:t>          </a:t>
            </a:r>
            <a:r>
              <a:rPr lang="vi-VN" altLang="en-US" sz="2400" dirty="0">
                <a:cs typeface="Arial" panose="020B0604020202020204" pitchFamily="34" charset="0"/>
              </a:rPr>
              <a:t>  Nghe mọi người trả lời, Bác bèn giơ chiếc đồng hồ lên </a:t>
            </a:r>
            <a:r>
              <a:rPr lang="en-US" altLang="en-US" sz="2400" dirty="0" err="1">
                <a:cs typeface="Arial" panose="020B0604020202020204" pitchFamily="34" charset="0"/>
              </a:rPr>
              <a:t>cao</a:t>
            </a:r>
            <a:r>
              <a:rPr lang="en-US" altLang="en-US" sz="2400" dirty="0">
                <a:cs typeface="Arial" panose="020B0604020202020204" pitchFamily="34" charset="0"/>
              </a:rPr>
              <a:t> </a:t>
            </a:r>
            <a:r>
              <a:rPr lang="vi-VN" altLang="en-US" sz="2400" dirty="0">
                <a:cs typeface="Arial" panose="020B0604020202020204" pitchFamily="34" charset="0"/>
              </a:rPr>
              <a:t>và kết luận:</a:t>
            </a:r>
          </a:p>
          <a:p>
            <a:r>
              <a:rPr lang="vi-VN" altLang="en-US" sz="2400" dirty="0">
                <a:cs typeface="Arial" panose="020B0604020202020204" pitchFamily="34" charset="0"/>
              </a:rPr>
              <a:t>          - Các bộ phận của một chiếc đồng hồ cũng ví như các cơ quan của một Nhà nước, như các nhiệm vụ của cách mạng. Đã là nhiệm vụ của cách mạng thì đều là quan trọng, đều cần phải làm. Các </a:t>
            </a:r>
            <a:r>
              <a:rPr lang="en-US" altLang="en-US" sz="2400" dirty="0" err="1">
                <a:cs typeface="Arial" panose="020B0604020202020204" pitchFamily="34" charset="0"/>
              </a:rPr>
              <a:t>cô</a:t>
            </a:r>
            <a:r>
              <a:rPr lang="en-US" altLang="en-US" sz="2400" dirty="0">
                <a:cs typeface="Arial" panose="020B0604020202020204" pitchFamily="34" charset="0"/>
              </a:rPr>
              <a:t> </a:t>
            </a:r>
            <a:r>
              <a:rPr lang="vi-VN" altLang="en-US" sz="2400" dirty="0">
                <a:cs typeface="Arial" panose="020B0604020202020204" pitchFamily="34" charset="0"/>
              </a:rPr>
              <a:t>chú thử nghĩ xem: trong một chiếc đồng hồ mà anh kim đòi làm anh chữ số, anh máy lại đòi ra ngoài làm cái mặt đồng hồ…cứ tranh nhau chỗ đứng như thế thì còn là cái đồng hồ được không ?</a:t>
            </a:r>
          </a:p>
        </p:txBody>
      </p:sp>
    </p:spTree>
    <p:extLst>
      <p:ext uri="{BB962C8B-B14F-4D97-AF65-F5344CB8AC3E}">
        <p14:creationId xmlns:p14="http://schemas.microsoft.com/office/powerpoint/2010/main" val="402901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barn(inVertical)">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AC619AB-F8CC-4C64-B6D4-3D71AE972DB9}"/>
              </a:ext>
            </a:extLst>
          </p:cNvPr>
          <p:cNvGrpSpPr/>
          <p:nvPr/>
        </p:nvGrpSpPr>
        <p:grpSpPr>
          <a:xfrm>
            <a:off x="0" y="0"/>
            <a:ext cx="12192000" cy="6858000"/>
            <a:chOff x="0" y="0"/>
            <a:chExt cx="12192000" cy="6858000"/>
          </a:xfrm>
        </p:grpSpPr>
        <p:pic>
          <p:nvPicPr>
            <p:cNvPr id="5" name="Picture 4">
              <a:extLst>
                <a:ext uri="{FF2B5EF4-FFF2-40B4-BE49-F238E27FC236}">
                  <a16:creationId xmlns:a16="http://schemas.microsoft.com/office/drawing/2014/main" id="{95B4D558-4935-44B4-8B6A-73A475846D24}"/>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6" name="Picture 5">
              <a:extLst>
                <a:ext uri="{FF2B5EF4-FFF2-40B4-BE49-F238E27FC236}">
                  <a16:creationId xmlns:a16="http://schemas.microsoft.com/office/drawing/2014/main" id="{E217D8DE-C595-4E75-9B7A-BCB9B9D8FF80}"/>
                </a:ext>
              </a:extLst>
            </p:cNvPr>
            <p:cNvPicPr>
              <a:picLocks noChangeAspect="1"/>
            </p:cNvPicPr>
            <p:nvPr/>
          </p:nvPicPr>
          <p:blipFill rotWithShape="1">
            <a:blip r:embed="rId2"/>
            <a:srcRect l="50000"/>
            <a:stretch/>
          </p:blipFill>
          <p:spPr>
            <a:xfrm flipH="1">
              <a:off x="0" y="0"/>
              <a:ext cx="6096000" cy="6858000"/>
            </a:xfrm>
            <a:prstGeom prst="rect">
              <a:avLst/>
            </a:prstGeom>
          </p:spPr>
        </p:pic>
      </p:grpSp>
      <p:pic>
        <p:nvPicPr>
          <p:cNvPr id="8197" name="Picture 5" descr="dong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7073" y="1287779"/>
            <a:ext cx="10432987" cy="595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ChangeArrowheads="1"/>
          </p:cNvSpPr>
          <p:nvPr/>
        </p:nvSpPr>
        <p:spPr bwMode="auto">
          <a:xfrm>
            <a:off x="577735" y="388203"/>
            <a:ext cx="11314545" cy="830997"/>
          </a:xfrm>
          <a:prstGeom prst="rect">
            <a:avLst/>
          </a:prstGeom>
          <a:solidFill>
            <a:schemeClr val="bg1"/>
          </a:solidFill>
          <a:ln>
            <a:noFill/>
          </a:ln>
        </p:spPr>
        <p:txBody>
          <a:bodyPr wrap="square">
            <a:spAutoFit/>
          </a:bodyPr>
          <a:lstStyle/>
          <a:p>
            <a:r>
              <a:rPr lang="vi-VN" altLang="en-US" sz="2400" dirty="0">
                <a:cs typeface="Times New Roman" pitchFamily="18" charset="0"/>
              </a:rPr>
              <a:t>	Chỉ trong ít phút ngắn ngủi, câu chuyện chiếc đồng hồ của Bác đã khiến cho ai nấy đều thấm thía, tự đánh tan được những thắc mắc riêng</a:t>
            </a:r>
            <a:r>
              <a:rPr lang="en-US" altLang="en-US" sz="2400" dirty="0">
                <a:cs typeface="Times New Roman" pitchFamily="18" charset="0"/>
              </a:rPr>
              <a:t> </a:t>
            </a:r>
            <a:r>
              <a:rPr lang="vi-VN" altLang="en-US" sz="2400" dirty="0">
                <a:cs typeface="Times New Roman" pitchFamily="18" charset="0"/>
              </a:rPr>
              <a:t>tư.</a:t>
            </a:r>
            <a:r>
              <a:rPr lang="en-US" altLang="en-US" sz="2400" dirty="0">
                <a:cs typeface="Times New Roman" pitchFamily="18" charset="0"/>
              </a:rPr>
              <a:t>”</a:t>
            </a:r>
          </a:p>
        </p:txBody>
      </p:sp>
    </p:spTree>
    <p:extLst>
      <p:ext uri="{BB962C8B-B14F-4D97-AF65-F5344CB8AC3E}">
        <p14:creationId xmlns:p14="http://schemas.microsoft.com/office/powerpoint/2010/main" val="156145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barn(inVertical)">
                                      <p:cBhvr>
                                        <p:cTn id="7"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140B336-B45A-4750-B9B9-89B6C0556693}"/>
              </a:ext>
            </a:extLst>
          </p:cNvPr>
          <p:cNvPicPr>
            <a:picLocks noChangeAspect="1"/>
          </p:cNvPicPr>
          <p:nvPr/>
        </p:nvPicPr>
        <p:blipFill rotWithShape="1">
          <a:blip r:embed="rId3">
            <a:extLst>
              <a:ext uri="{28A0092B-C50C-407E-A947-70E740481C1C}">
                <a14:useLocalDpi xmlns:a14="http://schemas.microsoft.com/office/drawing/2010/main" val="0"/>
              </a:ext>
            </a:extLst>
          </a:blip>
          <a:srcRect t="67901"/>
          <a:stretch/>
        </p:blipFill>
        <p:spPr>
          <a:xfrm>
            <a:off x="-734292" y="5043055"/>
            <a:ext cx="10058400" cy="1814945"/>
          </a:xfrm>
          <a:prstGeom prst="rect">
            <a:avLst/>
          </a:prstGeom>
        </p:spPr>
      </p:pic>
      <p:pic>
        <p:nvPicPr>
          <p:cNvPr id="8" name="图片 7">
            <a:extLst>
              <a:ext uri="{FF2B5EF4-FFF2-40B4-BE49-F238E27FC236}">
                <a16:creationId xmlns:a16="http://schemas.microsoft.com/office/drawing/2014/main" id="{E3117DBA-B1F4-42E5-9242-626CA39D67DB}"/>
              </a:ext>
            </a:extLst>
          </p:cNvPr>
          <p:cNvPicPr>
            <a:picLocks noChangeAspect="1"/>
          </p:cNvPicPr>
          <p:nvPr/>
        </p:nvPicPr>
        <p:blipFill rotWithShape="1">
          <a:blip r:embed="rId3">
            <a:extLst>
              <a:ext uri="{28A0092B-C50C-407E-A947-70E740481C1C}">
                <a14:useLocalDpi xmlns:a14="http://schemas.microsoft.com/office/drawing/2010/main" val="0"/>
              </a:ext>
            </a:extLst>
          </a:blip>
          <a:srcRect l="46884" t="67901"/>
          <a:stretch/>
        </p:blipFill>
        <p:spPr>
          <a:xfrm flipH="1">
            <a:off x="6816436" y="5043055"/>
            <a:ext cx="5342613" cy="1814945"/>
          </a:xfrm>
          <a:prstGeom prst="rect">
            <a:avLst/>
          </a:prstGeom>
        </p:spPr>
      </p:pic>
      <p:sp>
        <p:nvSpPr>
          <p:cNvPr id="12" name="TextBox 11"/>
          <p:cNvSpPr txBox="1">
            <a:spLocks noChangeArrowheads="1"/>
          </p:cNvSpPr>
          <p:nvPr/>
        </p:nvSpPr>
        <p:spPr bwMode="auto">
          <a:xfrm>
            <a:off x="3463636" y="3429000"/>
            <a:ext cx="6705600" cy="707886"/>
          </a:xfrm>
          <a:prstGeom prst="rect">
            <a:avLst/>
          </a:prstGeom>
          <a:solidFill>
            <a:schemeClr val="bg1"/>
          </a:solidFill>
          <a:ln>
            <a:noFill/>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4000" b="1" i="1" dirty="0">
                <a:solidFill>
                  <a:srgbClr val="FF0000"/>
                </a:solidFill>
                <a:cs typeface="Arial" panose="020B0604020202020204" pitchFamily="34" charset="0"/>
              </a:rPr>
              <a:t>3. </a:t>
            </a:r>
            <a:r>
              <a:rPr lang="en-US" altLang="en-US" sz="4000" b="1" i="1" dirty="0" err="1">
                <a:solidFill>
                  <a:srgbClr val="FF0000"/>
                </a:solidFill>
                <a:cs typeface="Arial" panose="020B0604020202020204" pitchFamily="34" charset="0"/>
              </a:rPr>
              <a:t>Luyện</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kể</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theo</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đoạn</a:t>
            </a:r>
            <a:endParaRPr lang="vi-VN" altLang="en-US" sz="4000" b="1" i="1" dirty="0">
              <a:solidFill>
                <a:srgbClr val="FF0000"/>
              </a:solidFill>
              <a:cs typeface="Arial" panose="020B0604020202020204" pitchFamily="34" charset="0"/>
            </a:endParaRPr>
          </a:p>
        </p:txBody>
      </p:sp>
    </p:spTree>
    <p:extLst>
      <p:ext uri="{BB962C8B-B14F-4D97-AF65-F5344CB8AC3E}">
        <p14:creationId xmlns:p14="http://schemas.microsoft.com/office/powerpoint/2010/main" val="773669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2000"/>
                                        <p:tgtEl>
                                          <p:spTgt spid="1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F6240FC-C8F2-492E-A058-E600D80BDACA}"/>
              </a:ext>
            </a:extLst>
          </p:cNvPr>
          <p:cNvGrpSpPr/>
          <p:nvPr/>
        </p:nvGrpSpPr>
        <p:grpSpPr>
          <a:xfrm>
            <a:off x="0" y="568036"/>
            <a:ext cx="6214533" cy="5818909"/>
            <a:chOff x="0" y="568036"/>
            <a:chExt cx="6214533" cy="5818909"/>
          </a:xfrm>
        </p:grpSpPr>
        <p:pic>
          <p:nvPicPr>
            <p:cNvPr id="2" name="Picture 4" descr="dong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568036"/>
              <a:ext cx="6214533" cy="5818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BD0DB8C-FE1F-4D8E-ABEA-5A0B5236BCC9}"/>
                </a:ext>
              </a:extLst>
            </p:cNvPr>
            <p:cNvSpPr/>
            <p:nvPr/>
          </p:nvSpPr>
          <p:spPr>
            <a:xfrm>
              <a:off x="0" y="6137566"/>
              <a:ext cx="6214533" cy="249379"/>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1956F0D7-BE4A-4CB6-860F-4E89593038CD}"/>
              </a:ext>
            </a:extLst>
          </p:cNvPr>
          <p:cNvGrpSpPr/>
          <p:nvPr/>
        </p:nvGrpSpPr>
        <p:grpSpPr>
          <a:xfrm>
            <a:off x="6299200" y="568037"/>
            <a:ext cx="5892800" cy="5818908"/>
            <a:chOff x="6299200" y="568037"/>
            <a:chExt cx="5892800" cy="5863726"/>
          </a:xfrm>
        </p:grpSpPr>
        <p:pic>
          <p:nvPicPr>
            <p:cNvPr id="3" name="Picture 4" descr="dong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99200" y="568037"/>
              <a:ext cx="5892800" cy="581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559FAD92-435C-4CAD-8501-F73B80E2AA8F}"/>
                </a:ext>
              </a:extLst>
            </p:cNvPr>
            <p:cNvSpPr/>
            <p:nvPr/>
          </p:nvSpPr>
          <p:spPr>
            <a:xfrm>
              <a:off x="6299200" y="6180463"/>
              <a:ext cx="5892800" cy="251300"/>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89007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45FC192-B880-4DAB-AEE6-07CB4ABB8547}"/>
              </a:ext>
            </a:extLst>
          </p:cNvPr>
          <p:cNvGrpSpPr/>
          <p:nvPr/>
        </p:nvGrpSpPr>
        <p:grpSpPr>
          <a:xfrm>
            <a:off x="0" y="677717"/>
            <a:ext cx="6197600" cy="5653809"/>
            <a:chOff x="0" y="677717"/>
            <a:chExt cx="6197600" cy="5653809"/>
          </a:xfrm>
        </p:grpSpPr>
        <p:pic>
          <p:nvPicPr>
            <p:cNvPr id="2" name="Picture 5" descr="dong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677717"/>
              <a:ext cx="6197600" cy="565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091E0F4-1088-441B-8E46-8BB7898B9B59}"/>
                </a:ext>
              </a:extLst>
            </p:cNvPr>
            <p:cNvSpPr/>
            <p:nvPr/>
          </p:nvSpPr>
          <p:spPr>
            <a:xfrm>
              <a:off x="0" y="6103345"/>
              <a:ext cx="6197600" cy="228181"/>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3668118D-C53F-401B-A3CA-BD5B7A67D42F}"/>
              </a:ext>
            </a:extLst>
          </p:cNvPr>
          <p:cNvGrpSpPr/>
          <p:nvPr/>
        </p:nvGrpSpPr>
        <p:grpSpPr>
          <a:xfrm>
            <a:off x="6356351" y="665018"/>
            <a:ext cx="5835649" cy="5666508"/>
            <a:chOff x="6356351" y="665018"/>
            <a:chExt cx="5835649" cy="5666508"/>
          </a:xfrm>
        </p:grpSpPr>
        <p:pic>
          <p:nvPicPr>
            <p:cNvPr id="3" name="Picture 5" descr="dong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56351" y="665018"/>
              <a:ext cx="5835649" cy="566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32AFCBE-4B74-4DCD-8FAB-942CAE5E81E7}"/>
                </a:ext>
              </a:extLst>
            </p:cNvPr>
            <p:cNvSpPr/>
            <p:nvPr/>
          </p:nvSpPr>
          <p:spPr>
            <a:xfrm>
              <a:off x="6356351" y="6103344"/>
              <a:ext cx="5835649" cy="228181"/>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11979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Text Box 6"/>
          <p:cNvSpPr txBox="1">
            <a:spLocks noChangeArrowheads="1"/>
          </p:cNvSpPr>
          <p:nvPr/>
        </p:nvSpPr>
        <p:spPr bwMode="auto">
          <a:xfrm>
            <a:off x="16624" y="178724"/>
            <a:ext cx="12175376" cy="1015663"/>
          </a:xfrm>
          <a:prstGeom prst="rect">
            <a:avLst/>
          </a:prstGeom>
          <a:solidFill>
            <a:schemeClr val="bg1"/>
          </a:solidFill>
          <a:ln w="9525">
            <a:noFill/>
            <a:miter lim="800000"/>
            <a:headEnd/>
            <a:tailEnd/>
          </a:ln>
          <a:effectLst/>
        </p:spPr>
        <p:txBody>
          <a:bodyPr wrap="square">
            <a:spAutoFit/>
          </a:bodyPr>
          <a:lstStyle/>
          <a:p>
            <a:pPr eaLnBrk="1" hangingPunct="1">
              <a:spcBef>
                <a:spcPct val="50000"/>
              </a:spcBef>
              <a:defRPr/>
            </a:pPr>
            <a:r>
              <a:rPr lang="en-US" sz="3000" b="1" dirty="0">
                <a:latin typeface=".VnArial" pitchFamily="34" charset="0"/>
              </a:rPr>
              <a:t>   </a:t>
            </a:r>
            <a:r>
              <a:rPr lang="en-US" sz="3000" b="1" dirty="0" err="1">
                <a:latin typeface="Times New Roman" panose="02020603050405020304" pitchFamily="18" charset="0"/>
                <a:cs typeface="Times New Roman" panose="02020603050405020304" pitchFamily="18" charset="0"/>
              </a:rPr>
              <a:t>Được</a:t>
            </a:r>
            <a:r>
              <a:rPr lang="en-US" sz="3000" b="1" dirty="0">
                <a:latin typeface="Times New Roman" panose="02020603050405020304" pitchFamily="18" charset="0"/>
                <a:cs typeface="Times New Roman" panose="02020603050405020304" pitchFamily="18" charset="0"/>
              </a:rPr>
              <a:t> tin </a:t>
            </a:r>
            <a:r>
              <a:rPr lang="en-US" sz="3000" b="1" dirty="0" err="1">
                <a:latin typeface="Times New Roman" panose="02020603050405020304" pitchFamily="18" charset="0"/>
                <a:cs typeface="Times New Roman" panose="02020603050405020304" pitchFamily="18" charset="0"/>
              </a:rPr>
              <a:t>Trung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ương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rút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bớt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một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số</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người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học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lớp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tiếp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quản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Thủ</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đô</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bộ</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đang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dự</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hội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nghị</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bàn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tán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sôi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nổi</a:t>
            </a:r>
            <a:r>
              <a:rPr lang="en-US" sz="3000" b="1" dirty="0">
                <a:latin typeface="Times New Roman" panose="02020603050405020304" pitchFamily="18" charset="0"/>
                <a:cs typeface="Times New Roman" panose="02020603050405020304" pitchFamily="18" charset="0"/>
              </a:rPr>
              <a:t>. Ai </a:t>
            </a:r>
            <a:r>
              <a:rPr lang="en-US" sz="3000" b="1" dirty="0" err="1">
                <a:latin typeface="Times New Roman" panose="02020603050405020304" pitchFamily="18" charset="0"/>
                <a:cs typeface="Times New Roman" panose="02020603050405020304" pitchFamily="18" charset="0"/>
              </a:rPr>
              <a:t>nấy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đều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háo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hức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muốn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đi</a:t>
            </a:r>
            <a:r>
              <a:rPr lang="en-US" sz="3000" b="1" dirty="0">
                <a:latin typeface="Times New Roman" panose="02020603050405020304" pitchFamily="18" charset="0"/>
                <a:cs typeface="Times New Roman" panose="02020603050405020304" pitchFamily="18" charset="0"/>
              </a:rPr>
              <a:t>.</a:t>
            </a:r>
            <a:endParaRPr lang="en-US" sz="3000"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9606CA4B-FED6-499E-90F8-80AB1E6006C7}"/>
              </a:ext>
            </a:extLst>
          </p:cNvPr>
          <p:cNvGrpSpPr/>
          <p:nvPr/>
        </p:nvGrpSpPr>
        <p:grpSpPr>
          <a:xfrm>
            <a:off x="911626" y="1383731"/>
            <a:ext cx="10332721" cy="5147342"/>
            <a:chOff x="911626" y="1383731"/>
            <a:chExt cx="10332721" cy="5147342"/>
          </a:xfrm>
        </p:grpSpPr>
        <p:pic>
          <p:nvPicPr>
            <p:cNvPr id="21506" name="Picture 2" descr="dong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1627" y="1383731"/>
              <a:ext cx="10332720" cy="514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F866D32-D60E-4D5B-9ACD-D5FC1A2F6F87}"/>
                </a:ext>
              </a:extLst>
            </p:cNvPr>
            <p:cNvSpPr/>
            <p:nvPr/>
          </p:nvSpPr>
          <p:spPr>
            <a:xfrm>
              <a:off x="911626" y="6290631"/>
              <a:ext cx="10332720" cy="240442"/>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0462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additive="base">
                                        <p:cTn id="7" dur="500" fill="hold"/>
                                        <p:tgtEl>
                                          <p:spTgt spid="21510"/>
                                        </p:tgtEl>
                                        <p:attrNameLst>
                                          <p:attrName>ppt_x</p:attrName>
                                        </p:attrNameLst>
                                      </p:cBhvr>
                                      <p:tavLst>
                                        <p:tav tm="0">
                                          <p:val>
                                            <p:strVal val="#ppt_x"/>
                                          </p:val>
                                        </p:tav>
                                        <p:tav tm="100000">
                                          <p:val>
                                            <p:strVal val="#ppt_x"/>
                                          </p:val>
                                        </p:tav>
                                      </p:tavLst>
                                    </p:anim>
                                    <p:anim calcmode="lin" valueType="num">
                                      <p:cBhvr additive="base">
                                        <p:cTn id="8" dur="500" fill="hold"/>
                                        <p:tgtEl>
                                          <p:spTgt spid="215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360218" y="145474"/>
            <a:ext cx="11582400" cy="1077913"/>
          </a:xfrm>
          <a:prstGeom prst="rect">
            <a:avLst/>
          </a:prstGeom>
          <a:solidFill>
            <a:schemeClr val="bg1"/>
          </a:solidFill>
          <a:ln>
            <a:noFill/>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3200" b="1" dirty="0" err="1">
                <a:latin typeface="Times New Roman" pitchFamily="18" charset="0"/>
                <a:cs typeface="Times New Roman" pitchFamily="18" charset="0"/>
              </a:rPr>
              <a:t>Giữa</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lúc</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đó</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Bác</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Hồ</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đến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thăm</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hội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nghị</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Các</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đại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biểu</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ùa</a:t>
            </a:r>
            <a:r>
              <a:rPr lang="en-US" altLang="en-US" sz="3200" b="1" dirty="0">
                <a:latin typeface="Times New Roman" pitchFamily="18" charset="0"/>
                <a:cs typeface="Times New Roman" pitchFamily="18" charset="0"/>
              </a:rPr>
              <a:t> ra </a:t>
            </a:r>
            <a:r>
              <a:rPr lang="en-US" altLang="en-US" sz="3200" b="1" dirty="0" err="1">
                <a:latin typeface="Times New Roman" pitchFamily="18" charset="0"/>
                <a:cs typeface="Times New Roman" pitchFamily="18" charset="0"/>
              </a:rPr>
              <a:t>đón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Bác</a:t>
            </a:r>
            <a:r>
              <a:rPr lang="en-US" altLang="en-US" sz="3200" b="1" dirty="0">
                <a:latin typeface="Times New Roman" pitchFamily="18" charset="0"/>
                <a:cs typeface="Times New Roman" pitchFamily="18" charset="0"/>
              </a:rPr>
              <a:t>.</a:t>
            </a:r>
            <a:endParaRPr lang="vi-VN" altLang="en-US" sz="3200" b="1" dirty="0">
              <a:latin typeface="Times New Roman" pitchFamily="18" charset="0"/>
              <a:cs typeface="Times New Roman" pitchFamily="18" charset="0"/>
            </a:endParaRPr>
          </a:p>
        </p:txBody>
      </p:sp>
      <p:grpSp>
        <p:nvGrpSpPr>
          <p:cNvPr id="2" name="Group 1">
            <a:extLst>
              <a:ext uri="{FF2B5EF4-FFF2-40B4-BE49-F238E27FC236}">
                <a16:creationId xmlns:a16="http://schemas.microsoft.com/office/drawing/2014/main" id="{5D513912-0330-4305-9A58-5FC71DD917C0}"/>
              </a:ext>
            </a:extLst>
          </p:cNvPr>
          <p:cNvGrpSpPr/>
          <p:nvPr/>
        </p:nvGrpSpPr>
        <p:grpSpPr>
          <a:xfrm>
            <a:off x="871977" y="1480107"/>
            <a:ext cx="10448045" cy="5027373"/>
            <a:chOff x="871977" y="1480107"/>
            <a:chExt cx="10448045" cy="5027373"/>
          </a:xfrm>
        </p:grpSpPr>
        <p:pic>
          <p:nvPicPr>
            <p:cNvPr id="22530" name="Picture 2" descr="dong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71978" y="1480107"/>
              <a:ext cx="10448044" cy="5027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D34F81F-D7DC-48B1-9E7B-98A6562C2683}"/>
                </a:ext>
              </a:extLst>
            </p:cNvPr>
            <p:cNvSpPr/>
            <p:nvPr/>
          </p:nvSpPr>
          <p:spPr>
            <a:xfrm>
              <a:off x="871977" y="6290630"/>
              <a:ext cx="10448043" cy="216849"/>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0236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254000" y="152401"/>
            <a:ext cx="11785600" cy="1077913"/>
          </a:xfrm>
          <a:prstGeom prst="rect">
            <a:avLst/>
          </a:prstGeom>
          <a:solidFill>
            <a:schemeClr val="bg1"/>
          </a:solidFill>
          <a:ln>
            <a:noFill/>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3200" b="1" dirty="0" err="1">
                <a:latin typeface="Times New Roman" pitchFamily="18" charset="0"/>
                <a:cs typeface="Times New Roman" pitchFamily="18" charset="0"/>
              </a:rPr>
              <a:t>Bác</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mượn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câu</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chuyện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chiếc</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đồng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hồ</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quả</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quýt</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để</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đả</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thông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tư</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tưởng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cán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bộ</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một</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cách</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hóm</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hỉnh</a:t>
            </a:r>
            <a:r>
              <a:rPr lang="en-US" altLang="en-US" sz="3200" b="1" dirty="0">
                <a:latin typeface="Times New Roman" pitchFamily="18" charset="0"/>
                <a:cs typeface="Times New Roman" pitchFamily="18" charset="0"/>
              </a:rPr>
              <a:t>.</a:t>
            </a:r>
            <a:endParaRPr lang="vi-VN" altLang="en-US" sz="3200" b="1" dirty="0">
              <a:latin typeface="Times New Roman" pitchFamily="18" charset="0"/>
              <a:cs typeface="Times New Roman" pitchFamily="18" charset="0"/>
            </a:endParaRPr>
          </a:p>
        </p:txBody>
      </p:sp>
      <p:grpSp>
        <p:nvGrpSpPr>
          <p:cNvPr id="2" name="Group 1">
            <a:extLst>
              <a:ext uri="{FF2B5EF4-FFF2-40B4-BE49-F238E27FC236}">
                <a16:creationId xmlns:a16="http://schemas.microsoft.com/office/drawing/2014/main" id="{9B99CBA4-F9BC-4BC1-94BF-2453DD52D1D1}"/>
              </a:ext>
            </a:extLst>
          </p:cNvPr>
          <p:cNvGrpSpPr/>
          <p:nvPr/>
        </p:nvGrpSpPr>
        <p:grpSpPr>
          <a:xfrm>
            <a:off x="870447" y="1684469"/>
            <a:ext cx="10451106" cy="5021130"/>
            <a:chOff x="870447" y="1684469"/>
            <a:chExt cx="10451106" cy="5021130"/>
          </a:xfrm>
        </p:grpSpPr>
        <p:pic>
          <p:nvPicPr>
            <p:cNvPr id="23554" name="Picture 2" descr="dong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70447" y="1684469"/>
              <a:ext cx="10451106" cy="502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EDC2618-B96A-40BF-80FF-9EAA15359BA2}"/>
                </a:ext>
              </a:extLst>
            </p:cNvPr>
            <p:cNvSpPr/>
            <p:nvPr/>
          </p:nvSpPr>
          <p:spPr>
            <a:xfrm>
              <a:off x="870447" y="6488750"/>
              <a:ext cx="10448043" cy="216849"/>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0740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D0DB5BE6-8626-4CD6-95A4-72BC5568F58E}"/>
              </a:ext>
            </a:extLst>
          </p:cNvPr>
          <p:cNvGrpSpPr/>
          <p:nvPr/>
        </p:nvGrpSpPr>
        <p:grpSpPr>
          <a:xfrm>
            <a:off x="0" y="0"/>
            <a:ext cx="12192000" cy="6858000"/>
            <a:chOff x="0" y="0"/>
            <a:chExt cx="12192000" cy="6858000"/>
          </a:xfrm>
        </p:grpSpPr>
        <p:pic>
          <p:nvPicPr>
            <p:cNvPr id="46" name="Picture 45">
              <a:extLst>
                <a:ext uri="{FF2B5EF4-FFF2-40B4-BE49-F238E27FC236}">
                  <a16:creationId xmlns:a16="http://schemas.microsoft.com/office/drawing/2014/main" id="{CF677EF2-1FEB-464B-B6C2-695C5E42D952}"/>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47" name="Picture 46">
              <a:extLst>
                <a:ext uri="{FF2B5EF4-FFF2-40B4-BE49-F238E27FC236}">
                  <a16:creationId xmlns:a16="http://schemas.microsoft.com/office/drawing/2014/main" id="{9F75D980-15B2-4B68-958E-83B599A8CBC2}"/>
                </a:ext>
              </a:extLst>
            </p:cNvPr>
            <p:cNvPicPr>
              <a:picLocks noChangeAspect="1"/>
            </p:cNvPicPr>
            <p:nvPr/>
          </p:nvPicPr>
          <p:blipFill rotWithShape="1">
            <a:blip r:embed="rId3"/>
            <a:srcRect l="50000"/>
            <a:stretch/>
          </p:blipFill>
          <p:spPr>
            <a:xfrm flipH="1">
              <a:off x="0" y="0"/>
              <a:ext cx="6096000" cy="6858000"/>
            </a:xfrm>
            <a:prstGeom prst="rect">
              <a:avLst/>
            </a:prstGeom>
          </p:spPr>
        </p:pic>
      </p:gr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84024">
            <a:off x="8499822" y="-336091"/>
            <a:ext cx="2258919" cy="2258919"/>
          </a:xfrm>
          <a:prstGeom prst="rect">
            <a:avLst/>
          </a:prstGeom>
          <a:effectLst>
            <a:outerShdw blurRad="50800" dist="50800" dir="5400000" algn="ctr" rotWithShape="0">
              <a:srgbClr val="000000">
                <a:alpha val="97000"/>
              </a:srgbClr>
            </a:outerShdw>
          </a:effectLst>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9537" b="97548" l="0" r="90000">
                        <a14:foregroundMark x1="9429" y1="91008" x2="43429" y2="89101"/>
                        <a14:foregroundMark x1="20857" y1="83106" x2="25714" y2="79019"/>
                        <a14:foregroundMark x1="43429" y1="76567" x2="43429" y2="72752"/>
                        <a14:foregroundMark x1="37143" y1="61853" x2="37143" y2="61853"/>
                        <a14:foregroundMark x1="38143" y1="60490" x2="38143" y2="60490"/>
                        <a14:foregroundMark x1="36143" y1="62670" x2="36143" y2="62670"/>
                        <a14:foregroundMark x1="37857" y1="63760" x2="37857" y2="63760"/>
                        <a14:foregroundMark x1="49286" y1="73842" x2="49286" y2="73842"/>
                        <a14:backgroundMark x1="49571" y1="63760" x2="76429" y2="85286"/>
                        <a14:backgroundMark x1="45571" y1="67302" x2="63286" y2="91281"/>
                      </a14:backgroundRemoval>
                    </a14:imgEffect>
                    <a14:imgEffect>
                      <a14:artisticFilmGrain/>
                    </a14:imgEffect>
                  </a14:imgLayer>
                </a14:imgProps>
              </a:ext>
              <a:ext uri="{28A0092B-C50C-407E-A947-70E740481C1C}">
                <a14:useLocalDpi xmlns:a14="http://schemas.microsoft.com/office/drawing/2010/main" val="0"/>
              </a:ext>
            </a:extLst>
          </a:blip>
          <a:srcRect t="1858" r="33868" b="-1"/>
          <a:stretch/>
        </p:blipFill>
        <p:spPr>
          <a:xfrm>
            <a:off x="-729617" y="-448098"/>
            <a:ext cx="4009211" cy="3119391"/>
          </a:xfrm>
          <a:prstGeom prst="rect">
            <a:avLst/>
          </a:prstGeom>
        </p:spPr>
      </p:pic>
      <p:sp>
        <p:nvSpPr>
          <p:cNvPr id="5" name="TextBox 4"/>
          <p:cNvSpPr txBox="1"/>
          <p:nvPr/>
        </p:nvSpPr>
        <p:spPr>
          <a:xfrm>
            <a:off x="4398010" y="544492"/>
            <a:ext cx="4229100" cy="2308324"/>
          </a:xfrm>
          <a:prstGeom prst="rect">
            <a:avLst/>
          </a:prstGeom>
          <a:noFill/>
        </p:spPr>
        <p:txBody>
          <a:bodyPr wrap="square" rtlCol="0">
            <a:spAutoFit/>
          </a:bodyPr>
          <a:lstStyle/>
          <a:p>
            <a:r>
              <a:rPr lang="en-US" altLang="zh-CN" sz="7200" b="1" dirty="0" err="1">
                <a:latin typeface="UTM French Vanilla" panose="02040603050506020204" pitchFamily="18" charset="0"/>
                <a:ea typeface="字魂59号-创粗黑" panose="00000500000000000000" pitchFamily="2" charset="-122"/>
                <a:cs typeface="+mn-ea"/>
                <a:sym typeface="字魂59号-创粗黑" panose="00000500000000000000" pitchFamily="2" charset="-122"/>
              </a:rPr>
              <a:t>Mục</a:t>
            </a:r>
            <a:r>
              <a:rPr lang="en-US" altLang="zh-CN" sz="7200" b="1" dirty="0">
                <a:latin typeface="UTM French Vanilla" panose="02040603050506020204" pitchFamily="18" charset="0"/>
                <a:ea typeface="字魂59号-创粗黑" panose="00000500000000000000" pitchFamily="2" charset="-122"/>
                <a:cs typeface="+mn-ea"/>
                <a:sym typeface="字魂59号-创粗黑" panose="00000500000000000000" pitchFamily="2" charset="-122"/>
              </a:rPr>
              <a:t> </a:t>
            </a:r>
            <a:r>
              <a:rPr lang="en-US" altLang="zh-CN" sz="7200" b="1" dirty="0" err="1">
                <a:latin typeface="UTM French Vanilla" panose="02040603050506020204" pitchFamily="18" charset="0"/>
                <a:ea typeface="字魂59号-创粗黑" panose="00000500000000000000" pitchFamily="2" charset="-122"/>
                <a:cs typeface="+mn-ea"/>
                <a:sym typeface="字魂59号-创粗黑" panose="00000500000000000000" pitchFamily="2" charset="-122"/>
              </a:rPr>
              <a:t>tiêu</a:t>
            </a:r>
            <a:endParaRPr lang="zh-CN" altLang="en-US" sz="7200" b="1" dirty="0">
              <a:latin typeface="UTM French Vanilla" panose="02040603050506020204" pitchFamily="18" charset="0"/>
              <a:ea typeface="字魂59号-创粗黑" panose="00000500000000000000" pitchFamily="2" charset="-122"/>
              <a:cs typeface="+mn-ea"/>
              <a:sym typeface="字魂59号-创粗黑" panose="00000500000000000000" pitchFamily="2" charset="-122"/>
            </a:endParaRPr>
          </a:p>
          <a:p>
            <a:endParaRPr lang="en-US" sz="7200" b="1" u="sng" dirty="0">
              <a:latin typeface="#9Slide07 SVNSunshine" panose="00000500000000000000" pitchFamily="2" charset="0"/>
            </a:endParaRPr>
          </a:p>
        </p:txBody>
      </p:sp>
      <p:sp>
        <p:nvSpPr>
          <p:cNvPr id="112" name="Google Shape;291;p28">
            <a:extLst>
              <a:ext uri="{FF2B5EF4-FFF2-40B4-BE49-F238E27FC236}">
                <a16:creationId xmlns:a16="http://schemas.microsoft.com/office/drawing/2014/main" id="{994A10DE-6A28-4B4E-BC9A-BC6643FFCE03}"/>
              </a:ext>
            </a:extLst>
          </p:cNvPr>
          <p:cNvSpPr txBox="1">
            <a:spLocks/>
          </p:cNvSpPr>
          <p:nvPr/>
        </p:nvSpPr>
        <p:spPr>
          <a:xfrm>
            <a:off x="4124764" y="2185425"/>
            <a:ext cx="4711800" cy="15960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pPr algn="ctr">
              <a:spcBef>
                <a:spcPts val="0"/>
              </a:spcBef>
            </a:pPr>
            <a:endParaRPr lang="en-US" u="sng" dirty="0">
              <a:effectLst>
                <a:outerShdw blurRad="38100" dist="38100" dir="2700000" algn="tl">
                  <a:srgbClr val="000000">
                    <a:alpha val="43137"/>
                  </a:srgbClr>
                </a:outerShdw>
              </a:effectLst>
              <a:latin typeface="UTM Kabel KT" panose="02040603050506020204" pitchFamily="18" charset="0"/>
            </a:endParaRPr>
          </a:p>
        </p:txBody>
      </p:sp>
      <p:sp>
        <p:nvSpPr>
          <p:cNvPr id="113" name="Google Shape;291;p28">
            <a:extLst>
              <a:ext uri="{FF2B5EF4-FFF2-40B4-BE49-F238E27FC236}">
                <a16:creationId xmlns:a16="http://schemas.microsoft.com/office/drawing/2014/main" id="{C2AEE83D-A4D9-4E07-A668-BCB5F2687757}"/>
              </a:ext>
            </a:extLst>
          </p:cNvPr>
          <p:cNvSpPr txBox="1">
            <a:spLocks/>
          </p:cNvSpPr>
          <p:nvPr/>
        </p:nvSpPr>
        <p:spPr>
          <a:xfrm>
            <a:off x="1751188" y="2163865"/>
            <a:ext cx="8402556" cy="3542384"/>
          </a:xfrm>
          <a:prstGeom prst="rect">
            <a:avLst/>
          </a:prstGeom>
          <a:noFill/>
          <a:ln>
            <a:noFill/>
          </a:ln>
        </p:spPr>
        <p:txBody>
          <a:bodyPr spcFirstLastPara="1" wrap="square" lIns="91425" tIns="91425" rIns="91425" bIns="91425" anchor="b" anchorCtr="0">
            <a:prstTxWarp prst="textPlain">
              <a:avLst>
                <a:gd name="adj" fmla="val 51814"/>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6000"/>
              <a:buFont typeface="Fredoka One"/>
              <a:buNone/>
              <a:defRPr sz="5200" b="0" i="0" u="none" strike="noStrike" cap="none">
                <a:solidFill>
                  <a:schemeClr val="lt1"/>
                </a:solidFill>
                <a:latin typeface="Fredoka One"/>
                <a:ea typeface="Fredoka One"/>
                <a:cs typeface="Fredoka One"/>
                <a:sym typeface="Fredoka One"/>
              </a:defRPr>
            </a:lvl1pPr>
            <a:lvl2pPr marR="0" lvl="1"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2pPr>
            <a:lvl3pPr marR="0" lvl="2"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3pPr>
            <a:lvl4pPr marR="0" lvl="3"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4pPr>
            <a:lvl5pPr marR="0" lvl="4"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5pPr>
            <a:lvl6pPr marR="0" lvl="5"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6pPr>
            <a:lvl7pPr marR="0" lvl="6"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7pPr>
            <a:lvl8pPr marR="0" lvl="7"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8pPr>
            <a:lvl9pPr marR="0" lvl="8"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9pPr>
          </a:lstStyle>
          <a:p>
            <a:endParaRPr lang="en-US" sz="9600" dirty="0">
              <a:ln w="28575">
                <a:solidFill>
                  <a:schemeClr val="tx1"/>
                </a:solidFill>
              </a:ln>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16" name="组合 25">
            <a:extLst>
              <a:ext uri="{FF2B5EF4-FFF2-40B4-BE49-F238E27FC236}">
                <a16:creationId xmlns:a16="http://schemas.microsoft.com/office/drawing/2014/main" id="{5C7B0F42-C30D-455D-87BE-A7D7B0A43BBF}"/>
              </a:ext>
            </a:extLst>
          </p:cNvPr>
          <p:cNvGrpSpPr/>
          <p:nvPr/>
        </p:nvGrpSpPr>
        <p:grpSpPr>
          <a:xfrm>
            <a:off x="2280160" y="1733138"/>
            <a:ext cx="540000" cy="5400000"/>
            <a:chOff x="4302000" y="1733138"/>
            <a:chExt cx="540000" cy="5400000"/>
          </a:xfrm>
        </p:grpSpPr>
        <p:cxnSp>
          <p:nvCxnSpPr>
            <p:cNvPr id="18" name="直接连接符 5">
              <a:extLst>
                <a:ext uri="{FF2B5EF4-FFF2-40B4-BE49-F238E27FC236}">
                  <a16:creationId xmlns:a16="http://schemas.microsoft.com/office/drawing/2014/main" id="{B6CBE3CC-80C2-48F7-A400-BE61BD35BA20}"/>
                </a:ext>
              </a:extLst>
            </p:cNvPr>
            <p:cNvCxnSpPr/>
            <p:nvPr/>
          </p:nvCxnSpPr>
          <p:spPr>
            <a:xfrm>
              <a:off x="4552950" y="1733138"/>
              <a:ext cx="0" cy="5400000"/>
            </a:xfrm>
            <a:prstGeom prst="line">
              <a:avLst/>
            </a:prstGeom>
            <a:ln w="38100">
              <a:solidFill>
                <a:srgbClr val="E0C8A1"/>
              </a:solidFill>
            </a:ln>
          </p:spPr>
          <p:style>
            <a:lnRef idx="1">
              <a:schemeClr val="accent1"/>
            </a:lnRef>
            <a:fillRef idx="0">
              <a:schemeClr val="accent1"/>
            </a:fillRef>
            <a:effectRef idx="0">
              <a:schemeClr val="accent1"/>
            </a:effectRef>
            <a:fontRef idx="minor">
              <a:schemeClr val="tx1"/>
            </a:fontRef>
          </p:style>
        </p:cxnSp>
        <p:grpSp>
          <p:nvGrpSpPr>
            <p:cNvPr id="19" name="组合 1">
              <a:extLst>
                <a:ext uri="{FF2B5EF4-FFF2-40B4-BE49-F238E27FC236}">
                  <a16:creationId xmlns:a16="http://schemas.microsoft.com/office/drawing/2014/main" id="{796BE7E1-B9E4-4334-8FF9-2A0E9441E49C}"/>
                </a:ext>
              </a:extLst>
            </p:cNvPr>
            <p:cNvGrpSpPr/>
            <p:nvPr/>
          </p:nvGrpSpPr>
          <p:grpSpPr>
            <a:xfrm>
              <a:off x="4302000" y="2305050"/>
              <a:ext cx="540000" cy="540000"/>
              <a:chOff x="4724400" y="2305050"/>
              <a:chExt cx="540000" cy="540000"/>
            </a:xfrm>
          </p:grpSpPr>
          <p:sp>
            <p:nvSpPr>
              <p:cNvPr id="26" name="椭圆 9">
                <a:extLst>
                  <a:ext uri="{FF2B5EF4-FFF2-40B4-BE49-F238E27FC236}">
                    <a16:creationId xmlns:a16="http://schemas.microsoft.com/office/drawing/2014/main" id="{406F3775-B110-4481-9261-7379B17D90C0}"/>
                  </a:ext>
                </a:extLst>
              </p:cNvPr>
              <p:cNvSpPr/>
              <p:nvPr/>
            </p:nvSpPr>
            <p:spPr>
              <a:xfrm>
                <a:off x="4922400" y="2503050"/>
                <a:ext cx="144000" cy="144000"/>
              </a:xfrm>
              <a:prstGeom prst="ellipse">
                <a:avLst/>
              </a:prstGeom>
              <a:solidFill>
                <a:srgbClr val="E0C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椭圆 16">
                <a:extLst>
                  <a:ext uri="{FF2B5EF4-FFF2-40B4-BE49-F238E27FC236}">
                    <a16:creationId xmlns:a16="http://schemas.microsoft.com/office/drawing/2014/main" id="{AC26937E-DA74-4439-BF6E-654A2EE4FC76}"/>
                  </a:ext>
                </a:extLst>
              </p:cNvPr>
              <p:cNvSpPr/>
              <p:nvPr/>
            </p:nvSpPr>
            <p:spPr>
              <a:xfrm>
                <a:off x="4724400" y="2305050"/>
                <a:ext cx="540000" cy="540000"/>
              </a:xfrm>
              <a:prstGeom prst="ellipse">
                <a:avLst/>
              </a:prstGeom>
              <a:noFill/>
              <a:ln w="3810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0" name="组合 17">
              <a:extLst>
                <a:ext uri="{FF2B5EF4-FFF2-40B4-BE49-F238E27FC236}">
                  <a16:creationId xmlns:a16="http://schemas.microsoft.com/office/drawing/2014/main" id="{1AA9612C-F4F5-4B02-AD68-C119C5F99708}"/>
                </a:ext>
              </a:extLst>
            </p:cNvPr>
            <p:cNvGrpSpPr/>
            <p:nvPr/>
          </p:nvGrpSpPr>
          <p:grpSpPr>
            <a:xfrm>
              <a:off x="4302000" y="3895725"/>
              <a:ext cx="540000" cy="540000"/>
              <a:chOff x="4724400" y="2305050"/>
              <a:chExt cx="540000" cy="540000"/>
            </a:xfrm>
          </p:grpSpPr>
          <p:sp>
            <p:nvSpPr>
              <p:cNvPr id="24" name="椭圆 18">
                <a:extLst>
                  <a:ext uri="{FF2B5EF4-FFF2-40B4-BE49-F238E27FC236}">
                    <a16:creationId xmlns:a16="http://schemas.microsoft.com/office/drawing/2014/main" id="{F1799930-36ED-40A8-B649-042020FA78D2}"/>
                  </a:ext>
                </a:extLst>
              </p:cNvPr>
              <p:cNvSpPr/>
              <p:nvPr/>
            </p:nvSpPr>
            <p:spPr>
              <a:xfrm>
                <a:off x="4922400" y="2503050"/>
                <a:ext cx="144000" cy="144000"/>
              </a:xfrm>
              <a:prstGeom prst="ellipse">
                <a:avLst/>
              </a:prstGeom>
              <a:solidFill>
                <a:srgbClr val="E0C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椭圆 19">
                <a:extLst>
                  <a:ext uri="{FF2B5EF4-FFF2-40B4-BE49-F238E27FC236}">
                    <a16:creationId xmlns:a16="http://schemas.microsoft.com/office/drawing/2014/main" id="{19B07BE8-3DF7-4214-ABFA-4171FF3140BA}"/>
                  </a:ext>
                </a:extLst>
              </p:cNvPr>
              <p:cNvSpPr/>
              <p:nvPr/>
            </p:nvSpPr>
            <p:spPr>
              <a:xfrm>
                <a:off x="4724400" y="2305050"/>
                <a:ext cx="540000" cy="540000"/>
              </a:xfrm>
              <a:prstGeom prst="ellipse">
                <a:avLst/>
              </a:prstGeom>
              <a:noFill/>
              <a:ln w="3810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1" name="组合 20">
              <a:extLst>
                <a:ext uri="{FF2B5EF4-FFF2-40B4-BE49-F238E27FC236}">
                  <a16:creationId xmlns:a16="http://schemas.microsoft.com/office/drawing/2014/main" id="{A6778E9D-CB6A-4710-A0D7-23D61A8932B4}"/>
                </a:ext>
              </a:extLst>
            </p:cNvPr>
            <p:cNvGrpSpPr/>
            <p:nvPr/>
          </p:nvGrpSpPr>
          <p:grpSpPr>
            <a:xfrm>
              <a:off x="4302000" y="5486400"/>
              <a:ext cx="540000" cy="540000"/>
              <a:chOff x="4724400" y="2305050"/>
              <a:chExt cx="540000" cy="540000"/>
            </a:xfrm>
          </p:grpSpPr>
          <p:sp>
            <p:nvSpPr>
              <p:cNvPr id="22" name="椭圆 21">
                <a:extLst>
                  <a:ext uri="{FF2B5EF4-FFF2-40B4-BE49-F238E27FC236}">
                    <a16:creationId xmlns:a16="http://schemas.microsoft.com/office/drawing/2014/main" id="{FEF48B9E-FF0D-416A-BD3C-ED7EDCDF9CE1}"/>
                  </a:ext>
                </a:extLst>
              </p:cNvPr>
              <p:cNvSpPr/>
              <p:nvPr/>
            </p:nvSpPr>
            <p:spPr>
              <a:xfrm>
                <a:off x="4922400" y="2503050"/>
                <a:ext cx="144000" cy="144000"/>
              </a:xfrm>
              <a:prstGeom prst="ellipse">
                <a:avLst/>
              </a:prstGeom>
              <a:solidFill>
                <a:srgbClr val="E0C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3" name="椭圆 22">
                <a:extLst>
                  <a:ext uri="{FF2B5EF4-FFF2-40B4-BE49-F238E27FC236}">
                    <a16:creationId xmlns:a16="http://schemas.microsoft.com/office/drawing/2014/main" id="{DBA7771A-BC52-4964-A682-039C14728C4A}"/>
                  </a:ext>
                </a:extLst>
              </p:cNvPr>
              <p:cNvSpPr/>
              <p:nvPr/>
            </p:nvSpPr>
            <p:spPr>
              <a:xfrm>
                <a:off x="4724400" y="2305050"/>
                <a:ext cx="540000" cy="540000"/>
              </a:xfrm>
              <a:prstGeom prst="ellipse">
                <a:avLst/>
              </a:prstGeom>
              <a:noFill/>
              <a:ln w="3810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grpSp>
        <p:nvGrpSpPr>
          <p:cNvPr id="29" name="组合 13">
            <a:extLst>
              <a:ext uri="{FF2B5EF4-FFF2-40B4-BE49-F238E27FC236}">
                <a16:creationId xmlns:a16="http://schemas.microsoft.com/office/drawing/2014/main" id="{7886045D-D324-4793-B051-231BA5646FA5}"/>
              </a:ext>
            </a:extLst>
          </p:cNvPr>
          <p:cNvGrpSpPr/>
          <p:nvPr/>
        </p:nvGrpSpPr>
        <p:grpSpPr>
          <a:xfrm>
            <a:off x="1896612" y="1733138"/>
            <a:ext cx="8364988" cy="1676497"/>
            <a:chOff x="4880609" y="1457302"/>
            <a:chExt cx="7824183" cy="1676497"/>
          </a:xfrm>
        </p:grpSpPr>
        <p:pic>
          <p:nvPicPr>
            <p:cNvPr id="30" name="图片 11">
              <a:extLst>
                <a:ext uri="{FF2B5EF4-FFF2-40B4-BE49-F238E27FC236}">
                  <a16:creationId xmlns:a16="http://schemas.microsoft.com/office/drawing/2014/main" id="{0509B59D-BE73-46D3-85D5-AA61F09B78F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sp>
          <p:nvSpPr>
            <p:cNvPr id="31" name="矩形 3">
              <a:extLst>
                <a:ext uri="{FF2B5EF4-FFF2-40B4-BE49-F238E27FC236}">
                  <a16:creationId xmlns:a16="http://schemas.microsoft.com/office/drawing/2014/main" id="{C9FE6130-69C9-4890-8ED3-2964FDCF6488}"/>
                </a:ext>
              </a:extLst>
            </p:cNvPr>
            <p:cNvSpPr/>
            <p:nvPr/>
          </p:nvSpPr>
          <p:spPr>
            <a:xfrm>
              <a:off x="6096000" y="2715608"/>
              <a:ext cx="5760000" cy="418191"/>
            </a:xfrm>
            <a:prstGeom prst="rect">
              <a:avLst/>
            </a:prstGeom>
          </p:spPr>
          <p:txBody>
            <a:bodyPr wrap="square">
              <a:spAutoFit/>
            </a:bodyPr>
            <a:lstStyle/>
            <a:p>
              <a:pPr>
                <a:lnSpc>
                  <a:spcPct val="150000"/>
                </a:lnSpc>
              </a:pPr>
              <a:endParaRPr lang="zh-CN" altLang="en-US" sz="1600" dirty="0">
                <a:solidFill>
                  <a:srgbClr val="E0C8A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32" name="图片 6">
              <a:extLst>
                <a:ext uri="{FF2B5EF4-FFF2-40B4-BE49-F238E27FC236}">
                  <a16:creationId xmlns:a16="http://schemas.microsoft.com/office/drawing/2014/main" id="{1AFADDCC-5CCC-48A1-81A1-91C517C1D9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33" name="矩形 12">
              <a:extLst>
                <a:ext uri="{FF2B5EF4-FFF2-40B4-BE49-F238E27FC236}">
                  <a16:creationId xmlns:a16="http://schemas.microsoft.com/office/drawing/2014/main" id="{765618FD-F2DF-40B4-84FC-CC9394070642}"/>
                </a:ext>
              </a:extLst>
            </p:cNvPr>
            <p:cNvSpPr/>
            <p:nvPr/>
          </p:nvSpPr>
          <p:spPr>
            <a:xfrm>
              <a:off x="6042874" y="1457302"/>
              <a:ext cx="6661918" cy="1205798"/>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0" i="0" dirty="0">
                  <a:solidFill>
                    <a:srgbClr val="000000"/>
                  </a:solidFill>
                  <a:effectLst/>
                  <a:latin typeface="iCiel Cucho Bold" pitchFamily="50" charset="0"/>
                  <a:cs typeface="iCiel Cucho Bold" pitchFamily="50" charset="0"/>
                </a:rPr>
                <a:t> 1. Nắm được diễn biến và hiểu được ý nghĩa của câu chuyện.</a:t>
              </a:r>
              <a:endParaRPr lang="zh-CN" altLang="en-US" sz="2800" b="1" dirty="0">
                <a:solidFill>
                  <a:schemeClr val="tx1"/>
                </a:solidFill>
                <a:latin typeface="iCiel Cucho Bold" pitchFamily="50" charset="0"/>
                <a:ea typeface="字魂59号-创粗黑" panose="00000500000000000000" pitchFamily="2" charset="-122"/>
                <a:cs typeface="iCiel Cucho Bold" pitchFamily="50" charset="0"/>
                <a:sym typeface="字魂59号-创粗黑" panose="00000500000000000000" pitchFamily="2" charset="-122"/>
              </a:endParaRPr>
            </a:p>
          </p:txBody>
        </p:sp>
      </p:grpSp>
      <p:grpSp>
        <p:nvGrpSpPr>
          <p:cNvPr id="34" name="组合 13">
            <a:extLst>
              <a:ext uri="{FF2B5EF4-FFF2-40B4-BE49-F238E27FC236}">
                <a16:creationId xmlns:a16="http://schemas.microsoft.com/office/drawing/2014/main" id="{60A1D75F-10EE-49DD-96BB-9D8152267F3A}"/>
              </a:ext>
            </a:extLst>
          </p:cNvPr>
          <p:cNvGrpSpPr/>
          <p:nvPr/>
        </p:nvGrpSpPr>
        <p:grpSpPr>
          <a:xfrm>
            <a:off x="1896612" y="3342262"/>
            <a:ext cx="8364987" cy="1676497"/>
            <a:chOff x="4880609" y="1457302"/>
            <a:chExt cx="8364987" cy="1676497"/>
          </a:xfrm>
        </p:grpSpPr>
        <p:pic>
          <p:nvPicPr>
            <p:cNvPr id="35" name="图片 11">
              <a:extLst>
                <a:ext uri="{FF2B5EF4-FFF2-40B4-BE49-F238E27FC236}">
                  <a16:creationId xmlns:a16="http://schemas.microsoft.com/office/drawing/2014/main" id="{8CE45D05-0388-4E53-98B4-76B1AB34A6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sp>
          <p:nvSpPr>
            <p:cNvPr id="36" name="矩形 3">
              <a:extLst>
                <a:ext uri="{FF2B5EF4-FFF2-40B4-BE49-F238E27FC236}">
                  <a16:creationId xmlns:a16="http://schemas.microsoft.com/office/drawing/2014/main" id="{8C1A8564-F3A5-4421-9474-906759E61BE3}"/>
                </a:ext>
              </a:extLst>
            </p:cNvPr>
            <p:cNvSpPr/>
            <p:nvPr/>
          </p:nvSpPr>
          <p:spPr>
            <a:xfrm>
              <a:off x="6096000" y="2715608"/>
              <a:ext cx="5760000" cy="418191"/>
            </a:xfrm>
            <a:prstGeom prst="rect">
              <a:avLst/>
            </a:prstGeom>
          </p:spPr>
          <p:txBody>
            <a:bodyPr wrap="square">
              <a:spAutoFit/>
            </a:bodyPr>
            <a:lstStyle/>
            <a:p>
              <a:pPr>
                <a:lnSpc>
                  <a:spcPct val="150000"/>
                </a:lnSpc>
              </a:pPr>
              <a:endParaRPr lang="zh-CN" altLang="en-US" sz="1600" dirty="0">
                <a:solidFill>
                  <a:srgbClr val="E0C8A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37" name="图片 6">
              <a:extLst>
                <a:ext uri="{FF2B5EF4-FFF2-40B4-BE49-F238E27FC236}">
                  <a16:creationId xmlns:a16="http://schemas.microsoft.com/office/drawing/2014/main" id="{E92A4D1B-02F2-4BB1-BED1-B7863E43C4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38" name="矩形 12">
              <a:extLst>
                <a:ext uri="{FF2B5EF4-FFF2-40B4-BE49-F238E27FC236}">
                  <a16:creationId xmlns:a16="http://schemas.microsoft.com/office/drawing/2014/main" id="{DC1149DA-12E9-41E2-B3A8-AFF63F9139E5}"/>
                </a:ext>
              </a:extLst>
            </p:cNvPr>
            <p:cNvSpPr/>
            <p:nvPr/>
          </p:nvSpPr>
          <p:spPr>
            <a:xfrm>
              <a:off x="6042873" y="1457302"/>
              <a:ext cx="7202723" cy="1205798"/>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zh-CN" sz="2800" dirty="0">
                  <a:solidFill>
                    <a:srgbClr val="000000"/>
                  </a:solidFill>
                  <a:latin typeface="iCiel Cucho Bold" pitchFamily="50" charset="0"/>
                  <a:ea typeface="字魂59号-创粗黑" panose="00000500000000000000" pitchFamily="2" charset="-122"/>
                  <a:cs typeface="iCiel Cucho Bold" pitchFamily="50" charset="0"/>
                  <a:sym typeface="字魂59号-创粗黑" panose="00000500000000000000" pitchFamily="2" charset="-122"/>
                </a:rPr>
                <a:t>2. Kể lại được rõ ràng từng đoạn và toàn bộ câu chuyện. Lắng nghe và nhận xét đúng lời kể của bạn.</a:t>
              </a:r>
              <a:endParaRPr lang="zh-CN" altLang="en-US" sz="2800" dirty="0">
                <a:solidFill>
                  <a:schemeClr val="tx1"/>
                </a:solidFill>
                <a:latin typeface="iCiel Cucho Bold" pitchFamily="50" charset="0"/>
                <a:ea typeface="字魂59号-创粗黑" panose="00000500000000000000" pitchFamily="2" charset="-122"/>
                <a:cs typeface="iCiel Cucho Bold" pitchFamily="50" charset="0"/>
                <a:sym typeface="字魂59号-创粗黑" panose="00000500000000000000" pitchFamily="2" charset="-122"/>
              </a:endParaRPr>
            </a:p>
          </p:txBody>
        </p:sp>
      </p:grpSp>
      <p:grpSp>
        <p:nvGrpSpPr>
          <p:cNvPr id="39" name="组合 13">
            <a:extLst>
              <a:ext uri="{FF2B5EF4-FFF2-40B4-BE49-F238E27FC236}">
                <a16:creationId xmlns:a16="http://schemas.microsoft.com/office/drawing/2014/main" id="{98F170D0-7449-43E8-BED5-208831ABC931}"/>
              </a:ext>
            </a:extLst>
          </p:cNvPr>
          <p:cNvGrpSpPr/>
          <p:nvPr/>
        </p:nvGrpSpPr>
        <p:grpSpPr>
          <a:xfrm>
            <a:off x="1896612" y="4927964"/>
            <a:ext cx="8364987" cy="1676497"/>
            <a:chOff x="4880609" y="1457302"/>
            <a:chExt cx="8364987" cy="1676497"/>
          </a:xfrm>
        </p:grpSpPr>
        <p:pic>
          <p:nvPicPr>
            <p:cNvPr id="40" name="图片 11">
              <a:extLst>
                <a:ext uri="{FF2B5EF4-FFF2-40B4-BE49-F238E27FC236}">
                  <a16:creationId xmlns:a16="http://schemas.microsoft.com/office/drawing/2014/main" id="{7FB96A63-80E0-41B6-B9D2-FD01BD21AC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sp>
          <p:nvSpPr>
            <p:cNvPr id="41" name="矩形 3">
              <a:extLst>
                <a:ext uri="{FF2B5EF4-FFF2-40B4-BE49-F238E27FC236}">
                  <a16:creationId xmlns:a16="http://schemas.microsoft.com/office/drawing/2014/main" id="{7B0CF494-EAF2-495C-928C-7C0183E09156}"/>
                </a:ext>
              </a:extLst>
            </p:cNvPr>
            <p:cNvSpPr/>
            <p:nvPr/>
          </p:nvSpPr>
          <p:spPr>
            <a:xfrm>
              <a:off x="6096000" y="2715608"/>
              <a:ext cx="5760000" cy="418191"/>
            </a:xfrm>
            <a:prstGeom prst="rect">
              <a:avLst/>
            </a:prstGeom>
          </p:spPr>
          <p:txBody>
            <a:bodyPr wrap="square">
              <a:spAutoFit/>
            </a:bodyPr>
            <a:lstStyle/>
            <a:p>
              <a:pPr>
                <a:lnSpc>
                  <a:spcPct val="150000"/>
                </a:lnSpc>
              </a:pPr>
              <a:endParaRPr lang="zh-CN" altLang="en-US" sz="1600" dirty="0">
                <a:solidFill>
                  <a:srgbClr val="E0C8A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42" name="图片 6">
              <a:extLst>
                <a:ext uri="{FF2B5EF4-FFF2-40B4-BE49-F238E27FC236}">
                  <a16:creationId xmlns:a16="http://schemas.microsoft.com/office/drawing/2014/main" id="{6BB17E4B-AE68-4635-B382-80E90F758E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43" name="矩形 12">
              <a:extLst>
                <a:ext uri="{FF2B5EF4-FFF2-40B4-BE49-F238E27FC236}">
                  <a16:creationId xmlns:a16="http://schemas.microsoft.com/office/drawing/2014/main" id="{3AA068EA-69D7-4CA8-A3FB-3FC7E8E6A406}"/>
                </a:ext>
              </a:extLst>
            </p:cNvPr>
            <p:cNvSpPr/>
            <p:nvPr/>
          </p:nvSpPr>
          <p:spPr>
            <a:xfrm>
              <a:off x="6042873" y="1457302"/>
              <a:ext cx="7202723" cy="1449254"/>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zh-CN" sz="2800" dirty="0">
                  <a:solidFill>
                    <a:schemeClr val="tx1"/>
                  </a:solidFill>
                  <a:latin typeface="iCiel Cucho Bold" pitchFamily="50" charset="0"/>
                  <a:ea typeface="字魂59号-创粗黑" panose="00000500000000000000" pitchFamily="2" charset="-122"/>
                  <a:cs typeface="iCiel Cucho Bold" pitchFamily="50" charset="0"/>
                  <a:sym typeface="字魂59号-创粗黑" panose="00000500000000000000" pitchFamily="2" charset="-122"/>
                </a:rPr>
                <a:t>3. Có thái độ, lập trường vững vàng trong công việc, hoàn thành tốt các nhiệm vụ được giao.</a:t>
              </a:r>
              <a:endParaRPr lang="zh-CN" altLang="en-US" sz="2800" dirty="0">
                <a:solidFill>
                  <a:schemeClr val="tx1"/>
                </a:solidFill>
                <a:latin typeface="iCiel Cucho Bold" pitchFamily="50" charset="0"/>
                <a:ea typeface="字魂59号-创粗黑" panose="00000500000000000000" pitchFamily="2" charset="-122"/>
                <a:cs typeface="iCiel Cucho Bold" pitchFamily="50" charset="0"/>
                <a:sym typeface="字魂59号-创粗黑" panose="00000500000000000000" pitchFamily="2" charset="-122"/>
              </a:endParaRPr>
            </a:p>
          </p:txBody>
        </p:sp>
      </p:grpSp>
      <p:pic>
        <p:nvPicPr>
          <p:cNvPr id="44" name="图片 24">
            <a:extLst>
              <a:ext uri="{FF2B5EF4-FFF2-40B4-BE49-F238E27FC236}">
                <a16:creationId xmlns:a16="http://schemas.microsoft.com/office/drawing/2014/main" id="{4A5F5091-FF1A-480E-8243-C5B550AB32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80530" y="235610"/>
            <a:ext cx="3171215" cy="4766113"/>
          </a:xfrm>
          <a:prstGeom prst="rect">
            <a:avLst/>
          </a:prstGeom>
        </p:spPr>
      </p:pic>
    </p:spTree>
    <p:extLst>
      <p:ext uri="{BB962C8B-B14F-4D97-AF65-F5344CB8AC3E}">
        <p14:creationId xmlns:p14="http://schemas.microsoft.com/office/powerpoint/2010/main" val="341540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500"/>
                                        <p:tgtEl>
                                          <p:spTgt spid="39"/>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up)">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83222" y="337336"/>
            <a:ext cx="11825555" cy="584775"/>
          </a:xfrm>
          <a:prstGeom prst="rect">
            <a:avLst/>
          </a:prstGeom>
          <a:solidFill>
            <a:schemeClr val="bg1"/>
          </a:solidFill>
          <a:ln>
            <a:noFill/>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3200" b="1" dirty="0" err="1">
                <a:latin typeface="Times New Roman" pitchFamily="18" charset="0"/>
                <a:cs typeface="Times New Roman" pitchFamily="18" charset="0"/>
              </a:rPr>
              <a:t>Câu</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chuyện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về</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chiếc</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đồng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hồ</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của</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Bác</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khiến</a:t>
            </a:r>
            <a:r>
              <a:rPr lang="en-US" altLang="en-US" sz="3200" b="1" dirty="0">
                <a:latin typeface="Times New Roman" pitchFamily="18" charset="0"/>
                <a:cs typeface="Times New Roman" pitchFamily="18" charset="0"/>
              </a:rPr>
              <a:t> ai </a:t>
            </a:r>
            <a:r>
              <a:rPr lang="en-US" altLang="en-US" sz="3200" b="1" dirty="0" err="1">
                <a:latin typeface="Times New Roman" pitchFamily="18" charset="0"/>
                <a:cs typeface="Times New Roman" pitchFamily="18" charset="0"/>
              </a:rPr>
              <a:t>nấy</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đều</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thấm</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thía</a:t>
            </a:r>
            <a:r>
              <a:rPr lang="en-US" altLang="en-US" sz="3200" b="1" dirty="0">
                <a:latin typeface="Times New Roman" pitchFamily="18" charset="0"/>
                <a:cs typeface="Times New Roman" pitchFamily="18" charset="0"/>
              </a:rPr>
              <a:t>.</a:t>
            </a:r>
            <a:endParaRPr lang="vi-VN" altLang="en-US" sz="3200" b="1" dirty="0">
              <a:latin typeface="Times New Roman" pitchFamily="18" charset="0"/>
              <a:cs typeface="Times New Roman" pitchFamily="18" charset="0"/>
            </a:endParaRPr>
          </a:p>
        </p:txBody>
      </p:sp>
      <p:grpSp>
        <p:nvGrpSpPr>
          <p:cNvPr id="2" name="Group 1">
            <a:extLst>
              <a:ext uri="{FF2B5EF4-FFF2-40B4-BE49-F238E27FC236}">
                <a16:creationId xmlns:a16="http://schemas.microsoft.com/office/drawing/2014/main" id="{FAC3B987-EC0F-4507-8999-5119C67B5C6B}"/>
              </a:ext>
            </a:extLst>
          </p:cNvPr>
          <p:cNvGrpSpPr/>
          <p:nvPr/>
        </p:nvGrpSpPr>
        <p:grpSpPr>
          <a:xfrm>
            <a:off x="871977" y="1181528"/>
            <a:ext cx="10448043" cy="5325951"/>
            <a:chOff x="871977" y="1181528"/>
            <a:chExt cx="10448043" cy="5325951"/>
          </a:xfrm>
        </p:grpSpPr>
        <p:pic>
          <p:nvPicPr>
            <p:cNvPr id="24578" name="Picture 2" descr="dong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87151" y="1181528"/>
              <a:ext cx="10417698" cy="526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58D410F-B588-4E23-99D9-7D88FE0EA4BE}"/>
                </a:ext>
              </a:extLst>
            </p:cNvPr>
            <p:cNvSpPr/>
            <p:nvPr/>
          </p:nvSpPr>
          <p:spPr>
            <a:xfrm>
              <a:off x="871977" y="6290630"/>
              <a:ext cx="10448043" cy="216849"/>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7918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80288" r="41526"/>
          <a:stretch/>
        </p:blipFill>
        <p:spPr>
          <a:xfrm>
            <a:off x="1" y="5189838"/>
            <a:ext cx="12191999" cy="1668162"/>
          </a:xfrm>
          <a:prstGeom prst="rect">
            <a:avLst/>
          </a:prstGeom>
        </p:spPr>
      </p:pic>
      <p:pic>
        <p:nvPicPr>
          <p:cNvPr id="9" name="Picture 8">
            <a:extLst>
              <a:ext uri="{FF2B5EF4-FFF2-40B4-BE49-F238E27FC236}">
                <a16:creationId xmlns:a16="http://schemas.microsoft.com/office/drawing/2014/main" id="{298E1757-4AB2-4F69-BFCB-D9C377A8D30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4121" y1="26135" x2="43291" y2="27730"/>
                        <a14:foregroundMark x1="46965" y1="22209" x2="61502" y2="28957"/>
                        <a14:foregroundMark x1="36581" y1="20123" x2="34505" y2="32515"/>
                        <a14:foregroundMark x1="54792" y1="19387" x2="61502" y2="26135"/>
                        <a14:foregroundMark x1="36102" y1="17301" x2="26198" y2="31779"/>
                        <a14:foregroundMark x1="35463" y1="20613" x2="41693" y2="30184"/>
                        <a14:foregroundMark x1="2716" y1="80245" x2="45367" y2="74233"/>
                        <a14:foregroundMark x1="50639" y1="76687" x2="70927" y2="76687"/>
                        <a14:foregroundMark x1="78275" y1="65399" x2="78275" y2="65399"/>
                        <a14:foregroundMark x1="93291" y1="69080" x2="93291" y2="69080"/>
                        <a14:foregroundMark x1="82428" y1="73374" x2="82428" y2="73374"/>
                        <a14:foregroundMark x1="76677" y1="61350" x2="81470" y2="64172"/>
                        <a14:foregroundMark x1="88498" y1="67362" x2="92173" y2="69080"/>
                        <a14:foregroundMark x1="81150" y1="73742" x2="85144" y2="74233"/>
                        <a14:foregroundMark x1="76038" y1="70184" x2="76038" y2="70184"/>
                        <a14:foregroundMark x1="70288" y1="75706" x2="70288" y2="75706"/>
                        <a14:foregroundMark x1="72684" y1="72515" x2="72684" y2="72515"/>
                        <a14:foregroundMark x1="2556" y1="82209" x2="22045" y2="78896"/>
                      </a14:backgroundRemoval>
                    </a14:imgEffect>
                  </a14:imgLayer>
                </a14:imgProps>
              </a:ext>
            </a:extLst>
          </a:blip>
          <a:stretch>
            <a:fillRect/>
          </a:stretch>
        </p:blipFill>
        <p:spPr>
          <a:xfrm flipH="1">
            <a:off x="9982214" y="244587"/>
            <a:ext cx="2048907" cy="2664233"/>
          </a:xfrm>
          <a:prstGeom prst="rect">
            <a:avLst/>
          </a:prstGeom>
        </p:spPr>
      </p:pic>
      <p:pic>
        <p:nvPicPr>
          <p:cNvPr id="26" name="图片 19">
            <a:extLst>
              <a:ext uri="{FF2B5EF4-FFF2-40B4-BE49-F238E27FC236}">
                <a16:creationId xmlns:a16="http://schemas.microsoft.com/office/drawing/2014/main" id="{B5E98872-EB48-4D3C-A7B5-BD2713A33229}"/>
              </a:ext>
            </a:extLst>
          </p:cNvPr>
          <p:cNvPicPr>
            <a:picLocks noChangeAspect="1"/>
          </p:cNvPicPr>
          <p:nvPr/>
        </p:nvPicPr>
        <p:blipFill>
          <a:blip r:embed="rId6"/>
          <a:stretch>
            <a:fillRect/>
          </a:stretch>
        </p:blipFill>
        <p:spPr>
          <a:xfrm>
            <a:off x="-75190" y="2138958"/>
            <a:ext cx="1975236" cy="4502000"/>
          </a:xfrm>
          <a:prstGeom prst="rect">
            <a:avLst/>
          </a:prstGeom>
        </p:spPr>
      </p:pic>
      <p:sp>
        <p:nvSpPr>
          <p:cNvPr id="28" name="Rectangle 27">
            <a:extLst>
              <a:ext uri="{FF2B5EF4-FFF2-40B4-BE49-F238E27FC236}">
                <a16:creationId xmlns:a16="http://schemas.microsoft.com/office/drawing/2014/main" id="{F4626FCD-D556-4714-A8F2-FBC358A7FAE6}"/>
              </a:ext>
            </a:extLst>
          </p:cNvPr>
          <p:cNvSpPr/>
          <p:nvPr/>
        </p:nvSpPr>
        <p:spPr>
          <a:xfrm>
            <a:off x="2936462" y="244587"/>
            <a:ext cx="6604693" cy="1323439"/>
          </a:xfrm>
          <a:prstGeom prst="rect">
            <a:avLst/>
          </a:prstGeom>
          <a:noFill/>
        </p:spPr>
        <p:txBody>
          <a:bodyPr wrap="none" lIns="91440" tIns="45720" rIns="91440" bIns="45720">
            <a:spAutoFit/>
          </a:bodyPr>
          <a:lstStyle/>
          <a:p>
            <a:pPr algn="ctr"/>
            <a:r>
              <a:rPr lang="vi-VN" sz="8000" b="0" cap="none" spc="0" dirty="0">
                <a:ln w="0">
                  <a:solidFill>
                    <a:srgbClr val="FF6600"/>
                  </a:solidFill>
                </a:ln>
                <a:solidFill>
                  <a:srgbClr val="FF6600"/>
                </a:solidFill>
                <a:effectLst>
                  <a:outerShdw blurRad="38100" dist="25400" dir="5400000" algn="ctr" rotWithShape="0">
                    <a:srgbClr val="6E747A">
                      <a:alpha val="43000"/>
                    </a:srgbClr>
                  </a:outerShdw>
                </a:effectLst>
                <a:latin typeface="UTM ViceroyJF" panose="02040603050506020204" pitchFamily="18" charset="0"/>
              </a:rPr>
              <a:t>Tiêu chí đánh giá :</a:t>
            </a:r>
            <a:endParaRPr lang="en-US" sz="8000" b="0" cap="none" spc="0" dirty="0">
              <a:ln w="0">
                <a:solidFill>
                  <a:srgbClr val="FF6600"/>
                </a:solidFill>
              </a:ln>
              <a:solidFill>
                <a:srgbClr val="FF6600"/>
              </a:solidFill>
              <a:effectLst>
                <a:outerShdw blurRad="38100" dist="25400" dir="5400000" algn="ctr" rotWithShape="0">
                  <a:srgbClr val="6E747A">
                    <a:alpha val="43000"/>
                  </a:srgbClr>
                </a:outerShdw>
              </a:effectLst>
              <a:latin typeface="UTM ViceroyJF" panose="02040603050506020204" pitchFamily="18" charset="0"/>
            </a:endParaRPr>
          </a:p>
        </p:txBody>
      </p:sp>
      <p:graphicFrame>
        <p:nvGraphicFramePr>
          <p:cNvPr id="2" name="Table 1">
            <a:extLst>
              <a:ext uri="{FF2B5EF4-FFF2-40B4-BE49-F238E27FC236}">
                <a16:creationId xmlns:a16="http://schemas.microsoft.com/office/drawing/2014/main" id="{9D12E025-4598-482A-88EE-6FFFC600A5B4}"/>
              </a:ext>
            </a:extLst>
          </p:cNvPr>
          <p:cNvGraphicFramePr>
            <a:graphicFrameLocks noGrp="1"/>
          </p:cNvGraphicFramePr>
          <p:nvPr>
            <p:extLst>
              <p:ext uri="{D42A27DB-BD31-4B8C-83A1-F6EECF244321}">
                <p14:modId xmlns:p14="http://schemas.microsoft.com/office/powerpoint/2010/main" val="4263307532"/>
              </p:ext>
            </p:extLst>
          </p:nvPr>
        </p:nvGraphicFramePr>
        <p:xfrm>
          <a:off x="1681386" y="1618985"/>
          <a:ext cx="8677526" cy="3928872"/>
        </p:xfrm>
        <a:graphic>
          <a:graphicData uri="http://schemas.openxmlformats.org/drawingml/2006/table">
            <a:tbl>
              <a:tblPr firstRow="1" bandRow="1">
                <a:tableStyleId>{F5AB1C69-6EDB-4FF4-983F-18BD219EF322}</a:tableStyleId>
              </a:tblPr>
              <a:tblGrid>
                <a:gridCol w="4338763">
                  <a:extLst>
                    <a:ext uri="{9D8B030D-6E8A-4147-A177-3AD203B41FA5}">
                      <a16:colId xmlns:a16="http://schemas.microsoft.com/office/drawing/2014/main" val="3800569955"/>
                    </a:ext>
                  </a:extLst>
                </a:gridCol>
                <a:gridCol w="4338763">
                  <a:extLst>
                    <a:ext uri="{9D8B030D-6E8A-4147-A177-3AD203B41FA5}">
                      <a16:colId xmlns:a16="http://schemas.microsoft.com/office/drawing/2014/main" val="2451828018"/>
                    </a:ext>
                  </a:extLst>
                </a:gridCol>
              </a:tblGrid>
              <a:tr h="768125">
                <a:tc>
                  <a:txBody>
                    <a:bodyPr/>
                    <a:lstStyle/>
                    <a:p>
                      <a:pPr algn="ctr">
                        <a:lnSpc>
                          <a:spcPct val="150000"/>
                        </a:lnSpc>
                        <a:spcBef>
                          <a:spcPts val="600"/>
                        </a:spcBef>
                      </a:pPr>
                      <a:r>
                        <a:rPr lang="vi-VN" sz="4000" dirty="0">
                          <a:solidFill>
                            <a:schemeClr val="tx1"/>
                          </a:solidFill>
                          <a:latin typeface="Calibri (Body)"/>
                        </a:rPr>
                        <a:t>Người</a:t>
                      </a:r>
                      <a:r>
                        <a:rPr lang="vi-VN" sz="4000" baseline="0" dirty="0">
                          <a:solidFill>
                            <a:schemeClr val="tx1"/>
                          </a:solidFill>
                          <a:latin typeface="Calibri (Body)"/>
                        </a:rPr>
                        <a:t> kể chuyện</a:t>
                      </a:r>
                      <a:endParaRPr lang="en-US" sz="4000" dirty="0">
                        <a:solidFill>
                          <a:schemeClr val="tx1"/>
                        </a:solidFill>
                        <a:latin typeface="Calibri (Body)"/>
                      </a:endParaRPr>
                    </a:p>
                  </a:txBody>
                  <a:tcPr>
                    <a:solidFill>
                      <a:schemeClr val="accent4">
                        <a:lumMod val="20000"/>
                        <a:lumOff val="80000"/>
                      </a:schemeClr>
                    </a:solidFill>
                  </a:tcPr>
                </a:tc>
                <a:tc>
                  <a:txBody>
                    <a:bodyPr/>
                    <a:lstStyle/>
                    <a:p>
                      <a:pPr algn="ctr">
                        <a:lnSpc>
                          <a:spcPct val="150000"/>
                        </a:lnSpc>
                        <a:spcBef>
                          <a:spcPts val="600"/>
                        </a:spcBef>
                      </a:pPr>
                      <a:r>
                        <a:rPr lang="vi-VN" sz="4000" dirty="0">
                          <a:solidFill>
                            <a:schemeClr val="tx1"/>
                          </a:solidFill>
                          <a:latin typeface="Calibri (Body)"/>
                        </a:rPr>
                        <a:t>Người</a:t>
                      </a:r>
                      <a:r>
                        <a:rPr lang="vi-VN" sz="4000" baseline="0" dirty="0">
                          <a:solidFill>
                            <a:schemeClr val="tx1"/>
                          </a:solidFill>
                          <a:latin typeface="Calibri (Body)"/>
                        </a:rPr>
                        <a:t> nghe</a:t>
                      </a:r>
                      <a:endParaRPr lang="en-US" sz="4000" dirty="0">
                        <a:solidFill>
                          <a:schemeClr val="tx1"/>
                        </a:solidFill>
                        <a:latin typeface="Calibri (Body)"/>
                      </a:endParaRPr>
                    </a:p>
                  </a:txBody>
                  <a:tcPr>
                    <a:solidFill>
                      <a:schemeClr val="accent4">
                        <a:lumMod val="20000"/>
                        <a:lumOff val="80000"/>
                      </a:schemeClr>
                    </a:solidFill>
                  </a:tcPr>
                </a:tc>
                <a:extLst>
                  <a:ext uri="{0D108BD9-81ED-4DB2-BD59-A6C34878D82A}">
                    <a16:rowId xmlns:a16="http://schemas.microsoft.com/office/drawing/2014/main" val="1745695188"/>
                  </a:ext>
                </a:extLst>
              </a:tr>
              <a:tr h="2980722">
                <a:tc>
                  <a:txBody>
                    <a:bodyPr/>
                    <a:lstStyle/>
                    <a:p>
                      <a:pPr marL="457200" indent="-457200" algn="l">
                        <a:buFontTx/>
                        <a:buChar char="-"/>
                      </a:pPr>
                      <a:r>
                        <a:rPr lang="vi-VN" sz="3200" baseline="0" dirty="0">
                          <a:latin typeface="+mn-lt"/>
                        </a:rPr>
                        <a:t>Kể rõ ràng, </a:t>
                      </a:r>
                      <a:r>
                        <a:rPr lang="en-US" sz="3200" baseline="0" dirty="0" err="1">
                          <a:latin typeface="Arial" panose="020B0604020202020204" pitchFamily="34" charset="0"/>
                          <a:cs typeface="Arial" panose="020B0604020202020204" pitchFamily="34" charset="0"/>
                        </a:rPr>
                        <a:t>đúng</a:t>
                      </a:r>
                      <a:r>
                        <a:rPr lang="en-US" sz="3200" baseline="0" dirty="0">
                          <a:latin typeface="Arial" panose="020B0604020202020204" pitchFamily="34" charset="0"/>
                          <a:cs typeface="Arial" panose="020B0604020202020204" pitchFamily="34" charset="0"/>
                        </a:rPr>
                        <a:t> </a:t>
                      </a:r>
                      <a:r>
                        <a:rPr lang="en-US" sz="3200" baseline="0" dirty="0" err="1">
                          <a:latin typeface="Arial" panose="020B0604020202020204" pitchFamily="34" charset="0"/>
                          <a:cs typeface="Arial" panose="020B0604020202020204" pitchFamily="34" charset="0"/>
                        </a:rPr>
                        <a:t>cốt</a:t>
                      </a:r>
                      <a:r>
                        <a:rPr lang="en-US" sz="3200" baseline="0" dirty="0">
                          <a:latin typeface="Arial" panose="020B0604020202020204" pitchFamily="34" charset="0"/>
                          <a:cs typeface="Arial" panose="020B0604020202020204" pitchFamily="34" charset="0"/>
                        </a:rPr>
                        <a:t> </a:t>
                      </a:r>
                      <a:r>
                        <a:rPr lang="en-US" sz="3200" baseline="0" dirty="0" err="1">
                          <a:latin typeface="Arial" panose="020B0604020202020204" pitchFamily="34" charset="0"/>
                          <a:cs typeface="Arial" panose="020B0604020202020204" pitchFamily="34" charset="0"/>
                        </a:rPr>
                        <a:t>truyện</a:t>
                      </a:r>
                      <a:endParaRPr lang="vi-VN" sz="3200" baseline="0" dirty="0">
                        <a:latin typeface="Arial" panose="020B0604020202020204" pitchFamily="34" charset="0"/>
                        <a:cs typeface="Arial" panose="020B0604020202020204" pitchFamily="34" charset="0"/>
                      </a:endParaRPr>
                    </a:p>
                    <a:p>
                      <a:pPr marL="457200" indent="-457200" algn="l">
                        <a:buFontTx/>
                        <a:buChar char="-"/>
                      </a:pPr>
                      <a:r>
                        <a:rPr lang="vi-VN" sz="3200" baseline="0" dirty="0">
                          <a:latin typeface="+mn-lt"/>
                        </a:rPr>
                        <a:t>Nêu được ý nghĩa câu chuyện.</a:t>
                      </a:r>
                    </a:p>
                    <a:p>
                      <a:pPr marL="457200" indent="-457200" algn="l">
                        <a:buFontTx/>
                        <a:buChar char="-"/>
                      </a:pPr>
                      <a:r>
                        <a:rPr lang="vi-VN" sz="3200" baseline="0" dirty="0">
                          <a:latin typeface="+mn-lt"/>
                        </a:rPr>
                        <a:t>Đảm bảo </a:t>
                      </a:r>
                      <a:r>
                        <a:rPr lang="vi-VN" sz="3200" baseline="0" dirty="0" err="1">
                          <a:latin typeface="+mn-lt"/>
                        </a:rPr>
                        <a:t>thời</a:t>
                      </a:r>
                      <a:r>
                        <a:rPr lang="vi-VN" sz="3200" baseline="0" dirty="0">
                          <a:latin typeface="+mn-lt"/>
                        </a:rPr>
                        <a:t> gian</a:t>
                      </a:r>
                      <a:r>
                        <a:rPr lang="en-US" sz="3200" baseline="0" dirty="0">
                          <a:latin typeface="+mn-lt"/>
                        </a:rPr>
                        <a:t> </a:t>
                      </a:r>
                      <a:r>
                        <a:rPr lang="en-US" sz="3200" baseline="0" dirty="0" err="1">
                          <a:latin typeface="Arial" panose="020B0604020202020204" pitchFamily="34" charset="0"/>
                          <a:cs typeface="Arial" panose="020B0604020202020204" pitchFamily="34" charset="0"/>
                        </a:rPr>
                        <a:t>kể</a:t>
                      </a:r>
                      <a:r>
                        <a:rPr lang="en-US" sz="3200" baseline="0" dirty="0">
                          <a:latin typeface="Arial" panose="020B0604020202020204" pitchFamily="34" charset="0"/>
                          <a:cs typeface="Arial" panose="020B0604020202020204" pitchFamily="34" charset="0"/>
                        </a:rPr>
                        <a:t> </a:t>
                      </a:r>
                      <a:r>
                        <a:rPr lang="en-US" sz="3200" baseline="0" dirty="0" err="1">
                          <a:latin typeface="Arial" panose="020B0604020202020204" pitchFamily="34" charset="0"/>
                          <a:cs typeface="Arial" panose="020B0604020202020204" pitchFamily="34" charset="0"/>
                        </a:rPr>
                        <a:t>chuyện</a:t>
                      </a:r>
                      <a:endParaRPr lang="en-US" sz="3200" dirty="0">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pPr marL="457200" indent="-457200" algn="l">
                        <a:buFontTx/>
                        <a:buChar char="-"/>
                      </a:pPr>
                      <a:r>
                        <a:rPr lang="en-US" sz="3200" baseline="0" dirty="0">
                          <a:latin typeface="Arial" panose="020B0604020202020204" pitchFamily="34" charset="0"/>
                          <a:cs typeface="Arial" panose="020B0604020202020204" pitchFamily="34" charset="0"/>
                        </a:rPr>
                        <a:t>C</a:t>
                      </a:r>
                      <a:r>
                        <a:rPr lang="vi-VN" sz="3200" baseline="0" dirty="0">
                          <a:latin typeface="+mn-lt"/>
                        </a:rPr>
                        <a:t>hăm </a:t>
                      </a:r>
                      <a:r>
                        <a:rPr lang="vi-VN" sz="3200" baseline="0" dirty="0" err="1">
                          <a:latin typeface="+mn-lt"/>
                        </a:rPr>
                        <a:t>chú</a:t>
                      </a:r>
                      <a:r>
                        <a:rPr lang="en-US" sz="3200" baseline="0" dirty="0">
                          <a:latin typeface="+mn-lt"/>
                        </a:rPr>
                        <a:t> </a:t>
                      </a:r>
                      <a:r>
                        <a:rPr lang="en-US" sz="3200" baseline="0" dirty="0">
                          <a:latin typeface="Arial" panose="020B0604020202020204" pitchFamily="34" charset="0"/>
                          <a:cs typeface="Arial" panose="020B0604020202020204" pitchFamily="34" charset="0"/>
                        </a:rPr>
                        <a:t>l</a:t>
                      </a:r>
                      <a:r>
                        <a:rPr lang="vi-VN" sz="3200" dirty="0" err="1">
                          <a:latin typeface="+mn-lt"/>
                        </a:rPr>
                        <a:t>ắng</a:t>
                      </a:r>
                      <a:r>
                        <a:rPr lang="vi-VN" sz="3200" baseline="0" dirty="0">
                          <a:latin typeface="+mn-lt"/>
                        </a:rPr>
                        <a:t> nghe</a:t>
                      </a:r>
                    </a:p>
                    <a:p>
                      <a:pPr marL="457200" indent="-457200" algn="l">
                        <a:buFontTx/>
                        <a:buChar char="-"/>
                      </a:pPr>
                      <a:r>
                        <a:rPr lang="vi-VN" sz="3200" baseline="0" dirty="0">
                          <a:latin typeface="+mn-lt"/>
                        </a:rPr>
                        <a:t>Phản hồi tích cực:</a:t>
                      </a:r>
                    </a:p>
                    <a:p>
                      <a:pPr marL="0" indent="0" algn="l">
                        <a:buFontTx/>
                        <a:buNone/>
                      </a:pPr>
                      <a:r>
                        <a:rPr lang="vi-VN" sz="3200" baseline="0" dirty="0">
                          <a:latin typeface="+mn-lt"/>
                        </a:rPr>
                        <a:t>+ Điều em ấn tượng</a:t>
                      </a:r>
                    </a:p>
                    <a:p>
                      <a:pPr marL="0" indent="0" algn="l">
                        <a:buFontTx/>
                        <a:buNone/>
                      </a:pPr>
                      <a:r>
                        <a:rPr lang="vi-VN" sz="3200" baseline="0" dirty="0">
                          <a:latin typeface="+mn-lt"/>
                        </a:rPr>
                        <a:t>+ Điều em góp ý</a:t>
                      </a:r>
                    </a:p>
                    <a:p>
                      <a:pPr marL="0" indent="0" algn="l">
                        <a:buFontTx/>
                        <a:buNone/>
                      </a:pPr>
                      <a:r>
                        <a:rPr lang="vi-VN" sz="3200" baseline="0" dirty="0">
                          <a:latin typeface="+mn-lt"/>
                        </a:rPr>
                        <a:t>+ Điều em </a:t>
                      </a:r>
                      <a:r>
                        <a:rPr lang="en-US" sz="3200" u="none" baseline="0" dirty="0" err="1">
                          <a:latin typeface="Arial" panose="020B0604020202020204" pitchFamily="34" charset="0"/>
                          <a:cs typeface="Arial" panose="020B0604020202020204" pitchFamily="34" charset="0"/>
                        </a:rPr>
                        <a:t>băn</a:t>
                      </a:r>
                      <a:r>
                        <a:rPr lang="en-US" sz="3200" u="none" baseline="0" dirty="0">
                          <a:latin typeface="Arial" panose="020B0604020202020204" pitchFamily="34" charset="0"/>
                          <a:cs typeface="Arial" panose="020B0604020202020204" pitchFamily="34" charset="0"/>
                        </a:rPr>
                        <a:t> </a:t>
                      </a:r>
                      <a:r>
                        <a:rPr lang="en-US" sz="3200" u="none" baseline="0" dirty="0" err="1">
                          <a:latin typeface="Arial" panose="020B0604020202020204" pitchFamily="34" charset="0"/>
                          <a:cs typeface="Arial" panose="020B0604020202020204" pitchFamily="34" charset="0"/>
                        </a:rPr>
                        <a:t>khoăn</a:t>
                      </a:r>
                      <a:endParaRPr lang="en-US" sz="3200" u="none" dirty="0">
                        <a:latin typeface="Arial" panose="020B0604020202020204" pitchFamily="34" charset="0"/>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3248354124"/>
                  </a:ext>
                </a:extLst>
              </a:tr>
            </a:tbl>
          </a:graphicData>
        </a:graphic>
      </p:graphicFrame>
    </p:spTree>
    <p:extLst>
      <p:ext uri="{BB962C8B-B14F-4D97-AF65-F5344CB8AC3E}">
        <p14:creationId xmlns:p14="http://schemas.microsoft.com/office/powerpoint/2010/main" val="1862788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rong d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7275"/>
            <a:ext cx="12192000" cy="897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descr="Anh 1_t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498764"/>
            <a:ext cx="6009217" cy="310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anh 4_t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9219" y="3602182"/>
            <a:ext cx="6182780" cy="325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Anh 2_ti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9219" y="498764"/>
            <a:ext cx="6182781" cy="310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descr="Anh 3_ti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602182"/>
            <a:ext cx="6009218" cy="325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466910" y="0"/>
            <a:ext cx="5084618" cy="523220"/>
          </a:xfrm>
          <a:prstGeom prst="rect">
            <a:avLst/>
          </a:prstGeom>
          <a:solidFill>
            <a:schemeClr val="bg1"/>
          </a:solidFill>
          <a:ln>
            <a:noFill/>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800" b="1" i="1" dirty="0" err="1">
                <a:solidFill>
                  <a:srgbClr val="FF0000"/>
                </a:solidFill>
                <a:latin typeface="Times New Roman" pitchFamily="18" charset="0"/>
                <a:cs typeface="Times New Roman" pitchFamily="18" charset="0"/>
              </a:rPr>
              <a:t>Kể</a:t>
            </a:r>
            <a:r>
              <a:rPr lang="en-US" altLang="en-US" sz="2800" b="1" i="1" dirty="0">
                <a:solidFill>
                  <a:srgbClr val="FF0000"/>
                </a:solidFill>
                <a:latin typeface="Times New Roman" pitchFamily="18" charset="0"/>
                <a:cs typeface="Times New Roman" pitchFamily="18" charset="0"/>
              </a:rPr>
              <a:t> </a:t>
            </a:r>
            <a:r>
              <a:rPr lang="en-US" altLang="en-US" sz="2800" b="1" i="1" dirty="0" err="1">
                <a:solidFill>
                  <a:srgbClr val="FF0000"/>
                </a:solidFill>
                <a:latin typeface="Times New Roman" pitchFamily="18" charset="0"/>
                <a:cs typeface="Times New Roman" pitchFamily="18" charset="0"/>
              </a:rPr>
              <a:t>lại</a:t>
            </a:r>
            <a:r>
              <a:rPr lang="en-US" altLang="en-US" sz="2800" b="1" i="1" dirty="0">
                <a:solidFill>
                  <a:srgbClr val="FF0000"/>
                </a:solidFill>
                <a:latin typeface="Times New Roman" pitchFamily="18" charset="0"/>
                <a:cs typeface="Times New Roman" pitchFamily="18" charset="0"/>
              </a:rPr>
              <a:t> </a:t>
            </a:r>
            <a:r>
              <a:rPr lang="en-US" altLang="en-US" sz="2800" b="1" i="1" dirty="0" err="1">
                <a:solidFill>
                  <a:srgbClr val="FF0000"/>
                </a:solidFill>
                <a:latin typeface="Times New Roman" pitchFamily="18" charset="0"/>
                <a:cs typeface="Times New Roman" pitchFamily="18" charset="0"/>
              </a:rPr>
              <a:t>toàn</a:t>
            </a:r>
            <a:r>
              <a:rPr lang="en-US" altLang="en-US" sz="2800" b="1" i="1" dirty="0">
                <a:solidFill>
                  <a:srgbClr val="FF0000"/>
                </a:solidFill>
                <a:latin typeface="Times New Roman" pitchFamily="18" charset="0"/>
                <a:cs typeface="Times New Roman" pitchFamily="18" charset="0"/>
              </a:rPr>
              <a:t> </a:t>
            </a:r>
            <a:r>
              <a:rPr lang="en-US" altLang="en-US" sz="2800" b="1" i="1" dirty="0" err="1">
                <a:solidFill>
                  <a:srgbClr val="FF0000"/>
                </a:solidFill>
                <a:latin typeface="Times New Roman" pitchFamily="18" charset="0"/>
                <a:cs typeface="Times New Roman" pitchFamily="18" charset="0"/>
              </a:rPr>
              <a:t>bộ</a:t>
            </a:r>
            <a:r>
              <a:rPr lang="en-US" altLang="en-US" sz="2800" b="1" i="1" dirty="0">
                <a:solidFill>
                  <a:srgbClr val="FF0000"/>
                </a:solidFill>
                <a:latin typeface="Times New Roman" pitchFamily="18" charset="0"/>
                <a:cs typeface="Times New Roman" pitchFamily="18" charset="0"/>
              </a:rPr>
              <a:t> </a:t>
            </a:r>
            <a:r>
              <a:rPr lang="en-US" altLang="en-US" sz="2800" b="1" i="1" dirty="0" err="1">
                <a:solidFill>
                  <a:srgbClr val="FF0000"/>
                </a:solidFill>
                <a:latin typeface="Times New Roman" pitchFamily="18" charset="0"/>
                <a:cs typeface="Times New Roman" pitchFamily="18" charset="0"/>
              </a:rPr>
              <a:t>câu</a:t>
            </a:r>
            <a:r>
              <a:rPr lang="en-US" altLang="en-US" sz="2800" b="1" i="1" dirty="0">
                <a:solidFill>
                  <a:srgbClr val="FF0000"/>
                </a:solidFill>
                <a:latin typeface="Times New Roman" pitchFamily="18" charset="0"/>
                <a:cs typeface="Times New Roman" pitchFamily="18" charset="0"/>
              </a:rPr>
              <a:t> </a:t>
            </a:r>
            <a:r>
              <a:rPr lang="en-US" altLang="en-US" sz="2800" b="1" i="1" dirty="0" err="1">
                <a:solidFill>
                  <a:srgbClr val="FF0000"/>
                </a:solidFill>
                <a:latin typeface="Times New Roman" pitchFamily="18" charset="0"/>
                <a:cs typeface="Times New Roman" pitchFamily="18" charset="0"/>
              </a:rPr>
              <a:t>chuyện</a:t>
            </a:r>
            <a:r>
              <a:rPr lang="en-US" altLang="en-US" sz="2800" b="1" i="1" dirty="0">
                <a:solidFill>
                  <a:srgbClr val="FF0000"/>
                </a:solidFill>
                <a:latin typeface="Times New Roman" pitchFamily="18" charset="0"/>
                <a:cs typeface="Times New Roman" pitchFamily="18" charset="0"/>
              </a:rPr>
              <a:t> </a:t>
            </a:r>
            <a:endParaRPr lang="vi-VN" altLang="en-US" sz="28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6934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20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140B336-B45A-4750-B9B9-89B6C0556693}"/>
              </a:ext>
            </a:extLst>
          </p:cNvPr>
          <p:cNvPicPr>
            <a:picLocks noChangeAspect="1"/>
          </p:cNvPicPr>
          <p:nvPr/>
        </p:nvPicPr>
        <p:blipFill rotWithShape="1">
          <a:blip r:embed="rId3">
            <a:extLst>
              <a:ext uri="{28A0092B-C50C-407E-A947-70E740481C1C}">
                <a14:useLocalDpi xmlns:a14="http://schemas.microsoft.com/office/drawing/2010/main" val="0"/>
              </a:ext>
            </a:extLst>
          </a:blip>
          <a:srcRect t="67901"/>
          <a:stretch/>
        </p:blipFill>
        <p:spPr>
          <a:xfrm>
            <a:off x="-734292" y="5043055"/>
            <a:ext cx="10058400" cy="1814945"/>
          </a:xfrm>
          <a:prstGeom prst="rect">
            <a:avLst/>
          </a:prstGeom>
        </p:spPr>
      </p:pic>
      <p:pic>
        <p:nvPicPr>
          <p:cNvPr id="8" name="图片 7">
            <a:extLst>
              <a:ext uri="{FF2B5EF4-FFF2-40B4-BE49-F238E27FC236}">
                <a16:creationId xmlns:a16="http://schemas.microsoft.com/office/drawing/2014/main" id="{E3117DBA-B1F4-42E5-9242-626CA39D67DB}"/>
              </a:ext>
            </a:extLst>
          </p:cNvPr>
          <p:cNvPicPr>
            <a:picLocks noChangeAspect="1"/>
          </p:cNvPicPr>
          <p:nvPr/>
        </p:nvPicPr>
        <p:blipFill rotWithShape="1">
          <a:blip r:embed="rId3">
            <a:extLst>
              <a:ext uri="{28A0092B-C50C-407E-A947-70E740481C1C}">
                <a14:useLocalDpi xmlns:a14="http://schemas.microsoft.com/office/drawing/2010/main" val="0"/>
              </a:ext>
            </a:extLst>
          </a:blip>
          <a:srcRect l="46884" t="67901"/>
          <a:stretch/>
        </p:blipFill>
        <p:spPr>
          <a:xfrm flipH="1">
            <a:off x="6816436" y="5043055"/>
            <a:ext cx="5342613" cy="1814945"/>
          </a:xfrm>
          <a:prstGeom prst="rect">
            <a:avLst/>
          </a:prstGeom>
        </p:spPr>
      </p:pic>
      <p:sp>
        <p:nvSpPr>
          <p:cNvPr id="12" name="TextBox 11"/>
          <p:cNvSpPr txBox="1">
            <a:spLocks noChangeArrowheads="1"/>
          </p:cNvSpPr>
          <p:nvPr/>
        </p:nvSpPr>
        <p:spPr bwMode="auto">
          <a:xfrm>
            <a:off x="2592154" y="3514258"/>
            <a:ext cx="8448564" cy="646331"/>
          </a:xfrm>
          <a:prstGeom prst="rect">
            <a:avLst/>
          </a:prstGeom>
          <a:solidFill>
            <a:schemeClr val="bg1"/>
          </a:solidFill>
          <a:ln>
            <a:noFill/>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3600" b="1" i="1" dirty="0">
                <a:solidFill>
                  <a:srgbClr val="FF0000"/>
                </a:solidFill>
                <a:cs typeface="Arial" panose="020B0604020202020204" pitchFamily="34" charset="0"/>
              </a:rPr>
              <a:t>4. </a:t>
            </a:r>
            <a:r>
              <a:rPr lang="en-US" altLang="en-US" sz="3600" b="1" i="1" dirty="0" err="1">
                <a:solidFill>
                  <a:srgbClr val="FF0000"/>
                </a:solidFill>
                <a:cs typeface="Arial" panose="020B0604020202020204" pitchFamily="34" charset="0"/>
              </a:rPr>
              <a:t>Tìm</a:t>
            </a:r>
            <a:r>
              <a:rPr lang="en-US" altLang="en-US" sz="3600" b="1" i="1" dirty="0">
                <a:solidFill>
                  <a:srgbClr val="FF0000"/>
                </a:solidFill>
                <a:cs typeface="Arial" panose="020B0604020202020204" pitchFamily="34" charset="0"/>
              </a:rPr>
              <a:t> </a:t>
            </a:r>
            <a:r>
              <a:rPr lang="en-US" altLang="en-US" sz="3600" b="1" i="1" dirty="0" err="1">
                <a:solidFill>
                  <a:srgbClr val="FF0000"/>
                </a:solidFill>
                <a:cs typeface="Arial" panose="020B0604020202020204" pitchFamily="34" charset="0"/>
              </a:rPr>
              <a:t>hiểu</a:t>
            </a:r>
            <a:r>
              <a:rPr lang="en-US" altLang="en-US" sz="3600" b="1" i="1" dirty="0">
                <a:solidFill>
                  <a:srgbClr val="FF0000"/>
                </a:solidFill>
                <a:cs typeface="Arial" panose="020B0604020202020204" pitchFamily="34" charset="0"/>
              </a:rPr>
              <a:t> ý </a:t>
            </a:r>
            <a:r>
              <a:rPr lang="en-US" altLang="en-US" sz="3600" b="1" i="1" dirty="0" err="1">
                <a:solidFill>
                  <a:srgbClr val="FF0000"/>
                </a:solidFill>
                <a:cs typeface="Arial" panose="020B0604020202020204" pitchFamily="34" charset="0"/>
              </a:rPr>
              <a:t>nghĩa</a:t>
            </a:r>
            <a:r>
              <a:rPr lang="en-US" altLang="en-US" sz="3600" b="1" i="1" dirty="0">
                <a:solidFill>
                  <a:srgbClr val="FF0000"/>
                </a:solidFill>
                <a:cs typeface="Arial" panose="020B0604020202020204" pitchFamily="34" charset="0"/>
              </a:rPr>
              <a:t> </a:t>
            </a:r>
            <a:r>
              <a:rPr lang="en-US" altLang="en-US" sz="3600" b="1" i="1" dirty="0" err="1">
                <a:solidFill>
                  <a:srgbClr val="FF0000"/>
                </a:solidFill>
                <a:cs typeface="Arial" panose="020B0604020202020204" pitchFamily="34" charset="0"/>
              </a:rPr>
              <a:t>câu</a:t>
            </a:r>
            <a:r>
              <a:rPr lang="en-US" altLang="en-US" sz="3600" b="1" i="1" dirty="0">
                <a:solidFill>
                  <a:srgbClr val="FF0000"/>
                </a:solidFill>
                <a:cs typeface="Arial" panose="020B0604020202020204" pitchFamily="34" charset="0"/>
              </a:rPr>
              <a:t> </a:t>
            </a:r>
            <a:r>
              <a:rPr lang="en-US" altLang="en-US" sz="3600" b="1" i="1" dirty="0" err="1">
                <a:solidFill>
                  <a:srgbClr val="FF0000"/>
                </a:solidFill>
                <a:cs typeface="Arial" panose="020B0604020202020204" pitchFamily="34" charset="0"/>
              </a:rPr>
              <a:t>chuyện</a:t>
            </a:r>
            <a:endParaRPr lang="vi-VN" altLang="en-US" sz="3600" b="1" i="1" dirty="0">
              <a:solidFill>
                <a:srgbClr val="FF0000"/>
              </a:solidFill>
              <a:cs typeface="Arial" panose="020B0604020202020204" pitchFamily="34" charset="0"/>
            </a:endParaRPr>
          </a:p>
        </p:txBody>
      </p:sp>
    </p:spTree>
    <p:extLst>
      <p:ext uri="{BB962C8B-B14F-4D97-AF65-F5344CB8AC3E}">
        <p14:creationId xmlns:p14="http://schemas.microsoft.com/office/powerpoint/2010/main" val="34172345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2000"/>
                                        <p:tgtEl>
                                          <p:spTgt spid="1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t="80288" r="41526"/>
          <a:stretch/>
        </p:blipFill>
        <p:spPr>
          <a:xfrm>
            <a:off x="1" y="5189838"/>
            <a:ext cx="12191999" cy="1668162"/>
          </a:xfrm>
          <a:prstGeom prst="rect">
            <a:avLst/>
          </a:prstGeom>
        </p:spPr>
      </p:pic>
      <p:pic>
        <p:nvPicPr>
          <p:cNvPr id="11" name="图片 10">
            <a:extLst>
              <a:ext uri="{FF2B5EF4-FFF2-40B4-BE49-F238E27FC236}">
                <a16:creationId xmlns:a16="http://schemas.microsoft.com/office/drawing/2014/main" id="{7FE16528-BE9B-4CB8-A998-301B783900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8248" y="-569608"/>
            <a:ext cx="2773752" cy="4379608"/>
          </a:xfrm>
          <a:prstGeom prst="rect">
            <a:avLst/>
          </a:prstGeom>
        </p:spPr>
      </p:pic>
      <p:sp>
        <p:nvSpPr>
          <p:cNvPr id="10" name="Text Box 11">
            <a:extLst>
              <a:ext uri="{FF2B5EF4-FFF2-40B4-BE49-F238E27FC236}">
                <a16:creationId xmlns:a16="http://schemas.microsoft.com/office/drawing/2014/main" id="{9377A596-A9DA-424A-8C15-81B84BB0B2A9}"/>
              </a:ext>
            </a:extLst>
          </p:cNvPr>
          <p:cNvSpPr txBox="1">
            <a:spLocks noChangeArrowheads="1"/>
          </p:cNvSpPr>
          <p:nvPr/>
        </p:nvSpPr>
        <p:spPr bwMode="auto">
          <a:xfrm>
            <a:off x="1535112" y="1575272"/>
            <a:ext cx="5703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b="1" dirty="0">
                <a:solidFill>
                  <a:srgbClr val="008000"/>
                </a:solidFill>
                <a:cs typeface="Arial" panose="020B0604020202020204" pitchFamily="34" charset="0"/>
              </a:rPr>
              <a:t>a. </a:t>
            </a:r>
            <a:r>
              <a:rPr lang="en-US" altLang="en-US" sz="3600" b="1" dirty="0" err="1">
                <a:solidFill>
                  <a:srgbClr val="008000"/>
                </a:solidFill>
                <a:cs typeface="Arial" panose="020B0604020202020204" pitchFamily="34" charset="0"/>
              </a:rPr>
              <a:t>Câu</a:t>
            </a:r>
            <a:r>
              <a:rPr lang="en-US" altLang="en-US" sz="3600" b="1" dirty="0">
                <a:solidFill>
                  <a:srgbClr val="008000"/>
                </a:solidFill>
                <a:cs typeface="Arial" panose="020B0604020202020204" pitchFamily="34" charset="0"/>
              </a:rPr>
              <a:t> </a:t>
            </a:r>
            <a:r>
              <a:rPr lang="en-US" altLang="en-US" sz="3600" b="1" dirty="0" err="1">
                <a:solidFill>
                  <a:srgbClr val="008000"/>
                </a:solidFill>
                <a:cs typeface="Arial" panose="020B0604020202020204" pitchFamily="34" charset="0"/>
              </a:rPr>
              <a:t>chuyện</a:t>
            </a:r>
            <a:r>
              <a:rPr lang="en-US" altLang="en-US" sz="3600" b="1" dirty="0">
                <a:solidFill>
                  <a:srgbClr val="008000"/>
                </a:solidFill>
                <a:cs typeface="Arial" panose="020B0604020202020204" pitchFamily="34" charset="0"/>
              </a:rPr>
              <a:t> </a:t>
            </a:r>
            <a:r>
              <a:rPr lang="en-US" altLang="en-US" sz="3600" b="1" dirty="0" err="1">
                <a:solidFill>
                  <a:srgbClr val="008000"/>
                </a:solidFill>
                <a:cs typeface="Arial" panose="020B0604020202020204" pitchFamily="34" charset="0"/>
              </a:rPr>
              <a:t>kể</a:t>
            </a:r>
            <a:r>
              <a:rPr lang="en-US" altLang="en-US" sz="3600" b="1" dirty="0">
                <a:solidFill>
                  <a:srgbClr val="008000"/>
                </a:solidFill>
                <a:cs typeface="Arial" panose="020B0604020202020204" pitchFamily="34" charset="0"/>
              </a:rPr>
              <a:t> </a:t>
            </a:r>
            <a:r>
              <a:rPr lang="en-US" altLang="en-US" sz="3600" b="1" dirty="0" err="1">
                <a:solidFill>
                  <a:srgbClr val="008000"/>
                </a:solidFill>
                <a:cs typeface="Arial" panose="020B0604020202020204" pitchFamily="34" charset="0"/>
              </a:rPr>
              <a:t>về</a:t>
            </a:r>
            <a:r>
              <a:rPr lang="en-US" altLang="en-US" sz="3600" b="1" dirty="0">
                <a:solidFill>
                  <a:srgbClr val="008000"/>
                </a:solidFill>
                <a:cs typeface="Arial" panose="020B0604020202020204" pitchFamily="34" charset="0"/>
              </a:rPr>
              <a:t> </a:t>
            </a:r>
            <a:r>
              <a:rPr lang="en-US" altLang="en-US" sz="3600" b="1" dirty="0" err="1">
                <a:solidFill>
                  <a:srgbClr val="008000"/>
                </a:solidFill>
                <a:cs typeface="Arial" panose="020B0604020202020204" pitchFamily="34" charset="0"/>
              </a:rPr>
              <a:t>ai</a:t>
            </a:r>
            <a:r>
              <a:rPr lang="en-US" altLang="en-US" sz="3600" b="1" dirty="0">
                <a:solidFill>
                  <a:srgbClr val="008000"/>
                </a:solidFill>
                <a:cs typeface="Arial" panose="020B0604020202020204" pitchFamily="34" charset="0"/>
              </a:rPr>
              <a:t>?</a:t>
            </a:r>
          </a:p>
        </p:txBody>
      </p:sp>
      <p:sp>
        <p:nvSpPr>
          <p:cNvPr id="12" name="Text Box 13">
            <a:extLst>
              <a:ext uri="{FF2B5EF4-FFF2-40B4-BE49-F238E27FC236}">
                <a16:creationId xmlns:a16="http://schemas.microsoft.com/office/drawing/2014/main" id="{BF9CCE0B-AEE6-46D8-B9AB-0CDDBF753E2F}"/>
              </a:ext>
            </a:extLst>
          </p:cNvPr>
          <p:cNvSpPr txBox="1">
            <a:spLocks noChangeArrowheads="1"/>
          </p:cNvSpPr>
          <p:nvPr/>
        </p:nvSpPr>
        <p:spPr bwMode="auto">
          <a:xfrm>
            <a:off x="1535112" y="2856451"/>
            <a:ext cx="53838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solidFill>
                  <a:srgbClr val="002060"/>
                </a:solidFill>
                <a:cs typeface="Arial" panose="020B0604020202020204" pitchFamily="34" charset="0"/>
              </a:rPr>
              <a:t>Câu</a:t>
            </a:r>
            <a:r>
              <a:rPr lang="en-US" altLang="en-US" b="1" dirty="0">
                <a:solidFill>
                  <a:srgbClr val="002060"/>
                </a:solidFill>
                <a:cs typeface="Arial" panose="020B0604020202020204" pitchFamily="34" charset="0"/>
              </a:rPr>
              <a:t> </a:t>
            </a:r>
            <a:r>
              <a:rPr lang="en-US" altLang="en-US" b="1" dirty="0" err="1">
                <a:solidFill>
                  <a:srgbClr val="002060"/>
                </a:solidFill>
                <a:cs typeface="Arial" panose="020B0604020202020204" pitchFamily="34" charset="0"/>
              </a:rPr>
              <a:t>chuyện</a:t>
            </a:r>
            <a:r>
              <a:rPr lang="en-US" altLang="en-US" b="1" dirty="0">
                <a:solidFill>
                  <a:srgbClr val="002060"/>
                </a:solidFill>
                <a:cs typeface="Arial" panose="020B0604020202020204" pitchFamily="34" charset="0"/>
              </a:rPr>
              <a:t> </a:t>
            </a:r>
            <a:r>
              <a:rPr lang="en-US" altLang="en-US" b="1" dirty="0" err="1">
                <a:solidFill>
                  <a:srgbClr val="002060"/>
                </a:solidFill>
                <a:cs typeface="Arial" panose="020B0604020202020204" pitchFamily="34" charset="0"/>
              </a:rPr>
              <a:t>kể</a:t>
            </a:r>
            <a:r>
              <a:rPr lang="en-US" altLang="en-US" b="1" dirty="0">
                <a:solidFill>
                  <a:srgbClr val="002060"/>
                </a:solidFill>
                <a:cs typeface="Arial" panose="020B0604020202020204" pitchFamily="34" charset="0"/>
              </a:rPr>
              <a:t> </a:t>
            </a:r>
            <a:r>
              <a:rPr lang="en-US" altLang="en-US" b="1" dirty="0" err="1">
                <a:solidFill>
                  <a:srgbClr val="002060"/>
                </a:solidFill>
                <a:cs typeface="Arial" panose="020B0604020202020204" pitchFamily="34" charset="0"/>
              </a:rPr>
              <a:t>về</a:t>
            </a:r>
            <a:r>
              <a:rPr lang="en-US" altLang="en-US" b="1" dirty="0">
                <a:solidFill>
                  <a:srgbClr val="002060"/>
                </a:solidFill>
                <a:cs typeface="Arial" panose="020B0604020202020204" pitchFamily="34" charset="0"/>
              </a:rPr>
              <a:t> </a:t>
            </a:r>
            <a:r>
              <a:rPr lang="en-US" altLang="en-US" b="1" dirty="0" err="1">
                <a:solidFill>
                  <a:srgbClr val="002060"/>
                </a:solidFill>
                <a:cs typeface="Arial" panose="020B0604020202020204" pitchFamily="34" charset="0"/>
              </a:rPr>
              <a:t>Bác</a:t>
            </a:r>
            <a:r>
              <a:rPr lang="en-US" altLang="en-US" b="1" dirty="0">
                <a:solidFill>
                  <a:srgbClr val="002060"/>
                </a:solidFill>
                <a:cs typeface="Arial" panose="020B0604020202020204" pitchFamily="34" charset="0"/>
              </a:rPr>
              <a:t> </a:t>
            </a:r>
            <a:r>
              <a:rPr lang="en-US" altLang="en-US" b="1" dirty="0" err="1">
                <a:solidFill>
                  <a:srgbClr val="002060"/>
                </a:solidFill>
                <a:cs typeface="Arial" panose="020B0604020202020204" pitchFamily="34" charset="0"/>
              </a:rPr>
              <a:t>Hồ</a:t>
            </a:r>
            <a:r>
              <a:rPr lang="en-US" altLang="en-US" b="1" dirty="0">
                <a:solidFill>
                  <a:srgbClr val="002060"/>
                </a:solidFill>
                <a:cs typeface="Arial" panose="020B0604020202020204" pitchFamily="34" charset="0"/>
              </a:rPr>
              <a:t>.</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0619" y="945110"/>
            <a:ext cx="4071505" cy="4776787"/>
          </a:xfrm>
          <a:prstGeom prst="rect">
            <a:avLst/>
          </a:prstGeom>
        </p:spPr>
      </p:pic>
    </p:spTree>
    <p:extLst>
      <p:ext uri="{BB962C8B-B14F-4D97-AF65-F5344CB8AC3E}">
        <p14:creationId xmlns:p14="http://schemas.microsoft.com/office/powerpoint/2010/main" val="787203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80288" r="41526"/>
          <a:stretch/>
        </p:blipFill>
        <p:spPr>
          <a:xfrm>
            <a:off x="1" y="5189838"/>
            <a:ext cx="12191999" cy="1668162"/>
          </a:xfrm>
          <a:prstGeom prst="rect">
            <a:avLst/>
          </a:prstGeom>
        </p:spPr>
      </p:pic>
      <p:pic>
        <p:nvPicPr>
          <p:cNvPr id="11" name="图片 10">
            <a:extLst>
              <a:ext uri="{FF2B5EF4-FFF2-40B4-BE49-F238E27FC236}">
                <a16:creationId xmlns:a16="http://schemas.microsoft.com/office/drawing/2014/main" id="{7FE16528-BE9B-4CB8-A998-301B783900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8248" y="-950608"/>
            <a:ext cx="2773752" cy="4379608"/>
          </a:xfrm>
          <a:prstGeom prst="rect">
            <a:avLst/>
          </a:prstGeom>
        </p:spPr>
      </p:pic>
      <p:sp>
        <p:nvSpPr>
          <p:cNvPr id="12" name="TextBox 11"/>
          <p:cNvSpPr txBox="1">
            <a:spLocks noChangeArrowheads="1"/>
          </p:cNvSpPr>
          <p:nvPr/>
        </p:nvSpPr>
        <p:spPr bwMode="auto">
          <a:xfrm>
            <a:off x="1537524" y="675217"/>
            <a:ext cx="7561739" cy="707886"/>
          </a:xfrm>
          <a:prstGeom prst="rect">
            <a:avLst/>
          </a:prstGeom>
          <a:solidFill>
            <a:schemeClr val="bg1"/>
          </a:solidFill>
          <a:ln>
            <a:noFill/>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4000" b="1" i="1" dirty="0">
                <a:solidFill>
                  <a:srgbClr val="00B050"/>
                </a:solidFill>
                <a:cs typeface="Arial" panose="020B0604020202020204" pitchFamily="34" charset="0"/>
              </a:rPr>
              <a:t>b. </a:t>
            </a:r>
            <a:r>
              <a:rPr lang="en-US" altLang="en-US" sz="4000" b="1" i="1" dirty="0" err="1">
                <a:solidFill>
                  <a:srgbClr val="00B050"/>
                </a:solidFill>
                <a:cs typeface="Arial" panose="020B0604020202020204" pitchFamily="34" charset="0"/>
              </a:rPr>
              <a:t>Câu</a:t>
            </a:r>
            <a:r>
              <a:rPr lang="en-US" altLang="en-US" sz="4000" b="1" i="1" dirty="0">
                <a:solidFill>
                  <a:srgbClr val="00B050"/>
                </a:solidFill>
                <a:cs typeface="Arial" panose="020B0604020202020204" pitchFamily="34" charset="0"/>
              </a:rPr>
              <a:t> </a:t>
            </a:r>
            <a:r>
              <a:rPr lang="en-US" altLang="en-US" sz="4000" b="1" i="1" dirty="0" err="1">
                <a:solidFill>
                  <a:srgbClr val="00B050"/>
                </a:solidFill>
                <a:cs typeface="Arial" panose="020B0604020202020204" pitchFamily="34" charset="0"/>
              </a:rPr>
              <a:t>chuyện</a:t>
            </a:r>
            <a:r>
              <a:rPr lang="en-US" altLang="en-US" sz="4000" b="1" i="1" dirty="0">
                <a:solidFill>
                  <a:srgbClr val="00B050"/>
                </a:solidFill>
                <a:cs typeface="Arial" panose="020B0604020202020204" pitchFamily="34" charset="0"/>
              </a:rPr>
              <a:t> </a:t>
            </a:r>
            <a:r>
              <a:rPr lang="en-US" altLang="en-US" sz="4000" b="1" i="1" dirty="0" err="1">
                <a:solidFill>
                  <a:srgbClr val="00B050"/>
                </a:solidFill>
                <a:cs typeface="Arial" panose="020B0604020202020204" pitchFamily="34" charset="0"/>
              </a:rPr>
              <a:t>có</a:t>
            </a:r>
            <a:r>
              <a:rPr lang="en-US" altLang="en-US" sz="4000" b="1" i="1" dirty="0">
                <a:solidFill>
                  <a:srgbClr val="00B050"/>
                </a:solidFill>
                <a:cs typeface="Arial" panose="020B0604020202020204" pitchFamily="34" charset="0"/>
              </a:rPr>
              <a:t> ý </a:t>
            </a:r>
            <a:r>
              <a:rPr lang="en-US" altLang="en-US" sz="4000" b="1" i="1" dirty="0" err="1">
                <a:solidFill>
                  <a:srgbClr val="00B050"/>
                </a:solidFill>
                <a:cs typeface="Arial" panose="020B0604020202020204" pitchFamily="34" charset="0"/>
              </a:rPr>
              <a:t>nghĩa</a:t>
            </a:r>
            <a:r>
              <a:rPr lang="en-US" altLang="en-US" sz="4000" b="1" i="1" dirty="0">
                <a:solidFill>
                  <a:srgbClr val="00B050"/>
                </a:solidFill>
                <a:cs typeface="Arial" panose="020B0604020202020204" pitchFamily="34" charset="0"/>
              </a:rPr>
              <a:t> </a:t>
            </a:r>
            <a:r>
              <a:rPr lang="en-US" altLang="en-US" sz="4000" b="1" i="1" dirty="0" err="1">
                <a:solidFill>
                  <a:srgbClr val="00B050"/>
                </a:solidFill>
                <a:cs typeface="Arial" panose="020B0604020202020204" pitchFamily="34" charset="0"/>
              </a:rPr>
              <a:t>gì</a:t>
            </a:r>
            <a:r>
              <a:rPr lang="en-US" altLang="en-US" sz="4000" b="1" i="1" dirty="0">
                <a:solidFill>
                  <a:srgbClr val="00B050"/>
                </a:solidFill>
                <a:cs typeface="Arial" panose="020B0604020202020204" pitchFamily="34" charset="0"/>
              </a:rPr>
              <a:t>?</a:t>
            </a:r>
            <a:endParaRPr lang="vi-VN" altLang="en-US" sz="4000" b="1" i="1" dirty="0">
              <a:solidFill>
                <a:srgbClr val="00B050"/>
              </a:solidFill>
              <a:cs typeface="Arial" panose="020B0604020202020204" pitchFamily="34" charset="0"/>
            </a:endParaRPr>
          </a:p>
        </p:txBody>
      </p:sp>
      <p:sp>
        <p:nvSpPr>
          <p:cNvPr id="13" name="TextBox 12"/>
          <p:cNvSpPr txBox="1">
            <a:spLocks noChangeArrowheads="1"/>
          </p:cNvSpPr>
          <p:nvPr/>
        </p:nvSpPr>
        <p:spPr bwMode="auto">
          <a:xfrm>
            <a:off x="1259407" y="1748318"/>
            <a:ext cx="1011418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4000" b="1" dirty="0">
                <a:cs typeface="Arial" panose="020B0604020202020204" pitchFamily="34" charset="0"/>
              </a:rPr>
              <a:t>          Qua </a:t>
            </a:r>
            <a:r>
              <a:rPr lang="en-US" altLang="en-US" sz="4000" b="1" dirty="0" err="1">
                <a:cs typeface="Arial" panose="020B0604020202020204" pitchFamily="34" charset="0"/>
              </a:rPr>
              <a:t>câu</a:t>
            </a:r>
            <a:r>
              <a:rPr lang="en-US" altLang="en-US" sz="4000" b="1" dirty="0">
                <a:cs typeface="Arial" panose="020B0604020202020204" pitchFamily="34" charset="0"/>
              </a:rPr>
              <a:t> </a:t>
            </a:r>
            <a:r>
              <a:rPr lang="en-US" altLang="en-US" sz="4000" b="1" dirty="0" err="1">
                <a:cs typeface="Arial" panose="020B0604020202020204" pitchFamily="34" charset="0"/>
              </a:rPr>
              <a:t>chuyện</a:t>
            </a:r>
            <a:r>
              <a:rPr lang="en-US" altLang="en-US" sz="4000" b="1" dirty="0">
                <a:cs typeface="Arial" panose="020B0604020202020204" pitchFamily="34" charset="0"/>
              </a:rPr>
              <a:t>, </a:t>
            </a:r>
            <a:r>
              <a:rPr lang="en-US" altLang="en-US" sz="4000" b="1" dirty="0" err="1">
                <a:cs typeface="Arial" panose="020B0604020202020204" pitchFamily="34" charset="0"/>
              </a:rPr>
              <a:t>Bác</a:t>
            </a:r>
            <a:r>
              <a:rPr lang="en-US" altLang="en-US" sz="4000" b="1" dirty="0">
                <a:cs typeface="Arial" panose="020B0604020202020204" pitchFamily="34" charset="0"/>
              </a:rPr>
              <a:t> </a:t>
            </a:r>
            <a:r>
              <a:rPr lang="en-US" altLang="en-US" sz="4000" b="1" dirty="0" err="1">
                <a:cs typeface="Arial" panose="020B0604020202020204" pitchFamily="34" charset="0"/>
              </a:rPr>
              <a:t>Hồ</a:t>
            </a:r>
            <a:r>
              <a:rPr lang="en-US" altLang="en-US" sz="4000" b="1" dirty="0">
                <a:cs typeface="Arial" panose="020B0604020202020204" pitchFamily="34" charset="0"/>
              </a:rPr>
              <a:t> </a:t>
            </a:r>
            <a:r>
              <a:rPr lang="en-US" altLang="en-US" sz="4000" b="1" dirty="0" err="1">
                <a:cs typeface="Arial" panose="020B0604020202020204" pitchFamily="34" charset="0"/>
              </a:rPr>
              <a:t>muốn</a:t>
            </a:r>
            <a:r>
              <a:rPr lang="en-US" altLang="en-US" sz="4000" b="1" dirty="0">
                <a:cs typeface="Arial" panose="020B0604020202020204" pitchFamily="34" charset="0"/>
              </a:rPr>
              <a:t> </a:t>
            </a:r>
            <a:r>
              <a:rPr lang="en-US" altLang="en-US" sz="4000" b="1" dirty="0" err="1">
                <a:cs typeface="Arial" panose="020B0604020202020204" pitchFamily="34" charset="0"/>
              </a:rPr>
              <a:t>khuyên</a:t>
            </a:r>
            <a:r>
              <a:rPr lang="en-US" altLang="en-US" sz="4000" b="1" dirty="0">
                <a:cs typeface="Arial" panose="020B0604020202020204" pitchFamily="34" charset="0"/>
              </a:rPr>
              <a:t> </a:t>
            </a:r>
            <a:r>
              <a:rPr lang="en-US" altLang="en-US" sz="4000" b="1" dirty="0" err="1">
                <a:cs typeface="Arial" panose="020B0604020202020204" pitchFamily="34" charset="0"/>
              </a:rPr>
              <a:t>cán</a:t>
            </a:r>
            <a:r>
              <a:rPr lang="en-US" altLang="en-US" sz="4000" b="1" dirty="0">
                <a:cs typeface="Arial" panose="020B0604020202020204" pitchFamily="34" charset="0"/>
              </a:rPr>
              <a:t> </a:t>
            </a:r>
            <a:r>
              <a:rPr lang="en-US" altLang="en-US" sz="4000" b="1" dirty="0" err="1">
                <a:cs typeface="Arial" panose="020B0604020202020204" pitchFamily="34" charset="0"/>
              </a:rPr>
              <a:t>bộ</a:t>
            </a:r>
            <a:r>
              <a:rPr lang="en-US" altLang="en-US" sz="4000" b="1" dirty="0">
                <a:cs typeface="Arial" panose="020B0604020202020204" pitchFamily="34" charset="0"/>
              </a:rPr>
              <a:t>: </a:t>
            </a:r>
            <a:r>
              <a:rPr lang="en-US" altLang="en-US" sz="4000" b="1" dirty="0" err="1">
                <a:cs typeface="Arial" panose="020B0604020202020204" pitchFamily="34" charset="0"/>
              </a:rPr>
              <a:t>nhiệm</a:t>
            </a:r>
            <a:r>
              <a:rPr lang="en-US" altLang="en-US" sz="4000" b="1" dirty="0">
                <a:cs typeface="Arial" panose="020B0604020202020204" pitchFamily="34" charset="0"/>
              </a:rPr>
              <a:t> </a:t>
            </a:r>
            <a:r>
              <a:rPr lang="en-US" altLang="en-US" sz="4000" b="1" dirty="0" err="1">
                <a:cs typeface="Arial" panose="020B0604020202020204" pitchFamily="34" charset="0"/>
              </a:rPr>
              <a:t>vụ</a:t>
            </a:r>
            <a:r>
              <a:rPr lang="en-US" altLang="en-US" sz="4000" b="1" dirty="0">
                <a:cs typeface="Arial" panose="020B0604020202020204" pitchFamily="34" charset="0"/>
              </a:rPr>
              <a:t> </a:t>
            </a:r>
            <a:r>
              <a:rPr lang="en-US" altLang="en-US" sz="4000" b="1" dirty="0" err="1">
                <a:cs typeface="Arial" panose="020B0604020202020204" pitchFamily="34" charset="0"/>
              </a:rPr>
              <a:t>nào</a:t>
            </a:r>
            <a:r>
              <a:rPr lang="en-US" altLang="en-US" sz="4000" b="1" dirty="0">
                <a:cs typeface="Arial" panose="020B0604020202020204" pitchFamily="34" charset="0"/>
              </a:rPr>
              <a:t> </a:t>
            </a:r>
            <a:r>
              <a:rPr lang="en-US" altLang="en-US" sz="4000" b="1" dirty="0" err="1">
                <a:cs typeface="Arial" panose="020B0604020202020204" pitchFamily="34" charset="0"/>
              </a:rPr>
              <a:t>của</a:t>
            </a:r>
            <a:r>
              <a:rPr lang="en-US" altLang="en-US" sz="4000" b="1" dirty="0">
                <a:cs typeface="Arial" panose="020B0604020202020204" pitchFamily="34" charset="0"/>
              </a:rPr>
              <a:t> </a:t>
            </a:r>
            <a:r>
              <a:rPr lang="en-US" altLang="en-US" sz="4000" b="1" dirty="0" err="1">
                <a:cs typeface="Arial" panose="020B0604020202020204" pitchFamily="34" charset="0"/>
              </a:rPr>
              <a:t>cách</a:t>
            </a:r>
            <a:r>
              <a:rPr lang="en-US" altLang="en-US" sz="4000" b="1" dirty="0">
                <a:cs typeface="Arial" panose="020B0604020202020204" pitchFamily="34" charset="0"/>
              </a:rPr>
              <a:t> </a:t>
            </a:r>
            <a:r>
              <a:rPr lang="en-US" altLang="en-US" sz="4000" b="1" dirty="0" err="1">
                <a:cs typeface="Arial" panose="020B0604020202020204" pitchFamily="34" charset="0"/>
              </a:rPr>
              <a:t>mạng</a:t>
            </a:r>
            <a:r>
              <a:rPr lang="en-US" altLang="en-US" sz="4000" b="1" dirty="0">
                <a:cs typeface="Arial" panose="020B0604020202020204" pitchFamily="34" charset="0"/>
              </a:rPr>
              <a:t> </a:t>
            </a:r>
            <a:r>
              <a:rPr lang="en-US" altLang="en-US" sz="4000" b="1" dirty="0" err="1">
                <a:cs typeface="Arial" panose="020B0604020202020204" pitchFamily="34" charset="0"/>
              </a:rPr>
              <a:t>cũng</a:t>
            </a:r>
            <a:r>
              <a:rPr lang="en-US" altLang="en-US" sz="4000" b="1" dirty="0">
                <a:cs typeface="Arial" panose="020B0604020202020204" pitchFamily="34" charset="0"/>
              </a:rPr>
              <a:t> </a:t>
            </a:r>
            <a:r>
              <a:rPr lang="en-US" altLang="en-US" sz="4000" b="1" dirty="0" err="1">
                <a:cs typeface="Arial" panose="020B0604020202020204" pitchFamily="34" charset="0"/>
              </a:rPr>
              <a:t>cần</a:t>
            </a:r>
            <a:r>
              <a:rPr lang="en-US" altLang="en-US" sz="4000" b="1" dirty="0">
                <a:cs typeface="Arial" panose="020B0604020202020204" pitchFamily="34" charset="0"/>
              </a:rPr>
              <a:t> </a:t>
            </a:r>
            <a:r>
              <a:rPr lang="en-US" altLang="en-US" sz="4000" b="1" dirty="0" err="1">
                <a:cs typeface="Arial" panose="020B0604020202020204" pitchFamily="34" charset="0"/>
              </a:rPr>
              <a:t>thiết</a:t>
            </a:r>
            <a:r>
              <a:rPr lang="en-US" altLang="en-US" sz="4000" b="1" dirty="0">
                <a:cs typeface="Arial" panose="020B0604020202020204" pitchFamily="34" charset="0"/>
              </a:rPr>
              <a:t>, </a:t>
            </a:r>
            <a:r>
              <a:rPr lang="en-US" altLang="en-US" sz="4000" b="1" dirty="0" err="1">
                <a:cs typeface="Arial" panose="020B0604020202020204" pitchFamily="34" charset="0"/>
              </a:rPr>
              <a:t>quan</a:t>
            </a:r>
            <a:r>
              <a:rPr lang="en-US" altLang="en-US" sz="4000" b="1" dirty="0">
                <a:cs typeface="Arial" panose="020B0604020202020204" pitchFamily="34" charset="0"/>
              </a:rPr>
              <a:t> </a:t>
            </a:r>
            <a:r>
              <a:rPr lang="en-US" altLang="en-US" sz="4000" b="1" dirty="0" err="1">
                <a:cs typeface="Arial" panose="020B0604020202020204" pitchFamily="34" charset="0"/>
              </a:rPr>
              <a:t>trọng</a:t>
            </a:r>
            <a:r>
              <a:rPr lang="en-US" altLang="en-US" sz="4000" b="1" dirty="0">
                <a:cs typeface="Arial" panose="020B0604020202020204" pitchFamily="34" charset="0"/>
              </a:rPr>
              <a:t>. Do </a:t>
            </a:r>
            <a:r>
              <a:rPr lang="en-US" altLang="en-US" sz="4000" b="1" dirty="0" err="1">
                <a:cs typeface="Arial" panose="020B0604020202020204" pitchFamily="34" charset="0"/>
              </a:rPr>
              <a:t>đó</a:t>
            </a:r>
            <a:r>
              <a:rPr lang="en-US" altLang="en-US" sz="4000" b="1" dirty="0">
                <a:cs typeface="Arial" panose="020B0604020202020204" pitchFamily="34" charset="0"/>
              </a:rPr>
              <a:t>, </a:t>
            </a:r>
            <a:r>
              <a:rPr lang="en-US" altLang="en-US" sz="4000" b="1" dirty="0" err="1">
                <a:cs typeface="Arial" panose="020B0604020202020204" pitchFamily="34" charset="0"/>
              </a:rPr>
              <a:t>cần</a:t>
            </a:r>
            <a:r>
              <a:rPr lang="en-US" altLang="en-US" sz="4000" b="1" dirty="0">
                <a:cs typeface="Arial" panose="020B0604020202020204" pitchFamily="34" charset="0"/>
              </a:rPr>
              <a:t> </a:t>
            </a:r>
            <a:r>
              <a:rPr lang="en-US" altLang="en-US" sz="4000" b="1" dirty="0" err="1">
                <a:cs typeface="Arial" panose="020B0604020202020204" pitchFamily="34" charset="0"/>
              </a:rPr>
              <a:t>làm</a:t>
            </a:r>
            <a:r>
              <a:rPr lang="en-US" altLang="en-US" sz="4000" b="1" dirty="0">
                <a:cs typeface="Arial" panose="020B0604020202020204" pitchFamily="34" charset="0"/>
              </a:rPr>
              <a:t> </a:t>
            </a:r>
            <a:r>
              <a:rPr lang="en-US" altLang="en-US" sz="4000" b="1" dirty="0" err="1">
                <a:cs typeface="Arial" panose="020B0604020202020204" pitchFamily="34" charset="0"/>
              </a:rPr>
              <a:t>tốt</a:t>
            </a:r>
            <a:r>
              <a:rPr lang="en-US" altLang="en-US" sz="4000" b="1" dirty="0">
                <a:cs typeface="Arial" panose="020B0604020202020204" pitchFamily="34" charset="0"/>
              </a:rPr>
              <a:t> </a:t>
            </a:r>
            <a:r>
              <a:rPr lang="en-US" altLang="en-US" sz="4000" b="1" dirty="0" err="1">
                <a:cs typeface="Arial" panose="020B0604020202020204" pitchFamily="34" charset="0"/>
              </a:rPr>
              <a:t>việc</a:t>
            </a:r>
            <a:r>
              <a:rPr lang="en-US" altLang="en-US" sz="4000" b="1" dirty="0">
                <a:cs typeface="Arial" panose="020B0604020202020204" pitchFamily="34" charset="0"/>
              </a:rPr>
              <a:t> </a:t>
            </a:r>
            <a:r>
              <a:rPr lang="en-US" altLang="en-US" sz="4000" b="1" dirty="0" err="1">
                <a:cs typeface="Arial" panose="020B0604020202020204" pitchFamily="34" charset="0"/>
              </a:rPr>
              <a:t>được</a:t>
            </a:r>
            <a:r>
              <a:rPr lang="en-US" altLang="en-US" sz="4000" b="1" dirty="0">
                <a:cs typeface="Arial" panose="020B0604020202020204" pitchFamily="34" charset="0"/>
              </a:rPr>
              <a:t> </a:t>
            </a:r>
            <a:r>
              <a:rPr lang="en-US" altLang="en-US" sz="4000" b="1" dirty="0" err="1">
                <a:cs typeface="Arial" panose="020B0604020202020204" pitchFamily="34" charset="0"/>
              </a:rPr>
              <a:t>phân</a:t>
            </a:r>
            <a:r>
              <a:rPr lang="en-US" altLang="en-US" sz="4000" b="1" dirty="0">
                <a:cs typeface="Arial" panose="020B0604020202020204" pitchFamily="34" charset="0"/>
              </a:rPr>
              <a:t> </a:t>
            </a:r>
            <a:r>
              <a:rPr lang="en-US" altLang="en-US" sz="4000" b="1" dirty="0" err="1">
                <a:cs typeface="Arial" panose="020B0604020202020204" pitchFamily="34" charset="0"/>
              </a:rPr>
              <a:t>công</a:t>
            </a:r>
            <a:r>
              <a:rPr lang="en-US" altLang="en-US" sz="4000" b="1" dirty="0">
                <a:cs typeface="Arial" panose="020B0604020202020204" pitchFamily="34" charset="0"/>
              </a:rPr>
              <a:t>, </a:t>
            </a:r>
            <a:r>
              <a:rPr lang="en-US" altLang="en-US" sz="4000" b="1" dirty="0" err="1">
                <a:cs typeface="Arial" panose="020B0604020202020204" pitchFamily="34" charset="0"/>
              </a:rPr>
              <a:t>không</a:t>
            </a:r>
            <a:r>
              <a:rPr lang="en-US" altLang="en-US" sz="4000" b="1" dirty="0">
                <a:cs typeface="Arial" panose="020B0604020202020204" pitchFamily="34" charset="0"/>
              </a:rPr>
              <a:t> </a:t>
            </a:r>
            <a:r>
              <a:rPr lang="en-US" altLang="en-US" sz="4000" b="1" dirty="0" err="1">
                <a:cs typeface="Arial" panose="020B0604020202020204" pitchFamily="34" charset="0"/>
              </a:rPr>
              <a:t>nên</a:t>
            </a:r>
            <a:r>
              <a:rPr lang="en-US" altLang="en-US" sz="4000" b="1" dirty="0">
                <a:cs typeface="Arial" panose="020B0604020202020204" pitchFamily="34" charset="0"/>
              </a:rPr>
              <a:t> </a:t>
            </a:r>
            <a:r>
              <a:rPr lang="en-US" altLang="en-US" sz="4000" b="1" dirty="0" err="1">
                <a:cs typeface="Arial" panose="020B0604020202020204" pitchFamily="34" charset="0"/>
              </a:rPr>
              <a:t>suy</a:t>
            </a:r>
            <a:r>
              <a:rPr lang="en-US" altLang="en-US" sz="4000" b="1" dirty="0">
                <a:cs typeface="Arial" panose="020B0604020202020204" pitchFamily="34" charset="0"/>
              </a:rPr>
              <a:t> </a:t>
            </a:r>
            <a:r>
              <a:rPr lang="en-US" altLang="en-US" sz="4000" b="1" dirty="0" err="1">
                <a:cs typeface="Arial" panose="020B0604020202020204" pitchFamily="34" charset="0"/>
              </a:rPr>
              <a:t>bì</a:t>
            </a:r>
            <a:r>
              <a:rPr lang="en-US" altLang="en-US" sz="4000" b="1" dirty="0">
                <a:cs typeface="Arial" panose="020B0604020202020204" pitchFamily="34" charset="0"/>
              </a:rPr>
              <a:t>, </a:t>
            </a:r>
            <a:r>
              <a:rPr lang="en-US" altLang="en-US" sz="4000" b="1" dirty="0" err="1">
                <a:cs typeface="Arial" panose="020B0604020202020204" pitchFamily="34" charset="0"/>
              </a:rPr>
              <a:t>chỉ</a:t>
            </a:r>
            <a:r>
              <a:rPr lang="en-US" altLang="en-US" sz="4000" b="1" dirty="0">
                <a:cs typeface="Arial" panose="020B0604020202020204" pitchFamily="34" charset="0"/>
              </a:rPr>
              <a:t> </a:t>
            </a:r>
            <a:r>
              <a:rPr lang="en-US" altLang="en-US" sz="4000" b="1" dirty="0" err="1">
                <a:cs typeface="Arial" panose="020B0604020202020204" pitchFamily="34" charset="0"/>
              </a:rPr>
              <a:t>nghĩ</a:t>
            </a:r>
            <a:r>
              <a:rPr lang="en-US" altLang="en-US" sz="4000" b="1" dirty="0">
                <a:cs typeface="Arial" panose="020B0604020202020204" pitchFamily="34" charset="0"/>
              </a:rPr>
              <a:t> </a:t>
            </a:r>
            <a:r>
              <a:rPr lang="en-US" altLang="en-US" sz="4000" b="1" dirty="0" err="1">
                <a:cs typeface="Arial" panose="020B0604020202020204" pitchFamily="34" charset="0"/>
              </a:rPr>
              <a:t>đến</a:t>
            </a:r>
            <a:r>
              <a:rPr lang="en-US" altLang="en-US" sz="4000" b="1" dirty="0">
                <a:cs typeface="Arial" panose="020B0604020202020204" pitchFamily="34" charset="0"/>
              </a:rPr>
              <a:t> </a:t>
            </a:r>
            <a:r>
              <a:rPr lang="en-US" altLang="en-US" sz="4000" b="1" dirty="0" err="1">
                <a:cs typeface="Arial" panose="020B0604020202020204" pitchFamily="34" charset="0"/>
              </a:rPr>
              <a:t>việc</a:t>
            </a:r>
            <a:r>
              <a:rPr lang="en-US" altLang="en-US" sz="4000" b="1" dirty="0">
                <a:cs typeface="Arial" panose="020B0604020202020204" pitchFamily="34" charset="0"/>
              </a:rPr>
              <a:t> </a:t>
            </a:r>
            <a:r>
              <a:rPr lang="en-US" altLang="en-US" sz="4000" b="1" dirty="0" err="1">
                <a:cs typeface="Arial" panose="020B0604020202020204" pitchFamily="34" charset="0"/>
              </a:rPr>
              <a:t>riêng</a:t>
            </a:r>
            <a:r>
              <a:rPr lang="en-US" altLang="en-US" sz="4000" b="1" dirty="0">
                <a:cs typeface="Arial" panose="020B0604020202020204" pitchFamily="34" charset="0"/>
              </a:rPr>
              <a:t> </a:t>
            </a:r>
            <a:r>
              <a:rPr lang="en-US" altLang="en-US" sz="4000" b="1" dirty="0" err="1">
                <a:cs typeface="Arial" panose="020B0604020202020204" pitchFamily="34" charset="0"/>
              </a:rPr>
              <a:t>của</a:t>
            </a:r>
            <a:r>
              <a:rPr lang="en-US" altLang="en-US" sz="4000" b="1" dirty="0">
                <a:cs typeface="Arial" panose="020B0604020202020204" pitchFamily="34" charset="0"/>
              </a:rPr>
              <a:t> </a:t>
            </a:r>
            <a:r>
              <a:rPr lang="en-US" altLang="en-US" sz="4000" b="1" dirty="0" err="1">
                <a:cs typeface="Arial" panose="020B0604020202020204" pitchFamily="34" charset="0"/>
              </a:rPr>
              <a:t>mình</a:t>
            </a:r>
            <a:r>
              <a:rPr lang="en-US" altLang="en-US" sz="4000" b="1" dirty="0">
                <a:cs typeface="Arial" panose="020B0604020202020204" pitchFamily="34" charset="0"/>
              </a:rPr>
              <a:t>.</a:t>
            </a:r>
          </a:p>
        </p:txBody>
      </p:sp>
    </p:spTree>
    <p:extLst>
      <p:ext uri="{BB962C8B-B14F-4D97-AF65-F5344CB8AC3E}">
        <p14:creationId xmlns:p14="http://schemas.microsoft.com/office/powerpoint/2010/main" val="39870707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2000"/>
                                        <p:tgtEl>
                                          <p:spTgt spid="1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20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P spid="13"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80288" r="41526"/>
          <a:stretch/>
        </p:blipFill>
        <p:spPr>
          <a:xfrm>
            <a:off x="1" y="5189838"/>
            <a:ext cx="12191999" cy="1668162"/>
          </a:xfrm>
          <a:prstGeom prst="rect">
            <a:avLst/>
          </a:prstGeom>
        </p:spPr>
      </p:pic>
      <p:pic>
        <p:nvPicPr>
          <p:cNvPr id="11" name="图片 10">
            <a:extLst>
              <a:ext uri="{FF2B5EF4-FFF2-40B4-BE49-F238E27FC236}">
                <a16:creationId xmlns:a16="http://schemas.microsoft.com/office/drawing/2014/main" id="{7FE16528-BE9B-4CB8-A998-301B783900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8248" y="-950608"/>
            <a:ext cx="2773752" cy="4379608"/>
          </a:xfrm>
          <a:prstGeom prst="rect">
            <a:avLst/>
          </a:prstGeom>
        </p:spPr>
      </p:pic>
      <p:sp>
        <p:nvSpPr>
          <p:cNvPr id="13" name="TextBox 12"/>
          <p:cNvSpPr txBox="1">
            <a:spLocks noChangeArrowheads="1"/>
          </p:cNvSpPr>
          <p:nvPr/>
        </p:nvSpPr>
        <p:spPr bwMode="auto">
          <a:xfrm>
            <a:off x="1249017" y="2174445"/>
            <a:ext cx="1011418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4000" b="1" dirty="0">
                <a:cs typeface="Arial" panose="020B0604020202020204" pitchFamily="34" charset="0"/>
              </a:rPr>
              <a:t>	</a:t>
            </a:r>
            <a:r>
              <a:rPr lang="en-US" altLang="en-US" sz="4000" b="1" dirty="0" err="1">
                <a:cs typeface="Arial" panose="020B0604020202020204" pitchFamily="34" charset="0"/>
              </a:rPr>
              <a:t>Mỗi</a:t>
            </a:r>
            <a:r>
              <a:rPr lang="en-US" altLang="en-US" sz="4000" b="1" dirty="0">
                <a:cs typeface="Arial" panose="020B0604020202020204" pitchFamily="34" charset="0"/>
              </a:rPr>
              <a:t> </a:t>
            </a:r>
            <a:r>
              <a:rPr lang="en-US" altLang="en-US" sz="4000" b="1" dirty="0" err="1">
                <a:cs typeface="Arial" panose="020B0604020202020204" pitchFamily="34" charset="0"/>
              </a:rPr>
              <a:t>người</a:t>
            </a:r>
            <a:r>
              <a:rPr lang="en-US" altLang="en-US" sz="4000" b="1" dirty="0">
                <a:cs typeface="Arial" panose="020B0604020202020204" pitchFamily="34" charset="0"/>
              </a:rPr>
              <a:t> </a:t>
            </a:r>
            <a:r>
              <a:rPr lang="en-US" altLang="en-US" sz="4000" b="1" dirty="0" err="1">
                <a:cs typeface="Arial" panose="020B0604020202020204" pitchFamily="34" charset="0"/>
              </a:rPr>
              <a:t>lao</a:t>
            </a:r>
            <a:r>
              <a:rPr lang="en-US" altLang="en-US" sz="4000" b="1" dirty="0">
                <a:cs typeface="Arial" panose="020B0604020202020204" pitchFamily="34" charset="0"/>
              </a:rPr>
              <a:t> </a:t>
            </a:r>
            <a:r>
              <a:rPr lang="en-US" altLang="en-US" sz="4000" b="1" dirty="0" err="1">
                <a:cs typeface="Arial" panose="020B0604020202020204" pitchFamily="34" charset="0"/>
              </a:rPr>
              <a:t>động</a:t>
            </a:r>
            <a:r>
              <a:rPr lang="en-US" altLang="en-US" sz="4000" b="1" dirty="0">
                <a:cs typeface="Arial" panose="020B0604020202020204" pitchFamily="34" charset="0"/>
              </a:rPr>
              <a:t> </a:t>
            </a:r>
            <a:r>
              <a:rPr lang="en-US" altLang="en-US" sz="4000" b="1" dirty="0" err="1">
                <a:cs typeface="Arial" panose="020B0604020202020204" pitchFamily="34" charset="0"/>
              </a:rPr>
              <a:t>trong</a:t>
            </a:r>
            <a:r>
              <a:rPr lang="en-US" altLang="en-US" sz="4000" b="1" dirty="0">
                <a:cs typeface="Arial" panose="020B0604020202020204" pitchFamily="34" charset="0"/>
              </a:rPr>
              <a:t> </a:t>
            </a:r>
            <a:r>
              <a:rPr lang="en-US" altLang="en-US" sz="4000" b="1" dirty="0" err="1">
                <a:cs typeface="Arial" panose="020B0604020202020204" pitchFamily="34" charset="0"/>
              </a:rPr>
              <a:t>xã</a:t>
            </a:r>
            <a:r>
              <a:rPr lang="en-US" altLang="en-US" sz="4000" b="1" dirty="0">
                <a:cs typeface="Arial" panose="020B0604020202020204" pitchFamily="34" charset="0"/>
              </a:rPr>
              <a:t> </a:t>
            </a:r>
            <a:r>
              <a:rPr lang="en-US" altLang="en-US" sz="4000" b="1" dirty="0" err="1">
                <a:cs typeface="Arial" panose="020B0604020202020204" pitchFamily="34" charset="0"/>
              </a:rPr>
              <a:t>hội</a:t>
            </a:r>
            <a:r>
              <a:rPr lang="en-US" altLang="en-US" sz="4000" b="1" dirty="0">
                <a:cs typeface="Arial" panose="020B0604020202020204" pitchFamily="34" charset="0"/>
              </a:rPr>
              <a:t> </a:t>
            </a:r>
            <a:r>
              <a:rPr lang="en-US" altLang="en-US" sz="4000" b="1" dirty="0" err="1">
                <a:cs typeface="Arial" panose="020B0604020202020204" pitchFamily="34" charset="0"/>
              </a:rPr>
              <a:t>đều</a:t>
            </a:r>
            <a:endParaRPr lang="en-US" altLang="en-US" sz="4000" b="1" dirty="0">
              <a:cs typeface="Arial" panose="020B0604020202020204" pitchFamily="34" charset="0"/>
            </a:endParaRPr>
          </a:p>
          <a:p>
            <a:r>
              <a:rPr lang="en-US" altLang="en-US" sz="4000" b="1" dirty="0" err="1">
                <a:cs typeface="Arial" panose="020B0604020202020204" pitchFamily="34" charset="0"/>
              </a:rPr>
              <a:t>gắn</a:t>
            </a:r>
            <a:r>
              <a:rPr lang="en-US" altLang="en-US" sz="4000" b="1" dirty="0">
                <a:cs typeface="Arial" panose="020B0604020202020204" pitchFamily="34" charset="0"/>
              </a:rPr>
              <a:t> </a:t>
            </a:r>
            <a:r>
              <a:rPr lang="en-US" altLang="en-US" sz="4000" b="1" dirty="0" err="1">
                <a:cs typeface="Arial" panose="020B0604020202020204" pitchFamily="34" charset="0"/>
              </a:rPr>
              <a:t>bó</a:t>
            </a:r>
            <a:r>
              <a:rPr lang="en-US" altLang="en-US" sz="4000" b="1" dirty="0">
                <a:cs typeface="Arial" panose="020B0604020202020204" pitchFamily="34" charset="0"/>
              </a:rPr>
              <a:t> </a:t>
            </a:r>
            <a:r>
              <a:rPr lang="en-US" altLang="en-US" sz="4000" b="1" dirty="0" err="1">
                <a:cs typeface="Arial" panose="020B0604020202020204" pitchFamily="34" charset="0"/>
              </a:rPr>
              <a:t>với</a:t>
            </a:r>
            <a:r>
              <a:rPr lang="en-US" altLang="en-US" sz="4000" b="1" dirty="0">
                <a:cs typeface="Arial" panose="020B0604020202020204" pitchFamily="34" charset="0"/>
              </a:rPr>
              <a:t> </a:t>
            </a:r>
            <a:r>
              <a:rPr lang="en-US" altLang="en-US" sz="4000" b="1" dirty="0" err="1">
                <a:cs typeface="Arial" panose="020B0604020202020204" pitchFamily="34" charset="0"/>
              </a:rPr>
              <a:t>một</a:t>
            </a:r>
            <a:r>
              <a:rPr lang="en-US" altLang="en-US" sz="4000" b="1" dirty="0">
                <a:cs typeface="Arial" panose="020B0604020202020204" pitchFamily="34" charset="0"/>
              </a:rPr>
              <a:t> </a:t>
            </a:r>
            <a:r>
              <a:rPr lang="en-US" altLang="en-US" sz="4000" b="1" dirty="0" err="1">
                <a:cs typeface="Arial" panose="020B0604020202020204" pitchFamily="34" charset="0"/>
              </a:rPr>
              <a:t>công</a:t>
            </a:r>
            <a:r>
              <a:rPr lang="en-US" altLang="en-US" sz="4000" b="1" dirty="0">
                <a:cs typeface="Arial" panose="020B0604020202020204" pitchFamily="34" charset="0"/>
              </a:rPr>
              <a:t> </a:t>
            </a:r>
            <a:r>
              <a:rPr lang="en-US" altLang="en-US" sz="4000" b="1" dirty="0" err="1">
                <a:cs typeface="Arial" panose="020B0604020202020204" pitchFamily="34" charset="0"/>
              </a:rPr>
              <a:t>việc</a:t>
            </a:r>
            <a:r>
              <a:rPr lang="en-US" altLang="en-US" sz="4000" b="1" dirty="0">
                <a:cs typeface="Arial" panose="020B0604020202020204" pitchFamily="34" charset="0"/>
              </a:rPr>
              <a:t>, </a:t>
            </a:r>
            <a:r>
              <a:rPr lang="en-US" altLang="en-US" sz="4000" b="1" dirty="0" err="1">
                <a:cs typeface="Arial" panose="020B0604020202020204" pitchFamily="34" charset="0"/>
              </a:rPr>
              <a:t>công</a:t>
            </a:r>
            <a:r>
              <a:rPr lang="en-US" altLang="en-US" sz="4000" b="1" dirty="0">
                <a:cs typeface="Arial" panose="020B0604020202020204" pitchFamily="34" charset="0"/>
              </a:rPr>
              <a:t> </a:t>
            </a:r>
            <a:r>
              <a:rPr lang="en-US" altLang="en-US" sz="4000" b="1" dirty="0" err="1">
                <a:cs typeface="Arial" panose="020B0604020202020204" pitchFamily="34" charset="0"/>
              </a:rPr>
              <a:t>việc</a:t>
            </a:r>
            <a:r>
              <a:rPr lang="en-US" altLang="en-US" sz="4000" b="1" dirty="0">
                <a:cs typeface="Arial" panose="020B0604020202020204" pitchFamily="34" charset="0"/>
              </a:rPr>
              <a:t> </a:t>
            </a:r>
            <a:r>
              <a:rPr lang="en-US" altLang="en-US" sz="4000" b="1" dirty="0" err="1">
                <a:cs typeface="Arial" panose="020B0604020202020204" pitchFamily="34" charset="0"/>
              </a:rPr>
              <a:t>nào</a:t>
            </a:r>
            <a:r>
              <a:rPr lang="en-US" altLang="en-US" sz="4000" b="1" dirty="0">
                <a:cs typeface="Arial" panose="020B0604020202020204" pitchFamily="34" charset="0"/>
              </a:rPr>
              <a:t> </a:t>
            </a:r>
            <a:r>
              <a:rPr lang="en-US" altLang="en-US" sz="4000" b="1" dirty="0" err="1">
                <a:cs typeface="Arial" panose="020B0604020202020204" pitchFamily="34" charset="0"/>
              </a:rPr>
              <a:t>cũng</a:t>
            </a:r>
            <a:r>
              <a:rPr lang="en-US" altLang="en-US" sz="4000" b="1" dirty="0">
                <a:cs typeface="Arial" panose="020B0604020202020204" pitchFamily="34" charset="0"/>
              </a:rPr>
              <a:t> </a:t>
            </a:r>
            <a:r>
              <a:rPr lang="en-US" altLang="en-US" sz="4000" b="1" dirty="0" err="1">
                <a:cs typeface="Arial" panose="020B0604020202020204" pitchFamily="34" charset="0"/>
              </a:rPr>
              <a:t>quan</a:t>
            </a:r>
            <a:r>
              <a:rPr lang="en-US" altLang="en-US" sz="4000" b="1" dirty="0">
                <a:cs typeface="Arial" panose="020B0604020202020204" pitchFamily="34" charset="0"/>
              </a:rPr>
              <a:t> </a:t>
            </a:r>
            <a:r>
              <a:rPr lang="en-US" altLang="en-US" sz="4000" b="1" dirty="0" err="1">
                <a:cs typeface="Arial" panose="020B0604020202020204" pitchFamily="34" charset="0"/>
              </a:rPr>
              <a:t>trọng</a:t>
            </a:r>
            <a:r>
              <a:rPr lang="en-US" altLang="en-US" sz="4000" b="1" dirty="0">
                <a:cs typeface="Arial" panose="020B0604020202020204" pitchFamily="34" charset="0"/>
              </a:rPr>
              <a:t>, </a:t>
            </a:r>
            <a:r>
              <a:rPr lang="en-US" altLang="en-US" sz="4000" b="1" dirty="0" err="1">
                <a:cs typeface="Arial" panose="020B0604020202020204" pitchFamily="34" charset="0"/>
              </a:rPr>
              <a:t>cũng</a:t>
            </a:r>
            <a:r>
              <a:rPr lang="en-US" altLang="en-US" sz="4000" b="1" dirty="0">
                <a:cs typeface="Arial" panose="020B0604020202020204" pitchFamily="34" charset="0"/>
              </a:rPr>
              <a:t> </a:t>
            </a:r>
            <a:r>
              <a:rPr lang="en-US" altLang="en-US" sz="4000" b="1" dirty="0" err="1">
                <a:cs typeface="Arial" panose="020B0604020202020204" pitchFamily="34" charset="0"/>
              </a:rPr>
              <a:t>đáng</a:t>
            </a:r>
            <a:r>
              <a:rPr lang="en-US" altLang="en-US" sz="4000" b="1" dirty="0">
                <a:cs typeface="Arial" panose="020B0604020202020204" pitchFamily="34" charset="0"/>
              </a:rPr>
              <a:t> </a:t>
            </a:r>
            <a:r>
              <a:rPr lang="en-US" altLang="en-US" sz="4000" b="1" dirty="0" err="1">
                <a:cs typeface="Arial" panose="020B0604020202020204" pitchFamily="34" charset="0"/>
              </a:rPr>
              <a:t>quý</a:t>
            </a:r>
            <a:r>
              <a:rPr lang="en-US" altLang="en-US" sz="4000" b="1" dirty="0">
                <a:cs typeface="Arial" panose="020B0604020202020204" pitchFamily="34" charset="0"/>
              </a:rPr>
              <a:t>.</a:t>
            </a:r>
          </a:p>
        </p:txBody>
      </p:sp>
    </p:spTree>
    <p:extLst>
      <p:ext uri="{BB962C8B-B14F-4D97-AF65-F5344CB8AC3E}">
        <p14:creationId xmlns:p14="http://schemas.microsoft.com/office/powerpoint/2010/main" val="16421110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0" name="圆角矩形 10">
            <a:extLst>
              <a:ext uri="{FF2B5EF4-FFF2-40B4-BE49-F238E27FC236}">
                <a16:creationId xmlns:a16="http://schemas.microsoft.com/office/drawing/2014/main" id="{BD230ACD-7FF3-4427-8454-CB019394EDFC}"/>
              </a:ext>
            </a:extLst>
          </p:cNvPr>
          <p:cNvSpPr/>
          <p:nvPr/>
        </p:nvSpPr>
        <p:spPr>
          <a:xfrm>
            <a:off x="391491" y="990083"/>
            <a:ext cx="11607800" cy="5029199"/>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49223" name="Text Box 71"/>
          <p:cNvSpPr txBox="1">
            <a:spLocks noChangeArrowheads="1"/>
          </p:cNvSpPr>
          <p:nvPr/>
        </p:nvSpPr>
        <p:spPr bwMode="auto">
          <a:xfrm>
            <a:off x="226032" y="157181"/>
            <a:ext cx="10911154" cy="646331"/>
          </a:xfrm>
          <a:prstGeom prst="rect">
            <a:avLst/>
          </a:prstGeom>
          <a:solidFill>
            <a:schemeClr val="bg1"/>
          </a:solidFill>
          <a:ln w="9525">
            <a:noFill/>
            <a:miter lim="800000"/>
            <a:headEnd/>
            <a:tailEnd/>
          </a:ln>
          <a:effectLst/>
        </p:spPr>
        <p:txBody>
          <a:bodyPr wrap="square">
            <a:spAutoFit/>
          </a:bodyPr>
          <a:lstStyle/>
          <a:p>
            <a:pPr eaLnBrk="1" hangingPunct="1">
              <a:spcBef>
                <a:spcPct val="50000"/>
              </a:spcBef>
              <a:defRPr/>
            </a:pPr>
            <a:r>
              <a:rPr lang="en-US"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c. </a:t>
            </a:r>
            <a:r>
              <a:rPr lang="en-US" sz="3600" b="1" dirty="0" err="1">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Câu</a:t>
            </a:r>
            <a:r>
              <a:rPr lang="en-US"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chuyện</a:t>
            </a:r>
            <a:r>
              <a:rPr lang="en-US"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muốn</a:t>
            </a:r>
            <a:r>
              <a:rPr lang="en-US"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khuyên</a:t>
            </a:r>
            <a:r>
              <a:rPr lang="en-US"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chúng</a:t>
            </a:r>
            <a:r>
              <a:rPr lang="en-US"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 ta </a:t>
            </a:r>
            <a:r>
              <a:rPr lang="en-US" sz="3600" b="1" dirty="0" err="1">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điều</a:t>
            </a:r>
            <a:r>
              <a:rPr lang="en-US"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gì</a:t>
            </a:r>
            <a:r>
              <a:rPr lang="en-US"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 ?</a:t>
            </a:r>
          </a:p>
        </p:txBody>
      </p:sp>
      <p:sp>
        <p:nvSpPr>
          <p:cNvPr id="49224" name="Text Box 72"/>
          <p:cNvSpPr txBox="1">
            <a:spLocks noChangeArrowheads="1"/>
          </p:cNvSpPr>
          <p:nvPr/>
        </p:nvSpPr>
        <p:spPr bwMode="auto">
          <a:xfrm>
            <a:off x="1463032" y="1532467"/>
            <a:ext cx="7536354" cy="954107"/>
          </a:xfrm>
          <a:prstGeom prst="rect">
            <a:avLst/>
          </a:prstGeom>
          <a:noFill/>
          <a:ln w="9525">
            <a:noFill/>
            <a:miter lim="800000"/>
            <a:headEnd/>
            <a:tailEnd/>
          </a:ln>
          <a:effectLst/>
        </p:spPr>
        <p:txBody>
          <a:bodyPr wrap="square">
            <a:spAutoFit/>
          </a:bodyPr>
          <a:lstStyle/>
          <a:p>
            <a:pPr eaLnBrk="1" hangingPunct="1">
              <a:spcBef>
                <a:spcPct val="50000"/>
              </a:spcBef>
              <a:defRPr/>
            </a:pPr>
            <a:r>
              <a:rPr lang="en-US" sz="2800" b="1" dirty="0">
                <a:solidFill>
                  <a:srgbClr val="006600"/>
                </a:solidFill>
                <a:latin typeface="Arial" panose="020B0604020202020204" pitchFamily="34" charset="0"/>
                <a:cs typeface="Arial" panose="020B0604020202020204" pitchFamily="34" charset="0"/>
              </a:rPr>
              <a:t>A. </a:t>
            </a:r>
            <a:r>
              <a:rPr lang="en-US" sz="2800" b="1" dirty="0" err="1">
                <a:solidFill>
                  <a:srgbClr val="006600"/>
                </a:solidFill>
                <a:latin typeface="Arial" panose="020B0604020202020204" pitchFamily="34" charset="0"/>
                <a:cs typeface="Arial" panose="020B0604020202020204" pitchFamily="34" charset="0"/>
              </a:rPr>
              <a:t>Khuyên</a:t>
            </a:r>
            <a:r>
              <a:rPr lang="en-US" sz="2800" b="1" dirty="0">
                <a:solidFill>
                  <a:srgbClr val="006600"/>
                </a:solidFill>
                <a:latin typeface="Arial" panose="020B0604020202020204" pitchFamily="34" charset="0"/>
                <a:cs typeface="Arial" panose="020B0604020202020204" pitchFamily="34" charset="0"/>
              </a:rPr>
              <a:t> ta </a:t>
            </a:r>
            <a:r>
              <a:rPr lang="en-US" sz="2800" b="1" dirty="0" err="1">
                <a:solidFill>
                  <a:srgbClr val="006600"/>
                </a:solidFill>
                <a:latin typeface="Arial" panose="020B0604020202020204" pitchFamily="34" charset="0"/>
                <a:cs typeface="Arial" panose="020B0604020202020204" pitchFamily="34" charset="0"/>
              </a:rPr>
              <a:t>nên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làm</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việc</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vì</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bản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thân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mình</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mà</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không</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cần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quan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tâm</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đến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người</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khác</a:t>
            </a:r>
            <a:r>
              <a:rPr lang="en-US" sz="2800" b="1" dirty="0">
                <a:solidFill>
                  <a:srgbClr val="006600"/>
                </a:solidFill>
                <a:latin typeface="Arial" panose="020B0604020202020204" pitchFamily="34" charset="0"/>
                <a:cs typeface="Arial" panose="020B0604020202020204" pitchFamily="34" charset="0"/>
              </a:rPr>
              <a:t>.</a:t>
            </a:r>
          </a:p>
        </p:txBody>
      </p:sp>
      <p:sp>
        <p:nvSpPr>
          <p:cNvPr id="49229" name="Text Box 77"/>
          <p:cNvSpPr txBox="1">
            <a:spLocks noChangeArrowheads="1"/>
          </p:cNvSpPr>
          <p:nvPr/>
        </p:nvSpPr>
        <p:spPr bwMode="auto">
          <a:xfrm>
            <a:off x="1463032" y="2791112"/>
            <a:ext cx="7309784" cy="954107"/>
          </a:xfrm>
          <a:prstGeom prst="rect">
            <a:avLst/>
          </a:prstGeom>
          <a:noFill/>
          <a:ln w="9525">
            <a:noFill/>
            <a:miter lim="800000"/>
            <a:headEnd/>
            <a:tailEnd/>
          </a:ln>
          <a:effectLst/>
        </p:spPr>
        <p:txBody>
          <a:bodyPr wrap="square">
            <a:spAutoFit/>
          </a:bodyPr>
          <a:lstStyle/>
          <a:p>
            <a:pPr eaLnBrk="1" hangingPunct="1">
              <a:spcBef>
                <a:spcPct val="50000"/>
              </a:spcBef>
              <a:defRPr/>
            </a:pPr>
            <a:r>
              <a:rPr lang="en-US" sz="2800" b="1" dirty="0">
                <a:solidFill>
                  <a:srgbClr val="006600"/>
                </a:solidFill>
                <a:latin typeface="Arial" panose="020B0604020202020204" pitchFamily="34" charset="0"/>
                <a:cs typeface="Arial" panose="020B0604020202020204" pitchFamily="34" charset="0"/>
              </a:rPr>
              <a:t>B. </a:t>
            </a:r>
            <a:r>
              <a:rPr lang="en-US" sz="2800" b="1" dirty="0" err="1">
                <a:solidFill>
                  <a:srgbClr val="006600"/>
                </a:solidFill>
                <a:latin typeface="Arial" panose="020B0604020202020204" pitchFamily="34" charset="0"/>
                <a:cs typeface="Arial" panose="020B0604020202020204" pitchFamily="34" charset="0"/>
              </a:rPr>
              <a:t>Khuyên</a:t>
            </a:r>
            <a:r>
              <a:rPr lang="en-US" sz="2800" b="1" dirty="0">
                <a:solidFill>
                  <a:srgbClr val="006600"/>
                </a:solidFill>
                <a:latin typeface="Arial" panose="020B0604020202020204" pitchFamily="34" charset="0"/>
                <a:cs typeface="Arial" panose="020B0604020202020204" pitchFamily="34" charset="0"/>
              </a:rPr>
              <a:t> ta </a:t>
            </a:r>
            <a:r>
              <a:rPr lang="en-US" sz="2800" b="1" dirty="0" err="1">
                <a:solidFill>
                  <a:srgbClr val="006600"/>
                </a:solidFill>
                <a:latin typeface="Arial" panose="020B0604020202020204" pitchFamily="34" charset="0"/>
                <a:cs typeface="Arial" panose="020B0604020202020204" pitchFamily="34" charset="0"/>
              </a:rPr>
              <a:t>không</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nên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bận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tâm</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vì</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chẳng</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có</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việc</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gì</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quan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trọng</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cả</a:t>
            </a:r>
            <a:r>
              <a:rPr lang="en-US" sz="2800" b="1" dirty="0">
                <a:solidFill>
                  <a:srgbClr val="006600"/>
                </a:solidFill>
                <a:latin typeface="Arial" panose="020B0604020202020204" pitchFamily="34" charset="0"/>
                <a:cs typeface="Arial" panose="020B0604020202020204" pitchFamily="34" charset="0"/>
              </a:rPr>
              <a:t>.</a:t>
            </a:r>
            <a:endParaRPr lang="en-US" sz="2800" b="1" dirty="0">
              <a:solidFill>
                <a:srgbClr val="00660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49232" name="Text Box 80"/>
          <p:cNvSpPr txBox="1">
            <a:spLocks noChangeArrowheads="1"/>
          </p:cNvSpPr>
          <p:nvPr/>
        </p:nvSpPr>
        <p:spPr bwMode="auto">
          <a:xfrm>
            <a:off x="1443565" y="4049757"/>
            <a:ext cx="7042889" cy="1384995"/>
          </a:xfrm>
          <a:prstGeom prst="rect">
            <a:avLst/>
          </a:prstGeom>
          <a:noFill/>
          <a:ln w="9525">
            <a:noFill/>
            <a:miter lim="800000"/>
            <a:headEnd/>
            <a:tailEnd/>
          </a:ln>
          <a:effectLst/>
        </p:spPr>
        <p:txBody>
          <a:bodyPr wrap="square">
            <a:spAutoFit/>
          </a:bodyPr>
          <a:lstStyle/>
          <a:p>
            <a:pPr eaLnBrk="1" hangingPunct="1">
              <a:spcBef>
                <a:spcPct val="50000"/>
              </a:spcBef>
              <a:defRPr/>
            </a:pPr>
            <a:r>
              <a:rPr lang="en-US" sz="2800" b="1" dirty="0">
                <a:solidFill>
                  <a:srgbClr val="006600"/>
                </a:solidFill>
                <a:latin typeface="Arial" panose="020B0604020202020204" pitchFamily="34" charset="0"/>
                <a:cs typeface="Arial" panose="020B0604020202020204" pitchFamily="34" charset="0"/>
              </a:rPr>
              <a:t>C. </a:t>
            </a:r>
            <a:r>
              <a:rPr lang="en-US" sz="2800" b="1" dirty="0" err="1">
                <a:solidFill>
                  <a:srgbClr val="006600"/>
                </a:solidFill>
                <a:latin typeface="Arial" panose="020B0604020202020204" pitchFamily="34" charset="0"/>
                <a:cs typeface="Arial" panose="020B0604020202020204" pitchFamily="34" charset="0"/>
              </a:rPr>
              <a:t>Khuyên</a:t>
            </a:r>
            <a:r>
              <a:rPr lang="en-US" sz="2800" b="1" dirty="0">
                <a:solidFill>
                  <a:srgbClr val="006600"/>
                </a:solidFill>
                <a:latin typeface="Arial" panose="020B0604020202020204" pitchFamily="34" charset="0"/>
                <a:cs typeface="Arial" panose="020B0604020202020204" pitchFamily="34" charset="0"/>
              </a:rPr>
              <a:t> ta </a:t>
            </a:r>
            <a:r>
              <a:rPr lang="en-US" sz="2800" b="1" dirty="0" err="1">
                <a:solidFill>
                  <a:srgbClr val="006600"/>
                </a:solidFill>
                <a:latin typeface="Arial" panose="020B0604020202020204" pitchFamily="34" charset="0"/>
                <a:cs typeface="Arial" panose="020B0604020202020204" pitchFamily="34" charset="0"/>
              </a:rPr>
              <a:t>nên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suy</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nghĩ</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vì</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mọi</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người</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không</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nên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ích</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kỉ</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chỉ</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nghĩ</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cho</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bản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thân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mình</a:t>
            </a:r>
            <a:r>
              <a:rPr lang="en-US" sz="2800" b="1" dirty="0">
                <a:solidFill>
                  <a:srgbClr val="006600"/>
                </a:solidFill>
                <a:latin typeface="Arial" panose="020B0604020202020204" pitchFamily="34" charset="0"/>
                <a:cs typeface="Arial" panose="020B0604020202020204" pitchFamily="34" charset="0"/>
              </a:rPr>
              <a:t>.</a:t>
            </a:r>
          </a:p>
        </p:txBody>
      </p:sp>
      <p:pic>
        <p:nvPicPr>
          <p:cNvPr id="19" name="Picture 18">
            <a:extLst>
              <a:ext uri="{FF2B5EF4-FFF2-40B4-BE49-F238E27FC236}">
                <a16:creationId xmlns:a16="http://schemas.microsoft.com/office/drawing/2014/main" id="{BD6DC490-4877-4AB9-A346-E81CBE583F3D}"/>
              </a:ext>
            </a:extLst>
          </p:cNvPr>
          <p:cNvPicPr>
            <a:picLocks noChangeAspect="1"/>
          </p:cNvPicPr>
          <p:nvPr/>
        </p:nvPicPr>
        <p:blipFill>
          <a:blip r:embed="rId2"/>
          <a:stretch>
            <a:fillRect/>
          </a:stretch>
        </p:blipFill>
        <p:spPr>
          <a:xfrm>
            <a:off x="9224267" y="3954732"/>
            <a:ext cx="1201246" cy="1120232"/>
          </a:xfrm>
          <a:prstGeom prst="rect">
            <a:avLst/>
          </a:prstGeom>
        </p:spPr>
      </p:pic>
      <p:pic>
        <p:nvPicPr>
          <p:cNvPr id="11" name="图片 2">
            <a:extLst>
              <a:ext uri="{FF2B5EF4-FFF2-40B4-BE49-F238E27FC236}">
                <a16:creationId xmlns:a16="http://schemas.microsoft.com/office/drawing/2014/main" id="{73A6877F-AD2F-4C1E-A33E-0601AB9718E5}"/>
              </a:ext>
            </a:extLst>
          </p:cNvPr>
          <p:cNvPicPr>
            <a:picLocks noChangeAspect="1"/>
          </p:cNvPicPr>
          <p:nvPr/>
        </p:nvPicPr>
        <p:blipFill rotWithShape="1">
          <a:blip r:embed="rId3">
            <a:extLst>
              <a:ext uri="{28A0092B-C50C-407E-A947-70E740481C1C}">
                <a14:useLocalDpi xmlns:a14="http://schemas.microsoft.com/office/drawing/2010/main" val="0"/>
              </a:ext>
            </a:extLst>
          </a:blip>
          <a:srcRect t="80288" r="41526"/>
          <a:stretch/>
        </p:blipFill>
        <p:spPr>
          <a:xfrm>
            <a:off x="99392" y="5410615"/>
            <a:ext cx="12191999" cy="1668162"/>
          </a:xfrm>
          <a:prstGeom prst="rect">
            <a:avLst/>
          </a:prstGeom>
        </p:spPr>
      </p:pic>
      <p:pic>
        <p:nvPicPr>
          <p:cNvPr id="12" name="Picture 11">
            <a:extLst>
              <a:ext uri="{FF2B5EF4-FFF2-40B4-BE49-F238E27FC236}">
                <a16:creationId xmlns:a16="http://schemas.microsoft.com/office/drawing/2014/main" id="{3161DF47-843D-4B3D-8906-A5C6FBD4AE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84024">
            <a:off x="10439594" y="-492600"/>
            <a:ext cx="2096685" cy="2096685"/>
          </a:xfrm>
          <a:prstGeom prst="rect">
            <a:avLst/>
          </a:prstGeom>
          <a:effectLst>
            <a:outerShdw blurRad="50800" dist="50800" dir="5400000" algn="ctr" rotWithShape="0">
              <a:srgbClr val="000000">
                <a:alpha val="97000"/>
              </a:srgbClr>
            </a:outerShdw>
          </a:effectLst>
        </p:spPr>
      </p:pic>
      <p:pic>
        <p:nvPicPr>
          <p:cNvPr id="13" name="图片 24">
            <a:extLst>
              <a:ext uri="{FF2B5EF4-FFF2-40B4-BE49-F238E27FC236}">
                <a16:creationId xmlns:a16="http://schemas.microsoft.com/office/drawing/2014/main" id="{691FACC9-CB85-4149-88C0-7C33A6D4D5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7169" y="121401"/>
            <a:ext cx="2943461" cy="4423815"/>
          </a:xfrm>
          <a:prstGeom prst="rect">
            <a:avLst/>
          </a:prstGeom>
        </p:spPr>
      </p:pic>
    </p:spTree>
    <p:extLst>
      <p:ext uri="{BB962C8B-B14F-4D97-AF65-F5344CB8AC3E}">
        <p14:creationId xmlns:p14="http://schemas.microsoft.com/office/powerpoint/2010/main" val="1925725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223"/>
                                        </p:tgtEl>
                                        <p:attrNameLst>
                                          <p:attrName>style.visibility</p:attrName>
                                        </p:attrNameLst>
                                      </p:cBhvr>
                                      <p:to>
                                        <p:strVal val="visible"/>
                                      </p:to>
                                    </p:set>
                                    <p:animEffect transition="in" filter="fade">
                                      <p:cBhvr>
                                        <p:cTn id="7" dur="500"/>
                                        <p:tgtEl>
                                          <p:spTgt spid="492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9224"/>
                                        </p:tgtEl>
                                        <p:attrNameLst>
                                          <p:attrName>style.visibility</p:attrName>
                                        </p:attrNameLst>
                                      </p:cBhvr>
                                      <p:to>
                                        <p:strVal val="visible"/>
                                      </p:to>
                                    </p:set>
                                    <p:animEffect transition="in" filter="barn(inVertical)">
                                      <p:cBhvr>
                                        <p:cTn id="12" dur="500"/>
                                        <p:tgtEl>
                                          <p:spTgt spid="492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9229"/>
                                        </p:tgtEl>
                                        <p:attrNameLst>
                                          <p:attrName>style.visibility</p:attrName>
                                        </p:attrNameLst>
                                      </p:cBhvr>
                                      <p:to>
                                        <p:strVal val="visible"/>
                                      </p:to>
                                    </p:set>
                                    <p:animEffect transition="in" filter="barn(inVertical)">
                                      <p:cBhvr>
                                        <p:cTn id="15" dur="500"/>
                                        <p:tgtEl>
                                          <p:spTgt spid="4922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9232"/>
                                        </p:tgtEl>
                                        <p:attrNameLst>
                                          <p:attrName>style.visibility</p:attrName>
                                        </p:attrNameLst>
                                      </p:cBhvr>
                                      <p:to>
                                        <p:strVal val="visible"/>
                                      </p:to>
                                    </p:set>
                                    <p:animEffect transition="in" filter="barn(inVertical)">
                                      <p:cBhvr>
                                        <p:cTn id="18" dur="500"/>
                                        <p:tgtEl>
                                          <p:spTgt spid="4923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23" grpId="0" animBg="1"/>
      <p:bldP spid="49224" grpId="0"/>
      <p:bldP spid="49229" grpId="0"/>
      <p:bldP spid="492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10">
            <a:extLst>
              <a:ext uri="{FF2B5EF4-FFF2-40B4-BE49-F238E27FC236}">
                <a16:creationId xmlns:a16="http://schemas.microsoft.com/office/drawing/2014/main" id="{4E31B812-77F4-40C3-9D90-CE000816F52D}"/>
              </a:ext>
            </a:extLst>
          </p:cNvPr>
          <p:cNvSpPr/>
          <p:nvPr/>
        </p:nvSpPr>
        <p:spPr>
          <a:xfrm>
            <a:off x="1133606" y="235609"/>
            <a:ext cx="10843045" cy="6368851"/>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28" name="图片 27">
            <a:extLst>
              <a:ext uri="{FF2B5EF4-FFF2-40B4-BE49-F238E27FC236}">
                <a16:creationId xmlns:a16="http://schemas.microsoft.com/office/drawing/2014/main" id="{01517409-D12D-45AC-9B23-B862D34E1040}"/>
              </a:ext>
            </a:extLst>
          </p:cNvPr>
          <p:cNvPicPr>
            <a:picLocks noChangeAspect="1"/>
          </p:cNvPicPr>
          <p:nvPr/>
        </p:nvPicPr>
        <p:blipFill rotWithShape="1">
          <a:blip r:embed="rId3">
            <a:extLst>
              <a:ext uri="{28A0092B-C50C-407E-A947-70E740481C1C}">
                <a14:useLocalDpi xmlns:a14="http://schemas.microsoft.com/office/drawing/2010/main" val="0"/>
              </a:ext>
            </a:extLst>
          </a:blip>
          <a:srcRect t="67901"/>
          <a:stretch/>
        </p:blipFill>
        <p:spPr>
          <a:xfrm>
            <a:off x="-1390276" y="5080584"/>
            <a:ext cx="10058400" cy="1814945"/>
          </a:xfrm>
          <a:prstGeom prst="rect">
            <a:avLst/>
          </a:prstGeom>
        </p:spPr>
      </p:pic>
      <p:pic>
        <p:nvPicPr>
          <p:cNvPr id="29" name="图片 28">
            <a:extLst>
              <a:ext uri="{FF2B5EF4-FFF2-40B4-BE49-F238E27FC236}">
                <a16:creationId xmlns:a16="http://schemas.microsoft.com/office/drawing/2014/main" id="{03858454-7124-4ED5-B52F-14CABDF2048E}"/>
              </a:ext>
            </a:extLst>
          </p:cNvPr>
          <p:cNvPicPr>
            <a:picLocks noChangeAspect="1"/>
          </p:cNvPicPr>
          <p:nvPr/>
        </p:nvPicPr>
        <p:blipFill rotWithShape="1">
          <a:blip r:embed="rId3">
            <a:extLst>
              <a:ext uri="{28A0092B-C50C-407E-A947-70E740481C1C}">
                <a14:useLocalDpi xmlns:a14="http://schemas.microsoft.com/office/drawing/2010/main" val="0"/>
              </a:ext>
            </a:extLst>
          </a:blip>
          <a:srcRect l="46884" t="67901"/>
          <a:stretch/>
        </p:blipFill>
        <p:spPr>
          <a:xfrm flipH="1">
            <a:off x="6760264" y="5029525"/>
            <a:ext cx="5375564" cy="1814945"/>
          </a:xfrm>
          <a:prstGeom prst="rect">
            <a:avLst/>
          </a:prstGeom>
        </p:spPr>
      </p:pic>
      <p:pic>
        <p:nvPicPr>
          <p:cNvPr id="46" name="Picture 45">
            <a:extLst>
              <a:ext uri="{FF2B5EF4-FFF2-40B4-BE49-F238E27FC236}">
                <a16:creationId xmlns:a16="http://schemas.microsoft.com/office/drawing/2014/main" id="{9982F81D-1514-4BE4-8390-E9979D797E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84024">
            <a:off x="8181769" y="-611229"/>
            <a:ext cx="2258919" cy="2258919"/>
          </a:xfrm>
          <a:prstGeom prst="rect">
            <a:avLst/>
          </a:prstGeom>
          <a:effectLst>
            <a:outerShdw blurRad="50800" dist="50800" dir="5400000" algn="ctr" rotWithShape="0">
              <a:srgbClr val="000000">
                <a:alpha val="97000"/>
              </a:srgbClr>
            </a:outerShdw>
          </a:effectLst>
        </p:spPr>
      </p:pic>
      <p:sp>
        <p:nvSpPr>
          <p:cNvPr id="47" name="TextBox 46">
            <a:extLst>
              <a:ext uri="{FF2B5EF4-FFF2-40B4-BE49-F238E27FC236}">
                <a16:creationId xmlns:a16="http://schemas.microsoft.com/office/drawing/2014/main" id="{EFC311E5-5D4F-4757-AEB5-0119FE4E1BD4}"/>
              </a:ext>
            </a:extLst>
          </p:cNvPr>
          <p:cNvSpPr txBox="1"/>
          <p:nvPr/>
        </p:nvSpPr>
        <p:spPr>
          <a:xfrm>
            <a:off x="2248453" y="389569"/>
            <a:ext cx="4229100" cy="1569660"/>
          </a:xfrm>
          <a:prstGeom prst="rect">
            <a:avLst/>
          </a:prstGeom>
          <a:noFill/>
        </p:spPr>
        <p:txBody>
          <a:bodyPr wrap="square" rtlCol="0">
            <a:spAutoFit/>
          </a:bodyPr>
          <a:lstStyle/>
          <a:p>
            <a:r>
              <a:rPr lang="en-US" altLang="zh-CN" sz="4800" b="1" dirty="0" err="1">
                <a:latin typeface="UTM French Vanilla" panose="02040603050506020204" pitchFamily="18" charset="0"/>
                <a:ea typeface="字魂59号-创粗黑" panose="00000500000000000000" pitchFamily="2" charset="-122"/>
                <a:cs typeface="+mn-ea"/>
                <a:sym typeface="字魂59号-创粗黑" panose="00000500000000000000" pitchFamily="2" charset="-122"/>
              </a:rPr>
              <a:t>Đánh</a:t>
            </a:r>
            <a:r>
              <a:rPr lang="en-US" altLang="zh-CN" sz="4800" b="1" dirty="0">
                <a:latin typeface="UTM French Vanilla" panose="02040603050506020204" pitchFamily="18" charset="0"/>
                <a:ea typeface="字魂59号-创粗黑" panose="00000500000000000000" pitchFamily="2" charset="-122"/>
                <a:cs typeface="+mn-ea"/>
                <a:sym typeface="字魂59号-创粗黑" panose="00000500000000000000" pitchFamily="2" charset="-122"/>
              </a:rPr>
              <a:t> </a:t>
            </a:r>
            <a:r>
              <a:rPr lang="en-US" altLang="zh-CN" sz="4800" b="1" dirty="0" err="1">
                <a:latin typeface="UTM French Vanilla" panose="02040603050506020204" pitchFamily="18" charset="0"/>
                <a:ea typeface="字魂59号-创粗黑" panose="00000500000000000000" pitchFamily="2" charset="-122"/>
                <a:cs typeface="+mn-ea"/>
                <a:sym typeface="字魂59号-创粗黑" panose="00000500000000000000" pitchFamily="2" charset="-122"/>
              </a:rPr>
              <a:t>giá</a:t>
            </a:r>
            <a:r>
              <a:rPr lang="en-US" altLang="zh-CN" sz="4800" b="1" dirty="0">
                <a:latin typeface="UTM French Vanilla" panose="02040603050506020204" pitchFamily="18" charset="0"/>
                <a:ea typeface="字魂59号-创粗黑" panose="00000500000000000000" pitchFamily="2" charset="-122"/>
                <a:cs typeface="+mn-ea"/>
                <a:sym typeface="字魂59号-创粗黑" panose="00000500000000000000" pitchFamily="2" charset="-122"/>
              </a:rPr>
              <a:t> </a:t>
            </a:r>
            <a:r>
              <a:rPr lang="en-US" altLang="zh-CN" sz="4800" b="1" dirty="0" err="1">
                <a:latin typeface="UTM French Vanilla" panose="02040603050506020204" pitchFamily="18" charset="0"/>
                <a:ea typeface="字魂59号-创粗黑" panose="00000500000000000000" pitchFamily="2" charset="-122"/>
                <a:cs typeface="+mn-ea"/>
                <a:sym typeface="字魂59号-创粗黑" panose="00000500000000000000" pitchFamily="2" charset="-122"/>
              </a:rPr>
              <a:t>mục</a:t>
            </a:r>
            <a:r>
              <a:rPr lang="en-US" altLang="zh-CN" sz="4800" b="1" dirty="0">
                <a:latin typeface="UTM French Vanilla" panose="02040603050506020204" pitchFamily="18" charset="0"/>
                <a:ea typeface="字魂59号-创粗黑" panose="00000500000000000000" pitchFamily="2" charset="-122"/>
                <a:cs typeface="+mn-ea"/>
                <a:sym typeface="字魂59号-创粗黑" panose="00000500000000000000" pitchFamily="2" charset="-122"/>
              </a:rPr>
              <a:t> </a:t>
            </a:r>
            <a:r>
              <a:rPr lang="en-US" altLang="zh-CN" sz="4800" b="1" dirty="0" err="1">
                <a:latin typeface="UTM French Vanilla" panose="02040603050506020204" pitchFamily="18" charset="0"/>
                <a:ea typeface="字魂59号-创粗黑" panose="00000500000000000000" pitchFamily="2" charset="-122"/>
                <a:cs typeface="+mn-ea"/>
                <a:sym typeface="字魂59号-创粗黑" panose="00000500000000000000" pitchFamily="2" charset="-122"/>
              </a:rPr>
              <a:t>tiêu</a:t>
            </a:r>
            <a:r>
              <a:rPr lang="en-US" altLang="zh-CN" sz="4800" b="1" dirty="0">
                <a:latin typeface="UTM French Vanilla" panose="02040603050506020204" pitchFamily="18" charset="0"/>
                <a:ea typeface="字魂59号-创粗黑" panose="00000500000000000000" pitchFamily="2" charset="-122"/>
                <a:cs typeface="+mn-ea"/>
                <a:sym typeface="字魂59号-创粗黑" panose="00000500000000000000" pitchFamily="2" charset="-122"/>
              </a:rPr>
              <a:t> </a:t>
            </a:r>
            <a:endParaRPr lang="zh-CN" altLang="en-US" sz="4800" b="1" dirty="0">
              <a:latin typeface="UTM French Vanilla" panose="02040603050506020204" pitchFamily="18" charset="0"/>
              <a:ea typeface="字魂59号-创粗黑" panose="00000500000000000000" pitchFamily="2" charset="-122"/>
              <a:cs typeface="+mn-ea"/>
              <a:sym typeface="字魂59号-创粗黑" panose="00000500000000000000" pitchFamily="2" charset="-122"/>
            </a:endParaRPr>
          </a:p>
          <a:p>
            <a:endParaRPr lang="en-US" sz="4800" b="1" u="sng" dirty="0">
              <a:latin typeface="#9Slide07 SVNSunshine" panose="00000500000000000000" pitchFamily="2" charset="0"/>
            </a:endParaRPr>
          </a:p>
        </p:txBody>
      </p:sp>
      <p:sp>
        <p:nvSpPr>
          <p:cNvPr id="48" name="Google Shape;291;p28">
            <a:extLst>
              <a:ext uri="{FF2B5EF4-FFF2-40B4-BE49-F238E27FC236}">
                <a16:creationId xmlns:a16="http://schemas.microsoft.com/office/drawing/2014/main" id="{2D7815AD-430C-4DDA-8C69-0E898AB499DA}"/>
              </a:ext>
            </a:extLst>
          </p:cNvPr>
          <p:cNvSpPr txBox="1">
            <a:spLocks/>
          </p:cNvSpPr>
          <p:nvPr/>
        </p:nvSpPr>
        <p:spPr>
          <a:xfrm>
            <a:off x="3806711" y="1910287"/>
            <a:ext cx="4711800" cy="15960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pPr algn="ctr">
              <a:spcBef>
                <a:spcPts val="0"/>
              </a:spcBef>
            </a:pPr>
            <a:endParaRPr lang="en-US" u="sng" dirty="0">
              <a:effectLst>
                <a:outerShdw blurRad="38100" dist="38100" dir="2700000" algn="tl">
                  <a:srgbClr val="000000">
                    <a:alpha val="43137"/>
                  </a:srgbClr>
                </a:outerShdw>
              </a:effectLst>
              <a:latin typeface="UTM Kabel KT" panose="02040603050506020204" pitchFamily="18" charset="0"/>
            </a:endParaRPr>
          </a:p>
        </p:txBody>
      </p:sp>
      <p:sp>
        <p:nvSpPr>
          <p:cNvPr id="49" name="Google Shape;291;p28">
            <a:extLst>
              <a:ext uri="{FF2B5EF4-FFF2-40B4-BE49-F238E27FC236}">
                <a16:creationId xmlns:a16="http://schemas.microsoft.com/office/drawing/2014/main" id="{92FD6F34-777E-40B1-AFD4-D472B395225A}"/>
              </a:ext>
            </a:extLst>
          </p:cNvPr>
          <p:cNvSpPr txBox="1">
            <a:spLocks/>
          </p:cNvSpPr>
          <p:nvPr/>
        </p:nvSpPr>
        <p:spPr>
          <a:xfrm>
            <a:off x="1433135" y="1888727"/>
            <a:ext cx="8402556" cy="3542384"/>
          </a:xfrm>
          <a:prstGeom prst="rect">
            <a:avLst/>
          </a:prstGeom>
          <a:noFill/>
          <a:ln>
            <a:noFill/>
          </a:ln>
        </p:spPr>
        <p:txBody>
          <a:bodyPr spcFirstLastPara="1" wrap="square" lIns="91425" tIns="91425" rIns="91425" bIns="91425" anchor="b" anchorCtr="0">
            <a:prstTxWarp prst="textPlain">
              <a:avLst>
                <a:gd name="adj" fmla="val 51814"/>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6000"/>
              <a:buFont typeface="Fredoka One"/>
              <a:buNone/>
              <a:defRPr sz="5200" b="0" i="0" u="none" strike="noStrike" cap="none">
                <a:solidFill>
                  <a:schemeClr val="lt1"/>
                </a:solidFill>
                <a:latin typeface="Fredoka One"/>
                <a:ea typeface="Fredoka One"/>
                <a:cs typeface="Fredoka One"/>
                <a:sym typeface="Fredoka One"/>
              </a:defRPr>
            </a:lvl1pPr>
            <a:lvl2pPr marR="0" lvl="1"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2pPr>
            <a:lvl3pPr marR="0" lvl="2"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3pPr>
            <a:lvl4pPr marR="0" lvl="3"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4pPr>
            <a:lvl5pPr marR="0" lvl="4"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5pPr>
            <a:lvl6pPr marR="0" lvl="5"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6pPr>
            <a:lvl7pPr marR="0" lvl="6"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7pPr>
            <a:lvl8pPr marR="0" lvl="7"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8pPr>
            <a:lvl9pPr marR="0" lvl="8"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9pPr>
          </a:lstStyle>
          <a:p>
            <a:endParaRPr lang="en-US" sz="9600" dirty="0">
              <a:ln w="28575">
                <a:solidFill>
                  <a:schemeClr val="tx1"/>
                </a:solidFill>
              </a:ln>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50" name="组合 25">
            <a:extLst>
              <a:ext uri="{FF2B5EF4-FFF2-40B4-BE49-F238E27FC236}">
                <a16:creationId xmlns:a16="http://schemas.microsoft.com/office/drawing/2014/main" id="{A7E822D8-C896-498C-9138-D47C6CED2CD2}"/>
              </a:ext>
            </a:extLst>
          </p:cNvPr>
          <p:cNvGrpSpPr/>
          <p:nvPr/>
        </p:nvGrpSpPr>
        <p:grpSpPr>
          <a:xfrm>
            <a:off x="1962107" y="1458000"/>
            <a:ext cx="540000" cy="5400000"/>
            <a:chOff x="4302000" y="1733138"/>
            <a:chExt cx="540000" cy="5400000"/>
          </a:xfrm>
        </p:grpSpPr>
        <p:cxnSp>
          <p:nvCxnSpPr>
            <p:cNvPr id="51" name="直接连接符 5">
              <a:extLst>
                <a:ext uri="{FF2B5EF4-FFF2-40B4-BE49-F238E27FC236}">
                  <a16:creationId xmlns:a16="http://schemas.microsoft.com/office/drawing/2014/main" id="{A40FA024-6772-466B-B0C1-42F6EE92BE1E}"/>
                </a:ext>
              </a:extLst>
            </p:cNvPr>
            <p:cNvCxnSpPr/>
            <p:nvPr/>
          </p:nvCxnSpPr>
          <p:spPr>
            <a:xfrm>
              <a:off x="4552950" y="1733138"/>
              <a:ext cx="0" cy="5400000"/>
            </a:xfrm>
            <a:prstGeom prst="line">
              <a:avLst/>
            </a:prstGeom>
            <a:ln w="38100">
              <a:solidFill>
                <a:srgbClr val="E0C8A1"/>
              </a:solidFill>
            </a:ln>
          </p:spPr>
          <p:style>
            <a:lnRef idx="1">
              <a:schemeClr val="accent1"/>
            </a:lnRef>
            <a:fillRef idx="0">
              <a:schemeClr val="accent1"/>
            </a:fillRef>
            <a:effectRef idx="0">
              <a:schemeClr val="accent1"/>
            </a:effectRef>
            <a:fontRef idx="minor">
              <a:schemeClr val="tx1"/>
            </a:fontRef>
          </p:style>
        </p:cxnSp>
        <p:grpSp>
          <p:nvGrpSpPr>
            <p:cNvPr id="52" name="组合 1">
              <a:extLst>
                <a:ext uri="{FF2B5EF4-FFF2-40B4-BE49-F238E27FC236}">
                  <a16:creationId xmlns:a16="http://schemas.microsoft.com/office/drawing/2014/main" id="{A4C2B6E1-2A29-4897-A53E-FC075EF4CFE5}"/>
                </a:ext>
              </a:extLst>
            </p:cNvPr>
            <p:cNvGrpSpPr/>
            <p:nvPr/>
          </p:nvGrpSpPr>
          <p:grpSpPr>
            <a:xfrm>
              <a:off x="4302000" y="2305050"/>
              <a:ext cx="540000" cy="540000"/>
              <a:chOff x="4724400" y="2305050"/>
              <a:chExt cx="540000" cy="540000"/>
            </a:xfrm>
          </p:grpSpPr>
          <p:sp>
            <p:nvSpPr>
              <p:cNvPr id="59" name="椭圆 9">
                <a:extLst>
                  <a:ext uri="{FF2B5EF4-FFF2-40B4-BE49-F238E27FC236}">
                    <a16:creationId xmlns:a16="http://schemas.microsoft.com/office/drawing/2014/main" id="{15007E1C-3DA0-4800-8D32-E57DD4BDD452}"/>
                  </a:ext>
                </a:extLst>
              </p:cNvPr>
              <p:cNvSpPr/>
              <p:nvPr/>
            </p:nvSpPr>
            <p:spPr>
              <a:xfrm>
                <a:off x="4922400" y="2503050"/>
                <a:ext cx="144000" cy="144000"/>
              </a:xfrm>
              <a:prstGeom prst="ellipse">
                <a:avLst/>
              </a:prstGeom>
              <a:solidFill>
                <a:srgbClr val="E0C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椭圆 16">
                <a:extLst>
                  <a:ext uri="{FF2B5EF4-FFF2-40B4-BE49-F238E27FC236}">
                    <a16:creationId xmlns:a16="http://schemas.microsoft.com/office/drawing/2014/main" id="{8C477AA1-CA03-47CB-88BB-F414D910AA15}"/>
                  </a:ext>
                </a:extLst>
              </p:cNvPr>
              <p:cNvSpPr/>
              <p:nvPr/>
            </p:nvSpPr>
            <p:spPr>
              <a:xfrm>
                <a:off x="4724400" y="2305050"/>
                <a:ext cx="540000" cy="540000"/>
              </a:xfrm>
              <a:prstGeom prst="ellipse">
                <a:avLst/>
              </a:prstGeom>
              <a:noFill/>
              <a:ln w="3810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53" name="组合 17">
              <a:extLst>
                <a:ext uri="{FF2B5EF4-FFF2-40B4-BE49-F238E27FC236}">
                  <a16:creationId xmlns:a16="http://schemas.microsoft.com/office/drawing/2014/main" id="{569425FD-D6B4-406E-AD4F-03D398E15FA4}"/>
                </a:ext>
              </a:extLst>
            </p:cNvPr>
            <p:cNvGrpSpPr/>
            <p:nvPr/>
          </p:nvGrpSpPr>
          <p:grpSpPr>
            <a:xfrm>
              <a:off x="4302000" y="3895725"/>
              <a:ext cx="540000" cy="540000"/>
              <a:chOff x="4724400" y="2305050"/>
              <a:chExt cx="540000" cy="540000"/>
            </a:xfrm>
          </p:grpSpPr>
          <p:sp>
            <p:nvSpPr>
              <p:cNvPr id="57" name="椭圆 18">
                <a:extLst>
                  <a:ext uri="{FF2B5EF4-FFF2-40B4-BE49-F238E27FC236}">
                    <a16:creationId xmlns:a16="http://schemas.microsoft.com/office/drawing/2014/main" id="{0F5354AB-296E-4183-8981-DB98361ACFB2}"/>
                  </a:ext>
                </a:extLst>
              </p:cNvPr>
              <p:cNvSpPr/>
              <p:nvPr/>
            </p:nvSpPr>
            <p:spPr>
              <a:xfrm>
                <a:off x="4922400" y="2503050"/>
                <a:ext cx="144000" cy="144000"/>
              </a:xfrm>
              <a:prstGeom prst="ellipse">
                <a:avLst/>
              </a:prstGeom>
              <a:solidFill>
                <a:srgbClr val="E0C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椭圆 19">
                <a:extLst>
                  <a:ext uri="{FF2B5EF4-FFF2-40B4-BE49-F238E27FC236}">
                    <a16:creationId xmlns:a16="http://schemas.microsoft.com/office/drawing/2014/main" id="{522F4A42-45A4-4628-BF71-D176D18AFAA2}"/>
                  </a:ext>
                </a:extLst>
              </p:cNvPr>
              <p:cNvSpPr/>
              <p:nvPr/>
            </p:nvSpPr>
            <p:spPr>
              <a:xfrm>
                <a:off x="4724400" y="2305050"/>
                <a:ext cx="540000" cy="540000"/>
              </a:xfrm>
              <a:prstGeom prst="ellipse">
                <a:avLst/>
              </a:prstGeom>
              <a:noFill/>
              <a:ln w="3810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54" name="组合 20">
              <a:extLst>
                <a:ext uri="{FF2B5EF4-FFF2-40B4-BE49-F238E27FC236}">
                  <a16:creationId xmlns:a16="http://schemas.microsoft.com/office/drawing/2014/main" id="{ABB29FCD-83A6-4FD6-9728-F52BB688B6C9}"/>
                </a:ext>
              </a:extLst>
            </p:cNvPr>
            <p:cNvGrpSpPr/>
            <p:nvPr/>
          </p:nvGrpSpPr>
          <p:grpSpPr>
            <a:xfrm>
              <a:off x="4302000" y="5486400"/>
              <a:ext cx="540000" cy="540000"/>
              <a:chOff x="4724400" y="2305050"/>
              <a:chExt cx="540000" cy="540000"/>
            </a:xfrm>
          </p:grpSpPr>
          <p:sp>
            <p:nvSpPr>
              <p:cNvPr id="55" name="椭圆 21">
                <a:extLst>
                  <a:ext uri="{FF2B5EF4-FFF2-40B4-BE49-F238E27FC236}">
                    <a16:creationId xmlns:a16="http://schemas.microsoft.com/office/drawing/2014/main" id="{B87FE461-3F2F-4459-AEE4-5161FCAC9DF7}"/>
                  </a:ext>
                </a:extLst>
              </p:cNvPr>
              <p:cNvSpPr/>
              <p:nvPr/>
            </p:nvSpPr>
            <p:spPr>
              <a:xfrm>
                <a:off x="4922400" y="2503050"/>
                <a:ext cx="144000" cy="144000"/>
              </a:xfrm>
              <a:prstGeom prst="ellipse">
                <a:avLst/>
              </a:prstGeom>
              <a:solidFill>
                <a:srgbClr val="E0C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椭圆 22">
                <a:extLst>
                  <a:ext uri="{FF2B5EF4-FFF2-40B4-BE49-F238E27FC236}">
                    <a16:creationId xmlns:a16="http://schemas.microsoft.com/office/drawing/2014/main" id="{18346382-515F-4AA4-B30B-FBA47CF4E6E0}"/>
                  </a:ext>
                </a:extLst>
              </p:cNvPr>
              <p:cNvSpPr/>
              <p:nvPr/>
            </p:nvSpPr>
            <p:spPr>
              <a:xfrm>
                <a:off x="4724400" y="2305050"/>
                <a:ext cx="540000" cy="540000"/>
              </a:xfrm>
              <a:prstGeom prst="ellipse">
                <a:avLst/>
              </a:prstGeom>
              <a:noFill/>
              <a:ln w="3810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grpSp>
        <p:nvGrpSpPr>
          <p:cNvPr id="61" name="组合 13">
            <a:extLst>
              <a:ext uri="{FF2B5EF4-FFF2-40B4-BE49-F238E27FC236}">
                <a16:creationId xmlns:a16="http://schemas.microsoft.com/office/drawing/2014/main" id="{B0A0567D-1BC6-4059-A76A-115616986F31}"/>
              </a:ext>
            </a:extLst>
          </p:cNvPr>
          <p:cNvGrpSpPr/>
          <p:nvPr/>
        </p:nvGrpSpPr>
        <p:grpSpPr>
          <a:xfrm>
            <a:off x="1723308" y="1458000"/>
            <a:ext cx="8220239" cy="1676497"/>
            <a:chOff x="5016000" y="1457302"/>
            <a:chExt cx="7688792" cy="1676497"/>
          </a:xfrm>
        </p:grpSpPr>
        <p:pic>
          <p:nvPicPr>
            <p:cNvPr id="62" name="图片 11">
              <a:extLst>
                <a:ext uri="{FF2B5EF4-FFF2-40B4-BE49-F238E27FC236}">
                  <a16:creationId xmlns:a16="http://schemas.microsoft.com/office/drawing/2014/main" id="{A4CC06D0-0E7F-4BF8-9D60-8DC274CE01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sp>
          <p:nvSpPr>
            <p:cNvPr id="63" name="矩形 3">
              <a:extLst>
                <a:ext uri="{FF2B5EF4-FFF2-40B4-BE49-F238E27FC236}">
                  <a16:creationId xmlns:a16="http://schemas.microsoft.com/office/drawing/2014/main" id="{BF69B8FF-6AE1-4C50-A9F1-AA52D278BE45}"/>
                </a:ext>
              </a:extLst>
            </p:cNvPr>
            <p:cNvSpPr/>
            <p:nvPr/>
          </p:nvSpPr>
          <p:spPr>
            <a:xfrm>
              <a:off x="6096000" y="2715608"/>
              <a:ext cx="5760000" cy="418191"/>
            </a:xfrm>
            <a:prstGeom prst="rect">
              <a:avLst/>
            </a:prstGeom>
          </p:spPr>
          <p:txBody>
            <a:bodyPr wrap="square">
              <a:spAutoFit/>
            </a:bodyPr>
            <a:lstStyle/>
            <a:p>
              <a:pPr>
                <a:lnSpc>
                  <a:spcPct val="150000"/>
                </a:lnSpc>
              </a:pPr>
              <a:endParaRPr lang="zh-CN" altLang="en-US" sz="1600" dirty="0">
                <a:solidFill>
                  <a:srgbClr val="E0C8A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 name="矩形 12">
              <a:extLst>
                <a:ext uri="{FF2B5EF4-FFF2-40B4-BE49-F238E27FC236}">
                  <a16:creationId xmlns:a16="http://schemas.microsoft.com/office/drawing/2014/main" id="{3A31EDB0-1F03-4381-AB2D-12B7FFB3ED6D}"/>
                </a:ext>
              </a:extLst>
            </p:cNvPr>
            <p:cNvSpPr/>
            <p:nvPr/>
          </p:nvSpPr>
          <p:spPr>
            <a:xfrm>
              <a:off x="6042874" y="1457302"/>
              <a:ext cx="6661918" cy="1205798"/>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0" i="0" dirty="0">
                  <a:solidFill>
                    <a:srgbClr val="000000"/>
                  </a:solidFill>
                  <a:effectLst/>
                  <a:latin typeface="iCiel Cucho Bold" pitchFamily="50" charset="0"/>
                  <a:cs typeface="iCiel Cucho Bold" pitchFamily="50" charset="0"/>
                </a:rPr>
                <a:t> 1. Nắm được diễn biến và hiểu được ý nghĩa của câu chuyện.</a:t>
              </a:r>
              <a:endParaRPr lang="zh-CN" altLang="en-US" sz="2800" b="1" dirty="0">
                <a:solidFill>
                  <a:schemeClr val="tx1"/>
                </a:solidFill>
                <a:latin typeface="iCiel Cucho Bold" pitchFamily="50" charset="0"/>
                <a:ea typeface="字魂59号-创粗黑" panose="00000500000000000000" pitchFamily="2" charset="-122"/>
                <a:cs typeface="iCiel Cucho Bold" pitchFamily="50" charset="0"/>
                <a:sym typeface="字魂59号-创粗黑" panose="00000500000000000000" pitchFamily="2" charset="-122"/>
              </a:endParaRPr>
            </a:p>
          </p:txBody>
        </p:sp>
      </p:grpSp>
      <p:grpSp>
        <p:nvGrpSpPr>
          <p:cNvPr id="66" name="组合 13">
            <a:extLst>
              <a:ext uri="{FF2B5EF4-FFF2-40B4-BE49-F238E27FC236}">
                <a16:creationId xmlns:a16="http://schemas.microsoft.com/office/drawing/2014/main" id="{5E55C0EB-DA99-4FAD-8C09-33442D40EA26}"/>
              </a:ext>
            </a:extLst>
          </p:cNvPr>
          <p:cNvGrpSpPr/>
          <p:nvPr/>
        </p:nvGrpSpPr>
        <p:grpSpPr>
          <a:xfrm>
            <a:off x="1713950" y="3067124"/>
            <a:ext cx="8229596" cy="1676497"/>
            <a:chOff x="5016000" y="1457302"/>
            <a:chExt cx="8229596" cy="1676497"/>
          </a:xfrm>
        </p:grpSpPr>
        <p:pic>
          <p:nvPicPr>
            <p:cNvPr id="67" name="图片 11">
              <a:extLst>
                <a:ext uri="{FF2B5EF4-FFF2-40B4-BE49-F238E27FC236}">
                  <a16:creationId xmlns:a16="http://schemas.microsoft.com/office/drawing/2014/main" id="{96CB38AD-781A-4938-9A14-5C01C82168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sp>
          <p:nvSpPr>
            <p:cNvPr id="68" name="矩形 3">
              <a:extLst>
                <a:ext uri="{FF2B5EF4-FFF2-40B4-BE49-F238E27FC236}">
                  <a16:creationId xmlns:a16="http://schemas.microsoft.com/office/drawing/2014/main" id="{44609C4E-A86A-4607-B09D-233E862EFD48}"/>
                </a:ext>
              </a:extLst>
            </p:cNvPr>
            <p:cNvSpPr/>
            <p:nvPr/>
          </p:nvSpPr>
          <p:spPr>
            <a:xfrm>
              <a:off x="6096000" y="2715608"/>
              <a:ext cx="5760000" cy="418191"/>
            </a:xfrm>
            <a:prstGeom prst="rect">
              <a:avLst/>
            </a:prstGeom>
          </p:spPr>
          <p:txBody>
            <a:bodyPr wrap="square">
              <a:spAutoFit/>
            </a:bodyPr>
            <a:lstStyle/>
            <a:p>
              <a:pPr>
                <a:lnSpc>
                  <a:spcPct val="150000"/>
                </a:lnSpc>
              </a:pPr>
              <a:endParaRPr lang="zh-CN" altLang="en-US" sz="1600" dirty="0">
                <a:solidFill>
                  <a:srgbClr val="E0C8A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0" name="矩形 12">
              <a:extLst>
                <a:ext uri="{FF2B5EF4-FFF2-40B4-BE49-F238E27FC236}">
                  <a16:creationId xmlns:a16="http://schemas.microsoft.com/office/drawing/2014/main" id="{A4977471-B8BF-4CA2-A944-48F353DA72C7}"/>
                </a:ext>
              </a:extLst>
            </p:cNvPr>
            <p:cNvSpPr/>
            <p:nvPr/>
          </p:nvSpPr>
          <p:spPr>
            <a:xfrm>
              <a:off x="6042873" y="1457302"/>
              <a:ext cx="7202723" cy="1205798"/>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zh-CN" sz="2800" dirty="0">
                  <a:solidFill>
                    <a:srgbClr val="000000"/>
                  </a:solidFill>
                  <a:latin typeface="iCiel Cucho Bold" pitchFamily="50" charset="0"/>
                  <a:ea typeface="字魂59号-创粗黑" panose="00000500000000000000" pitchFamily="2" charset="-122"/>
                  <a:cs typeface="iCiel Cucho Bold" pitchFamily="50" charset="0"/>
                  <a:sym typeface="字魂59号-创粗黑" panose="00000500000000000000" pitchFamily="2" charset="-122"/>
                </a:rPr>
                <a:t>2. Kể lại được rõ ràng từng đoạn và toàn bộ câu chuyện. Lắng nghe và nhận xét đúng lời kể của bạn.</a:t>
              </a:r>
              <a:endParaRPr lang="zh-CN" altLang="en-US" sz="2800" dirty="0">
                <a:solidFill>
                  <a:schemeClr val="tx1"/>
                </a:solidFill>
                <a:latin typeface="iCiel Cucho Bold" pitchFamily="50" charset="0"/>
                <a:ea typeface="字魂59号-创粗黑" panose="00000500000000000000" pitchFamily="2" charset="-122"/>
                <a:cs typeface="iCiel Cucho Bold" pitchFamily="50" charset="0"/>
                <a:sym typeface="字魂59号-创粗黑" panose="00000500000000000000" pitchFamily="2" charset="-122"/>
              </a:endParaRPr>
            </a:p>
          </p:txBody>
        </p:sp>
      </p:grpSp>
      <p:grpSp>
        <p:nvGrpSpPr>
          <p:cNvPr id="71" name="组合 13">
            <a:extLst>
              <a:ext uri="{FF2B5EF4-FFF2-40B4-BE49-F238E27FC236}">
                <a16:creationId xmlns:a16="http://schemas.microsoft.com/office/drawing/2014/main" id="{7900AE9F-161B-4E40-9739-769EAEF6604C}"/>
              </a:ext>
            </a:extLst>
          </p:cNvPr>
          <p:cNvGrpSpPr/>
          <p:nvPr/>
        </p:nvGrpSpPr>
        <p:grpSpPr>
          <a:xfrm>
            <a:off x="1713950" y="4652826"/>
            <a:ext cx="8229596" cy="1676497"/>
            <a:chOff x="5016000" y="1457302"/>
            <a:chExt cx="8229596" cy="1676497"/>
          </a:xfrm>
        </p:grpSpPr>
        <p:pic>
          <p:nvPicPr>
            <p:cNvPr id="72" name="图片 11">
              <a:extLst>
                <a:ext uri="{FF2B5EF4-FFF2-40B4-BE49-F238E27FC236}">
                  <a16:creationId xmlns:a16="http://schemas.microsoft.com/office/drawing/2014/main" id="{20183A93-15E1-433F-A10C-F8212FD349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sp>
          <p:nvSpPr>
            <p:cNvPr id="73" name="矩形 3">
              <a:extLst>
                <a:ext uri="{FF2B5EF4-FFF2-40B4-BE49-F238E27FC236}">
                  <a16:creationId xmlns:a16="http://schemas.microsoft.com/office/drawing/2014/main" id="{CD5CA65D-CDDF-4D41-A3D2-CC71F458B683}"/>
                </a:ext>
              </a:extLst>
            </p:cNvPr>
            <p:cNvSpPr/>
            <p:nvPr/>
          </p:nvSpPr>
          <p:spPr>
            <a:xfrm>
              <a:off x="6096000" y="2715608"/>
              <a:ext cx="5760000" cy="418191"/>
            </a:xfrm>
            <a:prstGeom prst="rect">
              <a:avLst/>
            </a:prstGeom>
          </p:spPr>
          <p:txBody>
            <a:bodyPr wrap="square">
              <a:spAutoFit/>
            </a:bodyPr>
            <a:lstStyle/>
            <a:p>
              <a:pPr>
                <a:lnSpc>
                  <a:spcPct val="150000"/>
                </a:lnSpc>
              </a:pPr>
              <a:endParaRPr lang="zh-CN" altLang="en-US" sz="1600" dirty="0">
                <a:solidFill>
                  <a:srgbClr val="E0C8A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5" name="矩形 12">
              <a:extLst>
                <a:ext uri="{FF2B5EF4-FFF2-40B4-BE49-F238E27FC236}">
                  <a16:creationId xmlns:a16="http://schemas.microsoft.com/office/drawing/2014/main" id="{A74D2E50-C787-4D86-AB11-4A1F400B3CFC}"/>
                </a:ext>
              </a:extLst>
            </p:cNvPr>
            <p:cNvSpPr/>
            <p:nvPr/>
          </p:nvSpPr>
          <p:spPr>
            <a:xfrm>
              <a:off x="6042873" y="1457302"/>
              <a:ext cx="7202723" cy="1449254"/>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zh-CN" sz="2800" dirty="0">
                  <a:solidFill>
                    <a:schemeClr val="tx1"/>
                  </a:solidFill>
                  <a:latin typeface="iCiel Cucho Bold" pitchFamily="50" charset="0"/>
                  <a:ea typeface="字魂59号-创粗黑" panose="00000500000000000000" pitchFamily="2" charset="-122"/>
                  <a:cs typeface="iCiel Cucho Bold" pitchFamily="50" charset="0"/>
                  <a:sym typeface="字魂59号-创粗黑" panose="00000500000000000000" pitchFamily="2" charset="-122"/>
                </a:rPr>
                <a:t>3. Có thái độ, lập trường vững vàng trong công việc, hoàn thành tốt các nhiệm vụ được giao.</a:t>
              </a:r>
              <a:endParaRPr lang="zh-CN" altLang="en-US" sz="2800" dirty="0">
                <a:solidFill>
                  <a:schemeClr val="tx1"/>
                </a:solidFill>
                <a:latin typeface="iCiel Cucho Bold" pitchFamily="50" charset="0"/>
                <a:ea typeface="字魂59号-创粗黑" panose="00000500000000000000" pitchFamily="2" charset="-122"/>
                <a:cs typeface="iCiel Cucho Bold" pitchFamily="50" charset="0"/>
                <a:sym typeface="字魂59号-创粗黑" panose="00000500000000000000" pitchFamily="2" charset="-122"/>
              </a:endParaRPr>
            </a:p>
          </p:txBody>
        </p:sp>
      </p:grpSp>
      <p:pic>
        <p:nvPicPr>
          <p:cNvPr id="76" name="图片 24">
            <a:extLst>
              <a:ext uri="{FF2B5EF4-FFF2-40B4-BE49-F238E27FC236}">
                <a16:creationId xmlns:a16="http://schemas.microsoft.com/office/drawing/2014/main" id="{0C23EFD6-20DE-4903-BB56-1D0A016A9B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3431" y="182171"/>
            <a:ext cx="3171215" cy="4766113"/>
          </a:xfrm>
          <a:prstGeom prst="rect">
            <a:avLst/>
          </a:prstGeom>
        </p:spPr>
      </p:pic>
      <p:pic>
        <p:nvPicPr>
          <p:cNvPr id="77" name="Picture 76">
            <a:extLst>
              <a:ext uri="{FF2B5EF4-FFF2-40B4-BE49-F238E27FC236}">
                <a16:creationId xmlns:a16="http://schemas.microsoft.com/office/drawing/2014/main" id="{08F70B76-654B-499D-B0FA-257023ECEA4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869402" y="1657141"/>
            <a:ext cx="1074901" cy="1002407"/>
          </a:xfrm>
          <a:prstGeom prst="rect">
            <a:avLst/>
          </a:prstGeom>
        </p:spPr>
      </p:pic>
      <p:pic>
        <p:nvPicPr>
          <p:cNvPr id="78" name="Picture 77">
            <a:extLst>
              <a:ext uri="{FF2B5EF4-FFF2-40B4-BE49-F238E27FC236}">
                <a16:creationId xmlns:a16="http://schemas.microsoft.com/office/drawing/2014/main" id="{3D5C7AB1-C8DB-42DE-923E-0921558E253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838578" y="3221090"/>
            <a:ext cx="1074901" cy="1002407"/>
          </a:xfrm>
          <a:prstGeom prst="rect">
            <a:avLst/>
          </a:prstGeom>
        </p:spPr>
      </p:pic>
      <p:pic>
        <p:nvPicPr>
          <p:cNvPr id="79" name="Picture 78">
            <a:extLst>
              <a:ext uri="{FF2B5EF4-FFF2-40B4-BE49-F238E27FC236}">
                <a16:creationId xmlns:a16="http://schemas.microsoft.com/office/drawing/2014/main" id="{5313AA97-351D-4CDE-99FA-117DAAAB2F5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811224" y="4780832"/>
            <a:ext cx="1074901" cy="1002407"/>
          </a:xfrm>
          <a:prstGeom prst="rect">
            <a:avLst/>
          </a:prstGeom>
        </p:spPr>
      </p:pic>
    </p:spTree>
    <p:extLst>
      <p:ext uri="{BB962C8B-B14F-4D97-AF65-F5344CB8AC3E}">
        <p14:creationId xmlns:p14="http://schemas.microsoft.com/office/powerpoint/2010/main" val="27777241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par>
                                <p:cTn id="13" presetID="10"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fade">
                                      <p:cBhvr>
                                        <p:cTn id="20" dur="500"/>
                                        <p:tgtEl>
                                          <p:spTgt spid="6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500"/>
                                        <p:tgtEl>
                                          <p:spTgt spid="7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barn(inVertical)">
                                      <p:cBhvr>
                                        <p:cTn id="30" dur="500"/>
                                        <p:tgtEl>
                                          <p:spTgt spid="7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barn(inVertical)">
                                      <p:cBhvr>
                                        <p:cTn id="35" dur="500"/>
                                        <p:tgtEl>
                                          <p:spTgt spid="7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barn(inVertical)">
                                      <p:cBhvr>
                                        <p:cTn id="40"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10">
            <a:extLst>
              <a:ext uri="{FF2B5EF4-FFF2-40B4-BE49-F238E27FC236}">
                <a16:creationId xmlns:a16="http://schemas.microsoft.com/office/drawing/2014/main" id="{4E31B812-77F4-40C3-9D90-CE000816F52D}"/>
              </a:ext>
            </a:extLst>
          </p:cNvPr>
          <p:cNvSpPr/>
          <p:nvPr/>
        </p:nvSpPr>
        <p:spPr>
          <a:xfrm>
            <a:off x="898795" y="636104"/>
            <a:ext cx="10591084" cy="5660372"/>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28" name="图片 27">
            <a:extLst>
              <a:ext uri="{FF2B5EF4-FFF2-40B4-BE49-F238E27FC236}">
                <a16:creationId xmlns:a16="http://schemas.microsoft.com/office/drawing/2014/main" id="{01517409-D12D-45AC-9B23-B862D34E1040}"/>
              </a:ext>
            </a:extLst>
          </p:cNvPr>
          <p:cNvPicPr>
            <a:picLocks noChangeAspect="1"/>
          </p:cNvPicPr>
          <p:nvPr/>
        </p:nvPicPr>
        <p:blipFill rotWithShape="1">
          <a:blip r:embed="rId3">
            <a:extLst>
              <a:ext uri="{28A0092B-C50C-407E-A947-70E740481C1C}">
                <a14:useLocalDpi xmlns:a14="http://schemas.microsoft.com/office/drawing/2010/main" val="0"/>
              </a:ext>
            </a:extLst>
          </a:blip>
          <a:srcRect t="67901"/>
          <a:stretch/>
        </p:blipFill>
        <p:spPr>
          <a:xfrm>
            <a:off x="-1390276" y="5080584"/>
            <a:ext cx="10058400" cy="1814945"/>
          </a:xfrm>
          <a:prstGeom prst="rect">
            <a:avLst/>
          </a:prstGeom>
        </p:spPr>
      </p:pic>
      <p:pic>
        <p:nvPicPr>
          <p:cNvPr id="29" name="图片 28">
            <a:extLst>
              <a:ext uri="{FF2B5EF4-FFF2-40B4-BE49-F238E27FC236}">
                <a16:creationId xmlns:a16="http://schemas.microsoft.com/office/drawing/2014/main" id="{03858454-7124-4ED5-B52F-14CABDF2048E}"/>
              </a:ext>
            </a:extLst>
          </p:cNvPr>
          <p:cNvPicPr>
            <a:picLocks noChangeAspect="1"/>
          </p:cNvPicPr>
          <p:nvPr/>
        </p:nvPicPr>
        <p:blipFill rotWithShape="1">
          <a:blip r:embed="rId3">
            <a:extLst>
              <a:ext uri="{28A0092B-C50C-407E-A947-70E740481C1C}">
                <a14:useLocalDpi xmlns:a14="http://schemas.microsoft.com/office/drawing/2010/main" val="0"/>
              </a:ext>
            </a:extLst>
          </a:blip>
          <a:srcRect l="46884" t="67901"/>
          <a:stretch/>
        </p:blipFill>
        <p:spPr>
          <a:xfrm flipH="1">
            <a:off x="6760264" y="5029525"/>
            <a:ext cx="5375564" cy="1814945"/>
          </a:xfrm>
          <a:prstGeom prst="rect">
            <a:avLst/>
          </a:prstGeom>
        </p:spPr>
      </p:pic>
      <p:pic>
        <p:nvPicPr>
          <p:cNvPr id="46" name="Picture 45">
            <a:extLst>
              <a:ext uri="{FF2B5EF4-FFF2-40B4-BE49-F238E27FC236}">
                <a16:creationId xmlns:a16="http://schemas.microsoft.com/office/drawing/2014/main" id="{9982F81D-1514-4BE4-8390-E9979D797E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84024">
            <a:off x="8181769" y="-611229"/>
            <a:ext cx="2258919" cy="2258919"/>
          </a:xfrm>
          <a:prstGeom prst="rect">
            <a:avLst/>
          </a:prstGeom>
          <a:effectLst>
            <a:outerShdw blurRad="50800" dist="50800" dir="5400000" algn="ctr" rotWithShape="0">
              <a:srgbClr val="000000">
                <a:alpha val="97000"/>
              </a:srgbClr>
            </a:outerShdw>
          </a:effectLst>
        </p:spPr>
      </p:pic>
      <p:sp>
        <p:nvSpPr>
          <p:cNvPr id="47" name="TextBox 46">
            <a:extLst>
              <a:ext uri="{FF2B5EF4-FFF2-40B4-BE49-F238E27FC236}">
                <a16:creationId xmlns:a16="http://schemas.microsoft.com/office/drawing/2014/main" id="{EFC311E5-5D4F-4757-AEB5-0119FE4E1BD4}"/>
              </a:ext>
            </a:extLst>
          </p:cNvPr>
          <p:cNvSpPr txBox="1"/>
          <p:nvPr/>
        </p:nvSpPr>
        <p:spPr>
          <a:xfrm>
            <a:off x="4486149" y="1310949"/>
            <a:ext cx="4229100" cy="830997"/>
          </a:xfrm>
          <a:prstGeom prst="rect">
            <a:avLst/>
          </a:prstGeom>
          <a:noFill/>
        </p:spPr>
        <p:txBody>
          <a:bodyPr wrap="square" rtlCol="0">
            <a:spAutoFit/>
          </a:bodyPr>
          <a:lstStyle/>
          <a:p>
            <a:r>
              <a:rPr lang="en-US" altLang="zh-CN" sz="4800" b="1" dirty="0" err="1">
                <a:solidFill>
                  <a:srgbClr val="C00000"/>
                </a:solidFill>
                <a:latin typeface="UTM French Vanilla" panose="02040603050506020204" pitchFamily="18" charset="0"/>
                <a:ea typeface="字魂59号-创粗黑" panose="00000500000000000000" pitchFamily="2" charset="-122"/>
                <a:cs typeface="+mn-ea"/>
                <a:sym typeface="字魂59号-创粗黑" panose="00000500000000000000" pitchFamily="2" charset="-122"/>
              </a:rPr>
              <a:t>Dặn</a:t>
            </a:r>
            <a:r>
              <a:rPr lang="en-US" altLang="zh-CN" sz="4800" b="1" dirty="0">
                <a:solidFill>
                  <a:srgbClr val="C00000"/>
                </a:solidFill>
                <a:latin typeface="UTM French Vanilla" panose="02040603050506020204" pitchFamily="18" charset="0"/>
                <a:ea typeface="字魂59号-创粗黑" panose="00000500000000000000" pitchFamily="2" charset="-122"/>
                <a:cs typeface="+mn-ea"/>
                <a:sym typeface="字魂59号-创粗黑" panose="00000500000000000000" pitchFamily="2" charset="-122"/>
              </a:rPr>
              <a:t> </a:t>
            </a:r>
            <a:r>
              <a:rPr lang="en-US" altLang="zh-CN" sz="4800" b="1" dirty="0" err="1">
                <a:solidFill>
                  <a:srgbClr val="C00000"/>
                </a:solidFill>
                <a:latin typeface="UTM French Vanilla" panose="02040603050506020204" pitchFamily="18" charset="0"/>
                <a:ea typeface="字魂59号-创粗黑" panose="00000500000000000000" pitchFamily="2" charset="-122"/>
                <a:cs typeface="+mn-ea"/>
                <a:sym typeface="字魂59号-创粗黑" panose="00000500000000000000" pitchFamily="2" charset="-122"/>
              </a:rPr>
              <a:t>dò</a:t>
            </a:r>
            <a:endParaRPr lang="en-US" sz="4800" b="1" u="sng" dirty="0">
              <a:solidFill>
                <a:srgbClr val="C00000"/>
              </a:solidFill>
              <a:latin typeface="#9Slide07 SVNSunshine" panose="00000500000000000000" pitchFamily="2" charset="0"/>
            </a:endParaRPr>
          </a:p>
        </p:txBody>
      </p:sp>
      <p:sp>
        <p:nvSpPr>
          <p:cNvPr id="48" name="Google Shape;291;p28">
            <a:extLst>
              <a:ext uri="{FF2B5EF4-FFF2-40B4-BE49-F238E27FC236}">
                <a16:creationId xmlns:a16="http://schemas.microsoft.com/office/drawing/2014/main" id="{2D7815AD-430C-4DDA-8C69-0E898AB499DA}"/>
              </a:ext>
            </a:extLst>
          </p:cNvPr>
          <p:cNvSpPr txBox="1">
            <a:spLocks/>
          </p:cNvSpPr>
          <p:nvPr/>
        </p:nvSpPr>
        <p:spPr>
          <a:xfrm>
            <a:off x="3806711" y="1910287"/>
            <a:ext cx="4711800" cy="15960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pPr algn="ctr">
              <a:spcBef>
                <a:spcPts val="0"/>
              </a:spcBef>
            </a:pPr>
            <a:endParaRPr lang="en-US" u="sng" dirty="0">
              <a:effectLst>
                <a:outerShdw blurRad="38100" dist="38100" dir="2700000" algn="tl">
                  <a:srgbClr val="000000">
                    <a:alpha val="43137"/>
                  </a:srgbClr>
                </a:outerShdw>
              </a:effectLst>
              <a:latin typeface="UTM Kabel KT" panose="02040603050506020204" pitchFamily="18" charset="0"/>
            </a:endParaRPr>
          </a:p>
        </p:txBody>
      </p:sp>
      <p:sp>
        <p:nvSpPr>
          <p:cNvPr id="49" name="Google Shape;291;p28">
            <a:extLst>
              <a:ext uri="{FF2B5EF4-FFF2-40B4-BE49-F238E27FC236}">
                <a16:creationId xmlns:a16="http://schemas.microsoft.com/office/drawing/2014/main" id="{92FD6F34-777E-40B1-AFD4-D472B395225A}"/>
              </a:ext>
            </a:extLst>
          </p:cNvPr>
          <p:cNvSpPr txBox="1">
            <a:spLocks/>
          </p:cNvSpPr>
          <p:nvPr/>
        </p:nvSpPr>
        <p:spPr>
          <a:xfrm>
            <a:off x="1433135" y="1888727"/>
            <a:ext cx="8402556" cy="3542384"/>
          </a:xfrm>
          <a:prstGeom prst="rect">
            <a:avLst/>
          </a:prstGeom>
          <a:noFill/>
          <a:ln>
            <a:noFill/>
          </a:ln>
        </p:spPr>
        <p:txBody>
          <a:bodyPr spcFirstLastPara="1" wrap="square" lIns="91425" tIns="91425" rIns="91425" bIns="91425" anchor="b" anchorCtr="0">
            <a:prstTxWarp prst="textPlain">
              <a:avLst>
                <a:gd name="adj" fmla="val 51814"/>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6000"/>
              <a:buFont typeface="Fredoka One"/>
              <a:buNone/>
              <a:defRPr sz="5200" b="0" i="0" u="none" strike="noStrike" cap="none">
                <a:solidFill>
                  <a:schemeClr val="lt1"/>
                </a:solidFill>
                <a:latin typeface="Fredoka One"/>
                <a:ea typeface="Fredoka One"/>
                <a:cs typeface="Fredoka One"/>
                <a:sym typeface="Fredoka One"/>
              </a:defRPr>
            </a:lvl1pPr>
            <a:lvl2pPr marR="0" lvl="1"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2pPr>
            <a:lvl3pPr marR="0" lvl="2"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3pPr>
            <a:lvl4pPr marR="0" lvl="3"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4pPr>
            <a:lvl5pPr marR="0" lvl="4"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5pPr>
            <a:lvl6pPr marR="0" lvl="5"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6pPr>
            <a:lvl7pPr marR="0" lvl="6"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7pPr>
            <a:lvl8pPr marR="0" lvl="7"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8pPr>
            <a:lvl9pPr marR="0" lvl="8"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9pPr>
          </a:lstStyle>
          <a:p>
            <a:endParaRPr lang="en-US" sz="9600" dirty="0">
              <a:ln w="28575">
                <a:solidFill>
                  <a:schemeClr val="tx1"/>
                </a:solidFill>
              </a:ln>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8" name="矩形 3">
            <a:extLst>
              <a:ext uri="{FF2B5EF4-FFF2-40B4-BE49-F238E27FC236}">
                <a16:creationId xmlns:a16="http://schemas.microsoft.com/office/drawing/2014/main" id="{44609C4E-A86A-4607-B09D-233E862EFD48}"/>
              </a:ext>
            </a:extLst>
          </p:cNvPr>
          <p:cNvSpPr/>
          <p:nvPr/>
        </p:nvSpPr>
        <p:spPr>
          <a:xfrm>
            <a:off x="2357314" y="3557346"/>
            <a:ext cx="5760000" cy="418191"/>
          </a:xfrm>
          <a:prstGeom prst="rect">
            <a:avLst/>
          </a:prstGeom>
        </p:spPr>
        <p:txBody>
          <a:bodyPr wrap="square">
            <a:spAutoFit/>
          </a:bodyPr>
          <a:lstStyle/>
          <a:p>
            <a:pPr>
              <a:lnSpc>
                <a:spcPct val="150000"/>
              </a:lnSpc>
            </a:pPr>
            <a:endParaRPr lang="zh-CN" altLang="en-US" sz="1600" dirty="0">
              <a:solidFill>
                <a:srgbClr val="E0C8A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76" name="图片 24">
            <a:extLst>
              <a:ext uri="{FF2B5EF4-FFF2-40B4-BE49-F238E27FC236}">
                <a16:creationId xmlns:a16="http://schemas.microsoft.com/office/drawing/2014/main" id="{0C23EFD6-20DE-4903-BB56-1D0A016A9B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3431" y="182171"/>
            <a:ext cx="3171215" cy="4766113"/>
          </a:xfrm>
          <a:prstGeom prst="rect">
            <a:avLst/>
          </a:prstGeom>
        </p:spPr>
      </p:pic>
      <p:sp>
        <p:nvSpPr>
          <p:cNvPr id="37" name="TextBox 36">
            <a:extLst>
              <a:ext uri="{FF2B5EF4-FFF2-40B4-BE49-F238E27FC236}">
                <a16:creationId xmlns:a16="http://schemas.microsoft.com/office/drawing/2014/main" id="{F7491AA3-7187-4ED6-B78A-8D735A580E8A}"/>
              </a:ext>
            </a:extLst>
          </p:cNvPr>
          <p:cNvSpPr txBox="1"/>
          <p:nvPr/>
        </p:nvSpPr>
        <p:spPr>
          <a:xfrm>
            <a:off x="1248201" y="2141946"/>
            <a:ext cx="9510664" cy="2894190"/>
          </a:xfrm>
          <a:prstGeom prst="rect">
            <a:avLst/>
          </a:prstGeom>
          <a:noFill/>
        </p:spPr>
        <p:txBody>
          <a:bodyPr wrap="square">
            <a:spAutoFit/>
          </a:bodyPr>
          <a:lstStyle/>
          <a:p>
            <a:pPr marL="457200" indent="-457200">
              <a:lnSpc>
                <a:spcPct val="200000"/>
              </a:lnSpc>
              <a:buFontTx/>
              <a:buChar char="-"/>
            </a:pPr>
            <a:r>
              <a:rPr lang="vi-VN" altLang="zh-CN" sz="3200" dirty="0">
                <a:solidFill>
                  <a:srgbClr val="000000"/>
                </a:solidFill>
                <a:ea typeface="字魂59号-创粗黑" panose="00000500000000000000" pitchFamily="2" charset="-122"/>
                <a:cs typeface="iCiel Cucho Bold" pitchFamily="50" charset="0"/>
                <a:sym typeface="字魂59号-创粗黑" panose="00000500000000000000" pitchFamily="2" charset="-122"/>
              </a:rPr>
              <a:t>Tập kể cho bạn bè, người thân nghe</a:t>
            </a:r>
            <a:r>
              <a:rPr lang="en-US" altLang="zh-CN" sz="3200" dirty="0">
                <a:solidFill>
                  <a:srgbClr val="000000"/>
                </a:solidFill>
                <a:ea typeface="字魂59号-创粗黑" panose="00000500000000000000" pitchFamily="2" charset="-122"/>
                <a:cs typeface="iCiel Cucho Bold" pitchFamily="50" charset="0"/>
                <a:sym typeface="字魂59号-创粗黑" panose="00000500000000000000" pitchFamily="2" charset="-122"/>
              </a:rPr>
              <a:t> </a:t>
            </a:r>
            <a:r>
              <a:rPr lang="en-US" altLang="zh-CN" sz="3200"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3200"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chuyện</a:t>
            </a:r>
            <a:r>
              <a:rPr lang="en-US" altLang="zh-CN" sz="3200"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Chiếc</a:t>
            </a:r>
            <a:r>
              <a:rPr lang="en-US" altLang="zh-CN" sz="3200"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đồng</a:t>
            </a:r>
            <a:r>
              <a:rPr lang="en-US" altLang="zh-CN" sz="3200"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hồ</a:t>
            </a:r>
            <a:r>
              <a:rPr lang="en-US" altLang="zh-CN" sz="3200"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vi-VN" altLang="zh-CN" sz="3200"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a:p>
            <a:pPr marL="457200" indent="-457200">
              <a:lnSpc>
                <a:spcPct val="200000"/>
              </a:lnSpc>
              <a:buFontTx/>
              <a:buChar char="-"/>
            </a:pPr>
            <a:r>
              <a:rPr lang="vi-VN" altLang="zh-CN" sz="3200" dirty="0">
                <a:solidFill>
                  <a:srgbClr val="000000"/>
                </a:solidFill>
                <a:ea typeface="字魂59号-创粗黑" panose="00000500000000000000" pitchFamily="2" charset="-122"/>
                <a:cs typeface="iCiel Cucho Bold" pitchFamily="50" charset="0"/>
                <a:sym typeface="字魂59号-创粗黑" panose="00000500000000000000" pitchFamily="2" charset="-122"/>
              </a:rPr>
              <a:t>Chuẩn bị </a:t>
            </a:r>
            <a:r>
              <a:rPr lang="vi-VN" altLang="zh-CN" sz="3200" dirty="0" err="1">
                <a:solidFill>
                  <a:srgbClr val="000000"/>
                </a:solidFill>
                <a:ea typeface="字魂59号-创粗黑" panose="00000500000000000000" pitchFamily="2" charset="-122"/>
                <a:cs typeface="iCiel Cucho Bold" pitchFamily="50" charset="0"/>
                <a:sym typeface="字魂59号-创粗黑" panose="00000500000000000000" pitchFamily="2" charset="-122"/>
              </a:rPr>
              <a:t>bài</a:t>
            </a:r>
            <a:r>
              <a:rPr lang="vi-VN" altLang="zh-CN" sz="3200" dirty="0">
                <a:solidFill>
                  <a:srgbClr val="000000"/>
                </a:solidFill>
                <a:ea typeface="字魂59号-创粗黑" panose="00000500000000000000" pitchFamily="2" charset="-122"/>
                <a:cs typeface="iCiel Cucho Bold" pitchFamily="50" charset="0"/>
                <a:sym typeface="字魂59号-创粗黑" panose="00000500000000000000" pitchFamily="2" charset="-122"/>
              </a:rPr>
              <a:t> </a:t>
            </a:r>
            <a:r>
              <a:rPr lang="en-US" altLang="zh-CN" sz="3200"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sau</a:t>
            </a:r>
            <a:r>
              <a:rPr lang="en-US" altLang="zh-CN" sz="3200"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b="1" i="1"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Kể</a:t>
            </a:r>
            <a:r>
              <a:rPr lang="en-US" altLang="zh-CN" sz="3200" b="1" i="1"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b="1" i="1"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chuyện</a:t>
            </a:r>
            <a:r>
              <a:rPr lang="en-US" altLang="zh-CN" sz="3200" b="1" i="1"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b="1" i="1"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đã</a:t>
            </a:r>
            <a:r>
              <a:rPr lang="en-US" altLang="zh-CN" sz="3200" b="1" i="1"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b="1" i="1"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nghe</a:t>
            </a:r>
            <a:r>
              <a:rPr lang="en-US" altLang="zh-CN" sz="3200" b="1" i="1"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b="1" i="1"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đã</a:t>
            </a:r>
            <a:r>
              <a:rPr lang="en-US" altLang="zh-CN" sz="3200" b="1" i="1"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b="1" i="1"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đọc</a:t>
            </a:r>
            <a:r>
              <a:rPr lang="en-US" altLang="zh-CN" sz="3200" b="1" i="1"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vi-VN" altLang="zh-CN" sz="3200" b="1" i="1"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1061140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15D2148-6A98-4AB8-A4D6-B2153DA473F9}"/>
              </a:ext>
            </a:extLst>
          </p:cNvPr>
          <p:cNvGrpSpPr/>
          <p:nvPr/>
        </p:nvGrpSpPr>
        <p:grpSpPr>
          <a:xfrm>
            <a:off x="0" y="0"/>
            <a:ext cx="12192000" cy="6858000"/>
            <a:chOff x="0" y="0"/>
            <a:chExt cx="12192000" cy="6858000"/>
          </a:xfrm>
        </p:grpSpPr>
        <p:pic>
          <p:nvPicPr>
            <p:cNvPr id="23" name="Picture 22">
              <a:extLst>
                <a:ext uri="{FF2B5EF4-FFF2-40B4-BE49-F238E27FC236}">
                  <a16:creationId xmlns:a16="http://schemas.microsoft.com/office/drawing/2014/main" id="{1EFDD93F-58F5-4744-9C60-E92A6EA6C385}"/>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24" name="Picture 23">
              <a:extLst>
                <a:ext uri="{FF2B5EF4-FFF2-40B4-BE49-F238E27FC236}">
                  <a16:creationId xmlns:a16="http://schemas.microsoft.com/office/drawing/2014/main" id="{2670491B-D393-40F0-934C-9363E0AB7580}"/>
                </a:ext>
              </a:extLst>
            </p:cNvPr>
            <p:cNvPicPr>
              <a:picLocks noChangeAspect="1"/>
            </p:cNvPicPr>
            <p:nvPr/>
          </p:nvPicPr>
          <p:blipFill rotWithShape="1">
            <a:blip r:embed="rId3"/>
            <a:srcRect l="50000"/>
            <a:stretch/>
          </p:blipFill>
          <p:spPr>
            <a:xfrm flipH="1">
              <a:off x="0" y="0"/>
              <a:ext cx="6096000" cy="6858000"/>
            </a:xfrm>
            <a:prstGeom prst="rect">
              <a:avLst/>
            </a:prstGeom>
          </p:spPr>
        </p:pic>
      </p:grpSp>
      <p:sp>
        <p:nvSpPr>
          <p:cNvPr id="112" name="Google Shape;291;p28">
            <a:extLst>
              <a:ext uri="{FF2B5EF4-FFF2-40B4-BE49-F238E27FC236}">
                <a16:creationId xmlns:a16="http://schemas.microsoft.com/office/drawing/2014/main" id="{994A10DE-6A28-4B4E-BC9A-BC6643FFCE03}"/>
              </a:ext>
            </a:extLst>
          </p:cNvPr>
          <p:cNvSpPr txBox="1">
            <a:spLocks/>
          </p:cNvSpPr>
          <p:nvPr/>
        </p:nvSpPr>
        <p:spPr>
          <a:xfrm>
            <a:off x="4124764" y="2185425"/>
            <a:ext cx="4711800" cy="15960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pPr algn="ctr">
              <a:spcBef>
                <a:spcPts val="0"/>
              </a:spcBef>
            </a:pPr>
            <a:endParaRPr lang="en-US" u="sng" dirty="0">
              <a:effectLst>
                <a:outerShdw blurRad="38100" dist="38100" dir="2700000" algn="tl">
                  <a:srgbClr val="000000">
                    <a:alpha val="43137"/>
                  </a:srgbClr>
                </a:outerShdw>
              </a:effectLst>
              <a:latin typeface="UTM Kabel KT" panose="02040603050506020204" pitchFamily="18" charset="0"/>
            </a:endParaRPr>
          </a:p>
        </p:txBody>
      </p:sp>
      <p:pic>
        <p:nvPicPr>
          <p:cNvPr id="15" name="Picture 14">
            <a:extLst>
              <a:ext uri="{FF2B5EF4-FFF2-40B4-BE49-F238E27FC236}">
                <a16:creationId xmlns:a16="http://schemas.microsoft.com/office/drawing/2014/main" id="{DAA9BB84-CFDC-4BB6-8ED2-C1CE8040985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57216" y="749670"/>
            <a:ext cx="8948456" cy="5133681"/>
          </a:xfrm>
          <a:prstGeom prst="rect">
            <a:avLst/>
          </a:prstGeom>
        </p:spPr>
      </p:pic>
      <p:grpSp>
        <p:nvGrpSpPr>
          <p:cNvPr id="12" name="组合 13">
            <a:extLst>
              <a:ext uri="{FF2B5EF4-FFF2-40B4-BE49-F238E27FC236}">
                <a16:creationId xmlns:a16="http://schemas.microsoft.com/office/drawing/2014/main" id="{0614C8B1-32EF-4D9D-9F3C-897D5B50C2EA}"/>
              </a:ext>
            </a:extLst>
          </p:cNvPr>
          <p:cNvGrpSpPr/>
          <p:nvPr/>
        </p:nvGrpSpPr>
        <p:grpSpPr>
          <a:xfrm>
            <a:off x="2879302" y="5750171"/>
            <a:ext cx="7202723" cy="941734"/>
            <a:chOff x="6042873" y="1457302"/>
            <a:chExt cx="7202723" cy="1676497"/>
          </a:xfrm>
        </p:grpSpPr>
        <p:sp>
          <p:nvSpPr>
            <p:cNvPr id="18" name="矩形 3">
              <a:extLst>
                <a:ext uri="{FF2B5EF4-FFF2-40B4-BE49-F238E27FC236}">
                  <a16:creationId xmlns:a16="http://schemas.microsoft.com/office/drawing/2014/main" id="{F5DFEDC3-F80B-4939-908F-5ECA3345446C}"/>
                </a:ext>
              </a:extLst>
            </p:cNvPr>
            <p:cNvSpPr/>
            <p:nvPr/>
          </p:nvSpPr>
          <p:spPr>
            <a:xfrm>
              <a:off x="6096000" y="2715608"/>
              <a:ext cx="5760000" cy="418191"/>
            </a:xfrm>
            <a:prstGeom prst="rect">
              <a:avLst/>
            </a:prstGeom>
          </p:spPr>
          <p:txBody>
            <a:bodyPr wrap="square">
              <a:spAutoFit/>
            </a:bodyPr>
            <a:lstStyle/>
            <a:p>
              <a:pPr>
                <a:lnSpc>
                  <a:spcPct val="150000"/>
                </a:lnSpc>
              </a:pPr>
              <a:endParaRPr lang="zh-CN" altLang="en-US" sz="1600" dirty="0">
                <a:solidFill>
                  <a:srgbClr val="E0C8A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矩形 12">
              <a:extLst>
                <a:ext uri="{FF2B5EF4-FFF2-40B4-BE49-F238E27FC236}">
                  <a16:creationId xmlns:a16="http://schemas.microsoft.com/office/drawing/2014/main" id="{6D4484C3-D620-4E46-BA9A-9F88A20959EF}"/>
                </a:ext>
              </a:extLst>
            </p:cNvPr>
            <p:cNvSpPr/>
            <p:nvPr/>
          </p:nvSpPr>
          <p:spPr>
            <a:xfrm>
              <a:off x="6042873" y="1457302"/>
              <a:ext cx="7202723" cy="1205798"/>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800" dirty="0">
                  <a:solidFill>
                    <a:srgbClr val="000000"/>
                  </a:solidFill>
                  <a:latin typeface="iCiel Cucho Bold" pitchFamily="50" charset="0"/>
                  <a:ea typeface="字魂59号-创粗黑" panose="00000500000000000000" pitchFamily="2" charset="-122"/>
                  <a:cs typeface="iCiel Cucho Bold" pitchFamily="50" charset="0"/>
                  <a:sym typeface="字魂59号-创粗黑" panose="00000500000000000000" pitchFamily="2" charset="-122"/>
                </a:rPr>
                <a:t>Hình ảnh Bác Hồ đến thăm các cán bộ.</a:t>
              </a:r>
            </a:p>
          </p:txBody>
        </p:sp>
      </p:grpSp>
    </p:spTree>
    <p:extLst>
      <p:ext uri="{BB962C8B-B14F-4D97-AF65-F5344CB8AC3E}">
        <p14:creationId xmlns:p14="http://schemas.microsoft.com/office/powerpoint/2010/main" val="2949707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10">
            <a:extLst>
              <a:ext uri="{FF2B5EF4-FFF2-40B4-BE49-F238E27FC236}">
                <a16:creationId xmlns:a16="http://schemas.microsoft.com/office/drawing/2014/main" id="{4E31B812-77F4-40C3-9D90-CE000816F52D}"/>
              </a:ext>
            </a:extLst>
          </p:cNvPr>
          <p:cNvSpPr/>
          <p:nvPr/>
        </p:nvSpPr>
        <p:spPr>
          <a:xfrm>
            <a:off x="898795" y="636104"/>
            <a:ext cx="10591084" cy="5660372"/>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28" name="图片 27">
            <a:extLst>
              <a:ext uri="{FF2B5EF4-FFF2-40B4-BE49-F238E27FC236}">
                <a16:creationId xmlns:a16="http://schemas.microsoft.com/office/drawing/2014/main" id="{01517409-D12D-45AC-9B23-B862D34E1040}"/>
              </a:ext>
            </a:extLst>
          </p:cNvPr>
          <p:cNvPicPr>
            <a:picLocks noChangeAspect="1"/>
          </p:cNvPicPr>
          <p:nvPr/>
        </p:nvPicPr>
        <p:blipFill rotWithShape="1">
          <a:blip r:embed="rId3">
            <a:extLst>
              <a:ext uri="{28A0092B-C50C-407E-A947-70E740481C1C}">
                <a14:useLocalDpi xmlns:a14="http://schemas.microsoft.com/office/drawing/2010/main" val="0"/>
              </a:ext>
            </a:extLst>
          </a:blip>
          <a:srcRect t="67901"/>
          <a:stretch/>
        </p:blipFill>
        <p:spPr>
          <a:xfrm>
            <a:off x="-1390276" y="5080584"/>
            <a:ext cx="10058400" cy="1814945"/>
          </a:xfrm>
          <a:prstGeom prst="rect">
            <a:avLst/>
          </a:prstGeom>
        </p:spPr>
      </p:pic>
      <p:pic>
        <p:nvPicPr>
          <p:cNvPr id="29" name="图片 28">
            <a:extLst>
              <a:ext uri="{FF2B5EF4-FFF2-40B4-BE49-F238E27FC236}">
                <a16:creationId xmlns:a16="http://schemas.microsoft.com/office/drawing/2014/main" id="{03858454-7124-4ED5-B52F-14CABDF2048E}"/>
              </a:ext>
            </a:extLst>
          </p:cNvPr>
          <p:cNvPicPr>
            <a:picLocks noChangeAspect="1"/>
          </p:cNvPicPr>
          <p:nvPr/>
        </p:nvPicPr>
        <p:blipFill rotWithShape="1">
          <a:blip r:embed="rId3">
            <a:extLst>
              <a:ext uri="{28A0092B-C50C-407E-A947-70E740481C1C}">
                <a14:useLocalDpi xmlns:a14="http://schemas.microsoft.com/office/drawing/2010/main" val="0"/>
              </a:ext>
            </a:extLst>
          </a:blip>
          <a:srcRect l="46884" t="67901"/>
          <a:stretch/>
        </p:blipFill>
        <p:spPr>
          <a:xfrm flipH="1">
            <a:off x="6760264" y="5029525"/>
            <a:ext cx="5375564" cy="1814945"/>
          </a:xfrm>
          <a:prstGeom prst="rect">
            <a:avLst/>
          </a:prstGeom>
        </p:spPr>
      </p:pic>
      <p:pic>
        <p:nvPicPr>
          <p:cNvPr id="46" name="Picture 45">
            <a:extLst>
              <a:ext uri="{FF2B5EF4-FFF2-40B4-BE49-F238E27FC236}">
                <a16:creationId xmlns:a16="http://schemas.microsoft.com/office/drawing/2014/main" id="{9982F81D-1514-4BE4-8390-E9979D797E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84024">
            <a:off x="8181769" y="-611229"/>
            <a:ext cx="2258919" cy="2258919"/>
          </a:xfrm>
          <a:prstGeom prst="rect">
            <a:avLst/>
          </a:prstGeom>
          <a:effectLst>
            <a:outerShdw blurRad="50800" dist="50800" dir="5400000" algn="ctr" rotWithShape="0">
              <a:srgbClr val="000000">
                <a:alpha val="97000"/>
              </a:srgbClr>
            </a:outerShdw>
          </a:effectLst>
        </p:spPr>
      </p:pic>
      <p:sp>
        <p:nvSpPr>
          <p:cNvPr id="47" name="TextBox 46">
            <a:extLst>
              <a:ext uri="{FF2B5EF4-FFF2-40B4-BE49-F238E27FC236}">
                <a16:creationId xmlns:a16="http://schemas.microsoft.com/office/drawing/2014/main" id="{EFC311E5-5D4F-4757-AEB5-0119FE4E1BD4}"/>
              </a:ext>
            </a:extLst>
          </p:cNvPr>
          <p:cNvSpPr txBox="1"/>
          <p:nvPr/>
        </p:nvSpPr>
        <p:spPr>
          <a:xfrm>
            <a:off x="2555014" y="2688400"/>
            <a:ext cx="7984574" cy="1200329"/>
          </a:xfrm>
          <a:prstGeom prst="rect">
            <a:avLst/>
          </a:prstGeom>
          <a:noFill/>
        </p:spPr>
        <p:txBody>
          <a:bodyPr wrap="square" rtlCol="0">
            <a:spAutoFit/>
          </a:bodyPr>
          <a:lstStyle/>
          <a:p>
            <a:r>
              <a:rPr lang="en-US" sz="7200" b="1" dirty="0" err="1">
                <a:latin typeface="UTM French Vanilla" panose="02040603050506020204" pitchFamily="18" charset="0"/>
                <a:ea typeface="字魂59号-创粗黑" panose="00000500000000000000" pitchFamily="2" charset="-122"/>
                <a:cs typeface="+mn-ea"/>
                <a:sym typeface="字魂59号-创粗黑" panose="00000500000000000000" pitchFamily="2" charset="-122"/>
              </a:rPr>
              <a:t>Chúc</a:t>
            </a:r>
            <a:r>
              <a:rPr lang="en-US" sz="7200" b="1" dirty="0">
                <a:latin typeface="UTM French Vanilla" panose="02040603050506020204" pitchFamily="18" charset="0"/>
                <a:ea typeface="字魂59号-创粗黑" panose="00000500000000000000" pitchFamily="2" charset="-122"/>
                <a:cs typeface="+mn-ea"/>
                <a:sym typeface="字魂59号-创粗黑" panose="00000500000000000000" pitchFamily="2" charset="-122"/>
              </a:rPr>
              <a:t> </a:t>
            </a:r>
            <a:r>
              <a:rPr lang="en-US" sz="7200" b="1" dirty="0" err="1">
                <a:latin typeface="UTM French Vanilla" panose="02040603050506020204" pitchFamily="18" charset="0"/>
                <a:ea typeface="字魂59号-创粗黑" panose="00000500000000000000" pitchFamily="2" charset="-122"/>
                <a:cs typeface="+mn-ea"/>
                <a:sym typeface="字魂59号-创粗黑" panose="00000500000000000000" pitchFamily="2" charset="-122"/>
              </a:rPr>
              <a:t>các</a:t>
            </a:r>
            <a:r>
              <a:rPr lang="en-US" sz="7200" b="1" dirty="0">
                <a:latin typeface="UTM French Vanilla" panose="02040603050506020204" pitchFamily="18" charset="0"/>
                <a:ea typeface="字魂59号-创粗黑" panose="00000500000000000000" pitchFamily="2" charset="-122"/>
                <a:cs typeface="+mn-ea"/>
                <a:sym typeface="字魂59号-创粗黑" panose="00000500000000000000" pitchFamily="2" charset="-122"/>
              </a:rPr>
              <a:t> </a:t>
            </a:r>
            <a:r>
              <a:rPr lang="en-US" sz="7200" b="1" dirty="0" err="1">
                <a:latin typeface="UTM French Vanilla" panose="02040603050506020204" pitchFamily="18" charset="0"/>
                <a:ea typeface="字魂59号-创粗黑" panose="00000500000000000000" pitchFamily="2" charset="-122"/>
                <a:cs typeface="+mn-ea"/>
                <a:sym typeface="字魂59号-创粗黑" panose="00000500000000000000" pitchFamily="2" charset="-122"/>
              </a:rPr>
              <a:t>em</a:t>
            </a:r>
            <a:r>
              <a:rPr lang="en-US" sz="7200" b="1" dirty="0">
                <a:latin typeface="UTM French Vanilla" panose="02040603050506020204" pitchFamily="18" charset="0"/>
                <a:ea typeface="字魂59号-创粗黑" panose="00000500000000000000" pitchFamily="2" charset="-122"/>
                <a:cs typeface="+mn-ea"/>
                <a:sym typeface="字魂59号-创粗黑" panose="00000500000000000000" pitchFamily="2" charset="-122"/>
              </a:rPr>
              <a:t> </a:t>
            </a:r>
            <a:r>
              <a:rPr lang="en-US" sz="7200" b="1" dirty="0" err="1">
                <a:latin typeface="UTM French Vanilla" panose="02040603050506020204" pitchFamily="18" charset="0"/>
                <a:ea typeface="字魂59号-创粗黑" panose="00000500000000000000" pitchFamily="2" charset="-122"/>
                <a:cs typeface="+mn-ea"/>
                <a:sym typeface="字魂59号-创粗黑" panose="00000500000000000000" pitchFamily="2" charset="-122"/>
              </a:rPr>
              <a:t>học</a:t>
            </a:r>
            <a:r>
              <a:rPr lang="en-US" sz="7200" b="1" dirty="0">
                <a:latin typeface="UTM French Vanilla" panose="02040603050506020204" pitchFamily="18" charset="0"/>
                <a:ea typeface="字魂59号-创粗黑" panose="00000500000000000000" pitchFamily="2" charset="-122"/>
                <a:cs typeface="+mn-ea"/>
                <a:sym typeface="字魂59号-创粗黑" panose="00000500000000000000" pitchFamily="2" charset="-122"/>
              </a:rPr>
              <a:t> </a:t>
            </a:r>
            <a:r>
              <a:rPr lang="en-US" sz="7200" b="1" dirty="0" err="1">
                <a:latin typeface="UTM French Vanilla" panose="02040603050506020204" pitchFamily="18" charset="0"/>
                <a:ea typeface="字魂59号-创粗黑" panose="00000500000000000000" pitchFamily="2" charset="-122"/>
                <a:cs typeface="+mn-ea"/>
                <a:sym typeface="字魂59号-创粗黑" panose="00000500000000000000" pitchFamily="2" charset="-122"/>
              </a:rPr>
              <a:t>tốt</a:t>
            </a:r>
            <a:r>
              <a:rPr lang="en-US" sz="7200" b="1" dirty="0">
                <a:latin typeface="UTM French Vanilla" panose="02040603050506020204" pitchFamily="18" charset="0"/>
                <a:ea typeface="字魂59号-创粗黑" panose="00000500000000000000" pitchFamily="2" charset="-122"/>
                <a:cs typeface="+mn-ea"/>
                <a:sym typeface="字魂59号-创粗黑" panose="00000500000000000000" pitchFamily="2" charset="-122"/>
              </a:rPr>
              <a:t>!</a:t>
            </a:r>
            <a:endParaRPr lang="en-US" sz="7200" b="1" dirty="0">
              <a:latin typeface="#9Slide07 SVNSunshine" panose="00000500000000000000" pitchFamily="2" charset="0"/>
            </a:endParaRPr>
          </a:p>
        </p:txBody>
      </p:sp>
      <p:sp>
        <p:nvSpPr>
          <p:cNvPr id="48" name="Google Shape;291;p28">
            <a:extLst>
              <a:ext uri="{FF2B5EF4-FFF2-40B4-BE49-F238E27FC236}">
                <a16:creationId xmlns:a16="http://schemas.microsoft.com/office/drawing/2014/main" id="{2D7815AD-430C-4DDA-8C69-0E898AB499DA}"/>
              </a:ext>
            </a:extLst>
          </p:cNvPr>
          <p:cNvSpPr txBox="1">
            <a:spLocks/>
          </p:cNvSpPr>
          <p:nvPr/>
        </p:nvSpPr>
        <p:spPr>
          <a:xfrm>
            <a:off x="3806711" y="1910287"/>
            <a:ext cx="4711800" cy="15960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pPr algn="ctr">
              <a:spcBef>
                <a:spcPts val="0"/>
              </a:spcBef>
            </a:pPr>
            <a:endParaRPr lang="en-US" u="sng" dirty="0">
              <a:effectLst>
                <a:outerShdw blurRad="38100" dist="38100" dir="2700000" algn="tl">
                  <a:srgbClr val="000000">
                    <a:alpha val="43137"/>
                  </a:srgbClr>
                </a:outerShdw>
              </a:effectLst>
              <a:latin typeface="UTM Kabel KT" panose="02040603050506020204" pitchFamily="18" charset="0"/>
            </a:endParaRPr>
          </a:p>
        </p:txBody>
      </p:sp>
      <p:sp>
        <p:nvSpPr>
          <p:cNvPr id="49" name="Google Shape;291;p28">
            <a:extLst>
              <a:ext uri="{FF2B5EF4-FFF2-40B4-BE49-F238E27FC236}">
                <a16:creationId xmlns:a16="http://schemas.microsoft.com/office/drawing/2014/main" id="{92FD6F34-777E-40B1-AFD4-D472B395225A}"/>
              </a:ext>
            </a:extLst>
          </p:cNvPr>
          <p:cNvSpPr txBox="1">
            <a:spLocks/>
          </p:cNvSpPr>
          <p:nvPr/>
        </p:nvSpPr>
        <p:spPr>
          <a:xfrm>
            <a:off x="1433135" y="1888727"/>
            <a:ext cx="8402556" cy="3542384"/>
          </a:xfrm>
          <a:prstGeom prst="rect">
            <a:avLst/>
          </a:prstGeom>
          <a:noFill/>
          <a:ln>
            <a:noFill/>
          </a:ln>
        </p:spPr>
        <p:txBody>
          <a:bodyPr spcFirstLastPara="1" wrap="square" lIns="91425" tIns="91425" rIns="91425" bIns="91425" anchor="b" anchorCtr="0">
            <a:prstTxWarp prst="textPlain">
              <a:avLst>
                <a:gd name="adj" fmla="val 51814"/>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6000"/>
              <a:buFont typeface="Fredoka One"/>
              <a:buNone/>
              <a:defRPr sz="5200" b="0" i="0" u="none" strike="noStrike" cap="none">
                <a:solidFill>
                  <a:schemeClr val="lt1"/>
                </a:solidFill>
                <a:latin typeface="Fredoka One"/>
                <a:ea typeface="Fredoka One"/>
                <a:cs typeface="Fredoka One"/>
                <a:sym typeface="Fredoka One"/>
              </a:defRPr>
            </a:lvl1pPr>
            <a:lvl2pPr marR="0" lvl="1"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2pPr>
            <a:lvl3pPr marR="0" lvl="2"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3pPr>
            <a:lvl4pPr marR="0" lvl="3"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4pPr>
            <a:lvl5pPr marR="0" lvl="4"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5pPr>
            <a:lvl6pPr marR="0" lvl="5"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6pPr>
            <a:lvl7pPr marR="0" lvl="6"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7pPr>
            <a:lvl8pPr marR="0" lvl="7"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8pPr>
            <a:lvl9pPr marR="0" lvl="8" algn="l" rtl="0">
              <a:lnSpc>
                <a:spcPct val="100000"/>
              </a:lnSpc>
              <a:spcBef>
                <a:spcPts val="0"/>
              </a:spcBef>
              <a:spcAft>
                <a:spcPts val="0"/>
              </a:spcAft>
              <a:buClr>
                <a:srgbClr val="434343"/>
              </a:buClr>
              <a:buSzPts val="5200"/>
              <a:buFont typeface="Fredoka One"/>
              <a:buNone/>
              <a:defRPr sz="5200" b="0" i="0" u="none" strike="noStrike" cap="none">
                <a:solidFill>
                  <a:srgbClr val="434343"/>
                </a:solidFill>
                <a:latin typeface="Fredoka One"/>
                <a:ea typeface="Fredoka One"/>
                <a:cs typeface="Fredoka One"/>
                <a:sym typeface="Fredoka One"/>
              </a:defRPr>
            </a:lvl9pPr>
          </a:lstStyle>
          <a:p>
            <a:endParaRPr lang="en-US" sz="9600" dirty="0">
              <a:ln w="28575">
                <a:solidFill>
                  <a:schemeClr val="tx1"/>
                </a:solidFill>
              </a:ln>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8" name="矩形 3">
            <a:extLst>
              <a:ext uri="{FF2B5EF4-FFF2-40B4-BE49-F238E27FC236}">
                <a16:creationId xmlns:a16="http://schemas.microsoft.com/office/drawing/2014/main" id="{44609C4E-A86A-4607-B09D-233E862EFD48}"/>
              </a:ext>
            </a:extLst>
          </p:cNvPr>
          <p:cNvSpPr/>
          <p:nvPr/>
        </p:nvSpPr>
        <p:spPr>
          <a:xfrm>
            <a:off x="2357314" y="3557346"/>
            <a:ext cx="5760000" cy="418191"/>
          </a:xfrm>
          <a:prstGeom prst="rect">
            <a:avLst/>
          </a:prstGeom>
        </p:spPr>
        <p:txBody>
          <a:bodyPr wrap="square">
            <a:spAutoFit/>
          </a:bodyPr>
          <a:lstStyle/>
          <a:p>
            <a:pPr>
              <a:lnSpc>
                <a:spcPct val="150000"/>
              </a:lnSpc>
            </a:pPr>
            <a:endParaRPr lang="zh-CN" altLang="en-US" sz="1600" dirty="0">
              <a:solidFill>
                <a:srgbClr val="E0C8A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76" name="图片 24">
            <a:extLst>
              <a:ext uri="{FF2B5EF4-FFF2-40B4-BE49-F238E27FC236}">
                <a16:creationId xmlns:a16="http://schemas.microsoft.com/office/drawing/2014/main" id="{0C23EFD6-20DE-4903-BB56-1D0A016A9B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3431" y="182171"/>
            <a:ext cx="3171215" cy="4766113"/>
          </a:xfrm>
          <a:prstGeom prst="rect">
            <a:avLst/>
          </a:prstGeom>
        </p:spPr>
      </p:pic>
    </p:spTree>
    <p:extLst>
      <p:ext uri="{BB962C8B-B14F-4D97-AF65-F5344CB8AC3E}">
        <p14:creationId xmlns:p14="http://schemas.microsoft.com/office/powerpoint/2010/main" val="1202512450"/>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F62E4B2-33B4-4A48-A3AF-8872C3F8FA84}"/>
              </a:ext>
            </a:extLst>
          </p:cNvPr>
          <p:cNvGrpSpPr/>
          <p:nvPr/>
        </p:nvGrpSpPr>
        <p:grpSpPr>
          <a:xfrm>
            <a:off x="32951" y="0"/>
            <a:ext cx="12192000" cy="6858000"/>
            <a:chOff x="0" y="0"/>
            <a:chExt cx="12192000" cy="6858000"/>
          </a:xfrm>
        </p:grpSpPr>
        <p:pic>
          <p:nvPicPr>
            <p:cNvPr id="6" name="Picture 5">
              <a:extLst>
                <a:ext uri="{FF2B5EF4-FFF2-40B4-BE49-F238E27FC236}">
                  <a16:creationId xmlns:a16="http://schemas.microsoft.com/office/drawing/2014/main" id="{4EC7D2A4-0A85-468A-AB65-4DC9F5D7D958}"/>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9" name="Picture 8">
              <a:extLst>
                <a:ext uri="{FF2B5EF4-FFF2-40B4-BE49-F238E27FC236}">
                  <a16:creationId xmlns:a16="http://schemas.microsoft.com/office/drawing/2014/main" id="{7D367549-D890-4712-802B-09DD668ED1B1}"/>
                </a:ext>
              </a:extLst>
            </p:cNvPr>
            <p:cNvPicPr>
              <a:picLocks noChangeAspect="1"/>
            </p:cNvPicPr>
            <p:nvPr/>
          </p:nvPicPr>
          <p:blipFill rotWithShape="1">
            <a:blip r:embed="rId3"/>
            <a:srcRect l="50000"/>
            <a:stretch/>
          </p:blipFill>
          <p:spPr>
            <a:xfrm flipH="1">
              <a:off x="0" y="0"/>
              <a:ext cx="6096000" cy="6858000"/>
            </a:xfrm>
            <a:prstGeom prst="rect">
              <a:avLst/>
            </a:prstGeom>
          </p:spPr>
        </p:pic>
      </p:grpSp>
      <p:pic>
        <p:nvPicPr>
          <p:cNvPr id="7" name="图片 6">
            <a:extLst>
              <a:ext uri="{FF2B5EF4-FFF2-40B4-BE49-F238E27FC236}">
                <a16:creationId xmlns:a16="http://schemas.microsoft.com/office/drawing/2014/main" id="{1140B336-B45A-4750-B9B9-89B6C0556693}"/>
              </a:ext>
            </a:extLst>
          </p:cNvPr>
          <p:cNvPicPr>
            <a:picLocks noChangeAspect="1"/>
          </p:cNvPicPr>
          <p:nvPr/>
        </p:nvPicPr>
        <p:blipFill rotWithShape="1">
          <a:blip r:embed="rId4">
            <a:extLst>
              <a:ext uri="{28A0092B-C50C-407E-A947-70E740481C1C}">
                <a14:useLocalDpi xmlns:a14="http://schemas.microsoft.com/office/drawing/2010/main" val="0"/>
              </a:ext>
            </a:extLst>
          </a:blip>
          <a:srcRect t="67901"/>
          <a:stretch/>
        </p:blipFill>
        <p:spPr>
          <a:xfrm>
            <a:off x="-734292" y="5043055"/>
            <a:ext cx="10058400" cy="1814945"/>
          </a:xfrm>
          <a:prstGeom prst="rect">
            <a:avLst/>
          </a:prstGeom>
        </p:spPr>
      </p:pic>
      <p:pic>
        <p:nvPicPr>
          <p:cNvPr id="8" name="图片 7">
            <a:extLst>
              <a:ext uri="{FF2B5EF4-FFF2-40B4-BE49-F238E27FC236}">
                <a16:creationId xmlns:a16="http://schemas.microsoft.com/office/drawing/2014/main" id="{E3117DBA-B1F4-42E5-9242-626CA39D67DB}"/>
              </a:ext>
            </a:extLst>
          </p:cNvPr>
          <p:cNvPicPr>
            <a:picLocks noChangeAspect="1"/>
          </p:cNvPicPr>
          <p:nvPr/>
        </p:nvPicPr>
        <p:blipFill rotWithShape="1">
          <a:blip r:embed="rId4">
            <a:extLst>
              <a:ext uri="{28A0092B-C50C-407E-A947-70E740481C1C}">
                <a14:useLocalDpi xmlns:a14="http://schemas.microsoft.com/office/drawing/2010/main" val="0"/>
              </a:ext>
            </a:extLst>
          </a:blip>
          <a:srcRect l="46884" t="67901"/>
          <a:stretch/>
        </p:blipFill>
        <p:spPr>
          <a:xfrm flipH="1">
            <a:off x="6816436" y="5043055"/>
            <a:ext cx="5342613" cy="1814945"/>
          </a:xfrm>
          <a:prstGeom prst="rect">
            <a:avLst/>
          </a:prstGeom>
        </p:spPr>
      </p:pic>
      <p:sp>
        <p:nvSpPr>
          <p:cNvPr id="12" name="TextBox 11"/>
          <p:cNvSpPr txBox="1">
            <a:spLocks noChangeArrowheads="1"/>
          </p:cNvSpPr>
          <p:nvPr/>
        </p:nvSpPr>
        <p:spPr bwMode="auto">
          <a:xfrm>
            <a:off x="2782141" y="2614330"/>
            <a:ext cx="7514797" cy="707886"/>
          </a:xfrm>
          <a:prstGeom prst="rect">
            <a:avLst/>
          </a:prstGeom>
          <a:solidFill>
            <a:schemeClr val="bg1"/>
          </a:solidFill>
          <a:ln>
            <a:noFill/>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4000" b="1" i="1" dirty="0" err="1">
                <a:solidFill>
                  <a:srgbClr val="FF0000"/>
                </a:solidFill>
                <a:cs typeface="Arial" panose="020B0604020202020204" pitchFamily="34" charset="0"/>
              </a:rPr>
              <a:t>Giáo</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viên</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kể</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chuyện</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lần</a:t>
            </a:r>
            <a:r>
              <a:rPr lang="en-US" altLang="en-US" sz="4000" b="1" i="1" dirty="0">
                <a:solidFill>
                  <a:srgbClr val="FF0000"/>
                </a:solidFill>
                <a:cs typeface="Arial" panose="020B0604020202020204" pitchFamily="34" charset="0"/>
              </a:rPr>
              <a:t> 1</a:t>
            </a:r>
            <a:endParaRPr lang="vi-VN" altLang="en-US" sz="4000" b="1" i="1" dirty="0">
              <a:solidFill>
                <a:srgbClr val="FF0000"/>
              </a:solidFill>
              <a:cs typeface="Arial" panose="020B0604020202020204" pitchFamily="34" charset="0"/>
            </a:endParaRPr>
          </a:p>
        </p:txBody>
      </p:sp>
    </p:spTree>
    <p:extLst>
      <p:ext uri="{BB962C8B-B14F-4D97-AF65-F5344CB8AC3E}">
        <p14:creationId xmlns:p14="http://schemas.microsoft.com/office/powerpoint/2010/main" val="628339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2000"/>
                                        <p:tgtEl>
                                          <p:spTgt spid="1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rong d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7275"/>
            <a:ext cx="12192000" cy="897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descr="Anh 1_t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1"/>
            <a:ext cx="6009217" cy="334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anh 4_t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9219" y="3392918"/>
            <a:ext cx="6182780" cy="346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Anh 2_ti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9218" y="0"/>
            <a:ext cx="6182781" cy="3354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descr="Anh 3_ti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1212"/>
            <a:ext cx="6009218"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537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0ACD5D7-2D89-4DE8-AFCB-169CCAAAB06E}"/>
              </a:ext>
            </a:extLst>
          </p:cNvPr>
          <p:cNvGrpSpPr/>
          <p:nvPr/>
        </p:nvGrpSpPr>
        <p:grpSpPr>
          <a:xfrm>
            <a:off x="0" y="0"/>
            <a:ext cx="12192000" cy="6858000"/>
            <a:chOff x="0" y="0"/>
            <a:chExt cx="12192000" cy="6858000"/>
          </a:xfrm>
        </p:grpSpPr>
        <p:pic>
          <p:nvPicPr>
            <p:cNvPr id="6" name="Picture 5">
              <a:extLst>
                <a:ext uri="{FF2B5EF4-FFF2-40B4-BE49-F238E27FC236}">
                  <a16:creationId xmlns:a16="http://schemas.microsoft.com/office/drawing/2014/main" id="{0EEB3BF4-5435-4E02-A6C1-AF1C62D840BA}"/>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9" name="Picture 8">
              <a:extLst>
                <a:ext uri="{FF2B5EF4-FFF2-40B4-BE49-F238E27FC236}">
                  <a16:creationId xmlns:a16="http://schemas.microsoft.com/office/drawing/2014/main" id="{7BC1C698-1B29-45BC-9DC4-79B26E780CE7}"/>
                </a:ext>
              </a:extLst>
            </p:cNvPr>
            <p:cNvPicPr>
              <a:picLocks noChangeAspect="1"/>
            </p:cNvPicPr>
            <p:nvPr/>
          </p:nvPicPr>
          <p:blipFill rotWithShape="1">
            <a:blip r:embed="rId3"/>
            <a:srcRect l="50000"/>
            <a:stretch/>
          </p:blipFill>
          <p:spPr>
            <a:xfrm flipH="1">
              <a:off x="0" y="0"/>
              <a:ext cx="6096000" cy="6858000"/>
            </a:xfrm>
            <a:prstGeom prst="rect">
              <a:avLst/>
            </a:prstGeom>
          </p:spPr>
        </p:pic>
      </p:grpSp>
      <p:sp>
        <p:nvSpPr>
          <p:cNvPr id="12" name="TextBox 11"/>
          <p:cNvSpPr txBox="1">
            <a:spLocks noChangeArrowheads="1"/>
          </p:cNvSpPr>
          <p:nvPr/>
        </p:nvSpPr>
        <p:spPr bwMode="auto">
          <a:xfrm>
            <a:off x="2265218" y="2274894"/>
            <a:ext cx="7661563" cy="707886"/>
          </a:xfrm>
          <a:prstGeom prst="rect">
            <a:avLst/>
          </a:prstGeom>
          <a:solidFill>
            <a:schemeClr val="bg1"/>
          </a:solidFill>
          <a:ln>
            <a:noFill/>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4000" b="1" i="1" dirty="0" err="1">
                <a:solidFill>
                  <a:srgbClr val="FF0000"/>
                </a:solidFill>
                <a:cs typeface="Arial" panose="020B0604020202020204" pitchFamily="34" charset="0"/>
              </a:rPr>
              <a:t>Giáo</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viên</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kể</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chuyện</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lần</a:t>
            </a:r>
            <a:r>
              <a:rPr lang="en-US" altLang="en-US" sz="4000" b="1" i="1" dirty="0">
                <a:solidFill>
                  <a:srgbClr val="FF0000"/>
                </a:solidFill>
                <a:cs typeface="Arial" panose="020B0604020202020204" pitchFamily="34" charset="0"/>
              </a:rPr>
              <a:t> 2</a:t>
            </a:r>
            <a:endParaRPr lang="vi-VN" altLang="en-US" sz="4000" b="1" i="1" dirty="0">
              <a:solidFill>
                <a:srgbClr val="FF0000"/>
              </a:solidFill>
              <a:cs typeface="Arial" panose="020B0604020202020204" pitchFamily="34" charset="0"/>
            </a:endParaRPr>
          </a:p>
        </p:txBody>
      </p:sp>
    </p:spTree>
    <p:extLst>
      <p:ext uri="{BB962C8B-B14F-4D97-AF65-F5344CB8AC3E}">
        <p14:creationId xmlns:p14="http://schemas.microsoft.com/office/powerpoint/2010/main" val="2087364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2000"/>
                                        <p:tgtEl>
                                          <p:spTgt spid="1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99F890D-7E12-4B86-916B-D7EC031E987A}"/>
              </a:ext>
            </a:extLst>
          </p:cNvPr>
          <p:cNvGrpSpPr/>
          <p:nvPr/>
        </p:nvGrpSpPr>
        <p:grpSpPr>
          <a:xfrm>
            <a:off x="-11799" y="32493"/>
            <a:ext cx="12192000" cy="6858000"/>
            <a:chOff x="0" y="0"/>
            <a:chExt cx="12192000" cy="6858000"/>
          </a:xfrm>
        </p:grpSpPr>
        <p:pic>
          <p:nvPicPr>
            <p:cNvPr id="7" name="Picture 6">
              <a:extLst>
                <a:ext uri="{FF2B5EF4-FFF2-40B4-BE49-F238E27FC236}">
                  <a16:creationId xmlns:a16="http://schemas.microsoft.com/office/drawing/2014/main" id="{B4EC570D-7876-442B-A3D0-A43C8D7B597E}"/>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8" name="Picture 7">
              <a:extLst>
                <a:ext uri="{FF2B5EF4-FFF2-40B4-BE49-F238E27FC236}">
                  <a16:creationId xmlns:a16="http://schemas.microsoft.com/office/drawing/2014/main" id="{9E234A17-02D2-4BD9-9B05-2007152C541E}"/>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9" name="Rectangle 8">
            <a:extLst>
              <a:ext uri="{FF2B5EF4-FFF2-40B4-BE49-F238E27FC236}">
                <a16:creationId xmlns:a16="http://schemas.microsoft.com/office/drawing/2014/main" id="{558DB2F6-428B-4632-94EE-4718D7E22980}"/>
              </a:ext>
            </a:extLst>
          </p:cNvPr>
          <p:cNvSpPr/>
          <p:nvPr/>
        </p:nvSpPr>
        <p:spPr>
          <a:xfrm>
            <a:off x="3379129" y="2577425"/>
            <a:ext cx="7232595" cy="2042111"/>
          </a:xfrm>
          <a:prstGeom prst="rect">
            <a:avLst/>
          </a:prstGeom>
          <a:noFill/>
        </p:spPr>
        <p:txBody>
          <a:bodyPr wrap="none" lIns="91440" tIns="45720" rIns="91440" bIns="45720">
            <a:prstTxWarp prst="textPlain">
              <a:avLst/>
            </a:prstTxWarp>
            <a:spAutoFit/>
          </a:bodyPr>
          <a:lstStyle/>
          <a:p>
            <a:pPr algn="ctr"/>
            <a:r>
              <a:rPr lang="vi-VN" sz="6000" b="1" dirty="0">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rPr>
              <a:t>CHIẾC ĐỒNG HỒ</a:t>
            </a:r>
            <a:endParaRPr lang="en-US" sz="6000" b="1" dirty="0">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pic>
        <p:nvPicPr>
          <p:cNvPr id="15" name="Picture 14">
            <a:extLst>
              <a:ext uri="{FF2B5EF4-FFF2-40B4-BE49-F238E27FC236}">
                <a16:creationId xmlns:a16="http://schemas.microsoft.com/office/drawing/2014/main" id="{3FF1667B-5949-490F-AA28-B2274FA0D0BE}"/>
              </a:ext>
            </a:extLst>
          </p:cNvPr>
          <p:cNvPicPr>
            <a:picLocks noChangeAspect="1"/>
          </p:cNvPicPr>
          <p:nvPr/>
        </p:nvPicPr>
        <p:blipFill rotWithShape="1">
          <a:blip r:embed="rId3">
            <a:extLst>
              <a:ext uri="{28A0092B-C50C-407E-A947-70E740481C1C}">
                <a14:useLocalDpi xmlns:a14="http://schemas.microsoft.com/office/drawing/2010/main" val="0"/>
              </a:ext>
            </a:extLst>
          </a:blip>
          <a:srcRect t="7407" r="47750"/>
          <a:stretch/>
        </p:blipFill>
        <p:spPr>
          <a:xfrm>
            <a:off x="-11799" y="1684694"/>
            <a:ext cx="5208374" cy="5191760"/>
          </a:xfrm>
          <a:prstGeom prst="rect">
            <a:avLst/>
          </a:prstGeom>
        </p:spPr>
      </p:pic>
      <p:sp>
        <p:nvSpPr>
          <p:cNvPr id="14" name="TextBox 13">
            <a:extLst>
              <a:ext uri="{FF2B5EF4-FFF2-40B4-BE49-F238E27FC236}">
                <a16:creationId xmlns:a16="http://schemas.microsoft.com/office/drawing/2014/main" id="{882F3202-617E-489A-BA26-418DC6631509}"/>
              </a:ext>
            </a:extLst>
          </p:cNvPr>
          <p:cNvSpPr txBox="1"/>
          <p:nvPr/>
        </p:nvSpPr>
        <p:spPr>
          <a:xfrm>
            <a:off x="5009939" y="1282680"/>
            <a:ext cx="4229100" cy="1200329"/>
          </a:xfrm>
          <a:prstGeom prst="rect">
            <a:avLst/>
          </a:prstGeom>
          <a:noFill/>
        </p:spPr>
        <p:txBody>
          <a:bodyPr wrap="square" rtlCol="0">
            <a:spAutoFit/>
          </a:bodyPr>
          <a:lstStyle/>
          <a:p>
            <a:r>
              <a:rPr lang="en-GB" sz="7200" b="1" u="sng" dirty="0">
                <a:solidFill>
                  <a:srgbClr val="C00000"/>
                </a:solidFill>
                <a:latin typeface="#9Slide07 SVNSunshine" panose="00000500000000000000" pitchFamily="2" charset="0"/>
              </a:rPr>
              <a:t>KỂ CHUYỆN</a:t>
            </a:r>
            <a:endParaRPr lang="en-US" sz="7200" b="1" u="sng" dirty="0">
              <a:solidFill>
                <a:srgbClr val="C00000"/>
              </a:solidFill>
              <a:latin typeface="#9Slide07 SVNSunshine" panose="00000500000000000000" pitchFamily="2" charset="0"/>
            </a:endParaRPr>
          </a:p>
        </p:txBody>
      </p:sp>
      <p:pic>
        <p:nvPicPr>
          <p:cNvPr id="17" name="图片 24">
            <a:extLst>
              <a:ext uri="{FF2B5EF4-FFF2-40B4-BE49-F238E27FC236}">
                <a16:creationId xmlns:a16="http://schemas.microsoft.com/office/drawing/2014/main" id="{4B278048-893D-46A4-9BFB-BC65C6844B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8866" y="-1432136"/>
            <a:ext cx="3029090" cy="4552508"/>
          </a:xfrm>
          <a:prstGeom prst="rect">
            <a:avLst/>
          </a:prstGeom>
        </p:spPr>
      </p:pic>
      <p:sp>
        <p:nvSpPr>
          <p:cNvPr id="10" name="TextBox 9">
            <a:extLst>
              <a:ext uri="{FF2B5EF4-FFF2-40B4-BE49-F238E27FC236}">
                <a16:creationId xmlns:a16="http://schemas.microsoft.com/office/drawing/2014/main" id="{BBD366DC-8C62-4D19-B8EF-CBFB48360632}"/>
              </a:ext>
            </a:extLst>
          </p:cNvPr>
          <p:cNvSpPr txBox="1"/>
          <p:nvPr/>
        </p:nvSpPr>
        <p:spPr>
          <a:xfrm>
            <a:off x="5194919" y="5092388"/>
            <a:ext cx="6097656" cy="523220"/>
          </a:xfrm>
          <a:prstGeom prst="rect">
            <a:avLst/>
          </a:prstGeom>
          <a:noFill/>
        </p:spPr>
        <p:txBody>
          <a:bodyPr wrap="square">
            <a:spAutoFit/>
          </a:bodyPr>
          <a:lstStyle/>
          <a:p>
            <a:pPr algn="ctr"/>
            <a:r>
              <a:rPr lang="en-US" altLang="en-US" sz="2800" b="1" i="1" dirty="0">
                <a:solidFill>
                  <a:srgbClr val="FF0000"/>
                </a:solidFill>
                <a:cs typeface="Arial" panose="020B0604020202020204" pitchFamily="34" charset="0"/>
              </a:rPr>
              <a:t>SGK tr.5</a:t>
            </a:r>
            <a:endParaRPr lang="vi-VN" altLang="en-US" sz="2800" b="1" i="1" dirty="0">
              <a:solidFill>
                <a:srgbClr val="FF0000"/>
              </a:solidFill>
              <a:cs typeface="Arial" panose="020B0604020202020204" pitchFamily="34" charset="0"/>
            </a:endParaRPr>
          </a:p>
        </p:txBody>
      </p:sp>
    </p:spTree>
    <p:extLst>
      <p:ext uri="{BB962C8B-B14F-4D97-AF65-F5344CB8AC3E}">
        <p14:creationId xmlns:p14="http://schemas.microsoft.com/office/powerpoint/2010/main" val="3405011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DEB44CA-4090-496A-8BD8-672F534CA0D6}"/>
              </a:ext>
            </a:extLst>
          </p:cNvPr>
          <p:cNvGrpSpPr/>
          <p:nvPr/>
        </p:nvGrpSpPr>
        <p:grpSpPr>
          <a:xfrm>
            <a:off x="0" y="0"/>
            <a:ext cx="12192000" cy="6858000"/>
            <a:chOff x="0" y="0"/>
            <a:chExt cx="12192000" cy="6858000"/>
          </a:xfrm>
        </p:grpSpPr>
        <p:pic>
          <p:nvPicPr>
            <p:cNvPr id="5" name="Picture 4">
              <a:extLst>
                <a:ext uri="{FF2B5EF4-FFF2-40B4-BE49-F238E27FC236}">
                  <a16:creationId xmlns:a16="http://schemas.microsoft.com/office/drawing/2014/main" id="{06CC9C60-67C9-471E-92E1-9821E3209F0F}"/>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6" name="Picture 5">
              <a:extLst>
                <a:ext uri="{FF2B5EF4-FFF2-40B4-BE49-F238E27FC236}">
                  <a16:creationId xmlns:a16="http://schemas.microsoft.com/office/drawing/2014/main" id="{14659B8B-1839-4BAB-A593-AE017FB05FE5}"/>
                </a:ext>
              </a:extLst>
            </p:cNvPr>
            <p:cNvPicPr>
              <a:picLocks noChangeAspect="1"/>
            </p:cNvPicPr>
            <p:nvPr/>
          </p:nvPicPr>
          <p:blipFill rotWithShape="1">
            <a:blip r:embed="rId2"/>
            <a:srcRect l="50000"/>
            <a:stretch/>
          </p:blipFill>
          <p:spPr>
            <a:xfrm flipH="1">
              <a:off x="0" y="0"/>
              <a:ext cx="6096000" cy="6858000"/>
            </a:xfrm>
            <a:prstGeom prst="rect">
              <a:avLst/>
            </a:prstGeom>
          </p:spPr>
        </p:pic>
      </p:grpSp>
      <p:pic>
        <p:nvPicPr>
          <p:cNvPr id="5124" name="Picture 4" descr="dong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194" y="2677656"/>
            <a:ext cx="10469609" cy="4767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2"/>
          <p:cNvSpPr txBox="1">
            <a:spLocks noChangeArrowheads="1"/>
          </p:cNvSpPr>
          <p:nvPr/>
        </p:nvSpPr>
        <p:spPr bwMode="auto">
          <a:xfrm>
            <a:off x="152399" y="0"/>
            <a:ext cx="11887200" cy="2677656"/>
          </a:xfrm>
          <a:prstGeom prst="rect">
            <a:avLst/>
          </a:prstGeom>
          <a:solidFill>
            <a:schemeClr val="bg1"/>
          </a:solidFill>
          <a:ln>
            <a:noFill/>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en-US" dirty="0">
                <a:cs typeface="Arial" panose="020B0604020202020204" pitchFamily="34" charset="0"/>
              </a:rPr>
              <a:t>        </a:t>
            </a:r>
            <a:r>
              <a:rPr lang="vi-VN" altLang="en-US" sz="2400" dirty="0">
                <a:cs typeface="Arial" panose="020B0604020202020204" pitchFamily="34" charset="0"/>
              </a:rPr>
              <a:t>“</a:t>
            </a:r>
            <a:r>
              <a:rPr lang="vi-VN" altLang="en-US" sz="2800" dirty="0">
                <a:cs typeface="Arial" panose="020B0604020202020204" pitchFamily="34" charset="0"/>
              </a:rPr>
              <a:t>Năm 1954, các cán bộ đang dự hội nghị tổng kết ở </a:t>
            </a:r>
            <a:r>
              <a:rPr lang="en-US" altLang="en-US" sz="2800" dirty="0" err="1">
                <a:cs typeface="Arial" panose="020B0604020202020204" pitchFamily="34" charset="0"/>
              </a:rPr>
              <a:t>Bắc</a:t>
            </a:r>
            <a:r>
              <a:rPr lang="en-US" altLang="en-US" sz="2800" dirty="0">
                <a:cs typeface="Arial" panose="020B0604020202020204" pitchFamily="34" charset="0"/>
              </a:rPr>
              <a:t> </a:t>
            </a:r>
            <a:r>
              <a:rPr lang="en-US" altLang="en-US" sz="2800" dirty="0" err="1">
                <a:cs typeface="Arial" panose="020B0604020202020204" pitchFamily="34" charset="0"/>
              </a:rPr>
              <a:t>Giang</a:t>
            </a:r>
            <a:r>
              <a:rPr lang="en-US" altLang="en-US" sz="2800" dirty="0">
                <a:cs typeface="Arial" panose="020B0604020202020204" pitchFamily="34" charset="0"/>
              </a:rPr>
              <a:t> </a:t>
            </a:r>
            <a:r>
              <a:rPr lang="vi-VN" altLang="en-US" sz="2800" dirty="0">
                <a:cs typeface="Arial" panose="020B0604020202020204" pitchFamily="34" charset="0"/>
              </a:rPr>
              <a:t>thì có lệnh Trung ương rút bớt một số người đi học lớp tiếp quản </a:t>
            </a:r>
            <a:r>
              <a:rPr lang="en-US" altLang="en-US" sz="2800" dirty="0">
                <a:cs typeface="Arial" panose="020B0604020202020204" pitchFamily="34" charset="0"/>
              </a:rPr>
              <a:t>T</a:t>
            </a:r>
            <a:r>
              <a:rPr lang="vi-VN" altLang="en-US" sz="2800" dirty="0">
                <a:cs typeface="Arial" panose="020B0604020202020204" pitchFamily="34" charset="0"/>
              </a:rPr>
              <a:t>hủ đô. Ai nấy đều háo hức muốn đi. Nhất là những người quê Hà Nội. Bao năm xa nhà, nhớ Thủ Đô, nay được dịp trở về công tác, anh em bàn tán sôi nổi. Nhiều người đề nghị cấp trên chiếu cố nỗi niềm riêng đó và cho được toại nguyện. Tư tưởng cán bộ dự hội nghị có chiều phân tán…</a:t>
            </a:r>
            <a:endParaRPr lang="en-US" altLang="en-US" sz="2800" dirty="0">
              <a:cs typeface="Arial" panose="020B0604020202020204" pitchFamily="34" charset="0"/>
            </a:endParaRPr>
          </a:p>
        </p:txBody>
      </p:sp>
    </p:spTree>
    <p:extLst>
      <p:ext uri="{BB962C8B-B14F-4D97-AF65-F5344CB8AC3E}">
        <p14:creationId xmlns:p14="http://schemas.microsoft.com/office/powerpoint/2010/main" val="69743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arn(inVertical)">
                                      <p:cBhvr>
                                        <p:cTn id="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9C33AA2-C021-4DE5-8B1A-AF106D04B1C8}"/>
              </a:ext>
            </a:extLst>
          </p:cNvPr>
          <p:cNvGrpSpPr/>
          <p:nvPr/>
        </p:nvGrpSpPr>
        <p:grpSpPr>
          <a:xfrm>
            <a:off x="0" y="0"/>
            <a:ext cx="12192000" cy="6858000"/>
            <a:chOff x="0" y="0"/>
            <a:chExt cx="12192000" cy="6858000"/>
          </a:xfrm>
        </p:grpSpPr>
        <p:pic>
          <p:nvPicPr>
            <p:cNvPr id="5" name="Picture 4">
              <a:extLst>
                <a:ext uri="{FF2B5EF4-FFF2-40B4-BE49-F238E27FC236}">
                  <a16:creationId xmlns:a16="http://schemas.microsoft.com/office/drawing/2014/main" id="{48221B0A-97D5-4D9C-8FB1-B3E5FD19E932}"/>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6" name="Picture 5">
              <a:extLst>
                <a:ext uri="{FF2B5EF4-FFF2-40B4-BE49-F238E27FC236}">
                  <a16:creationId xmlns:a16="http://schemas.microsoft.com/office/drawing/2014/main" id="{9356DBDC-9ED3-44FD-AF8E-CA65A4519FAE}"/>
                </a:ext>
              </a:extLst>
            </p:cNvPr>
            <p:cNvPicPr>
              <a:picLocks noChangeAspect="1"/>
            </p:cNvPicPr>
            <p:nvPr/>
          </p:nvPicPr>
          <p:blipFill rotWithShape="1">
            <a:blip r:embed="rId2"/>
            <a:srcRect l="50000"/>
            <a:stretch/>
          </p:blipFill>
          <p:spPr>
            <a:xfrm flipH="1">
              <a:off x="0" y="0"/>
              <a:ext cx="6096000" cy="6858000"/>
            </a:xfrm>
            <a:prstGeom prst="rect">
              <a:avLst/>
            </a:prstGeom>
          </p:spPr>
        </p:pic>
      </p:grpSp>
      <p:pic>
        <p:nvPicPr>
          <p:cNvPr id="6148" name="Picture 4" descr="dong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46882" y="2405088"/>
            <a:ext cx="10298235" cy="468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2"/>
          <p:cNvSpPr txBox="1">
            <a:spLocks noChangeArrowheads="1"/>
          </p:cNvSpPr>
          <p:nvPr/>
        </p:nvSpPr>
        <p:spPr bwMode="auto">
          <a:xfrm>
            <a:off x="76200" y="79160"/>
            <a:ext cx="12115800" cy="2246769"/>
          </a:xfrm>
          <a:prstGeom prst="rect">
            <a:avLst/>
          </a:prstGeom>
          <a:solidFill>
            <a:schemeClr val="bg1"/>
          </a:solidFill>
          <a:ln>
            <a:noFill/>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en-US" sz="2000" dirty="0">
                <a:cs typeface="Arial" panose="020B0604020202020204" pitchFamily="34" charset="0"/>
              </a:rPr>
              <a:t>          </a:t>
            </a:r>
            <a:r>
              <a:rPr lang="vi-VN" altLang="en-US" sz="2800" dirty="0">
                <a:cs typeface="Arial" panose="020B0604020202020204" pitchFamily="34" charset="0"/>
              </a:rPr>
              <a:t>Giữa lúc đó</a:t>
            </a:r>
            <a:r>
              <a:rPr lang="en-US" altLang="en-US" sz="2800" dirty="0">
                <a:cs typeface="Arial" panose="020B0604020202020204" pitchFamily="34" charset="0"/>
              </a:rPr>
              <a:t>,</a:t>
            </a:r>
            <a:r>
              <a:rPr lang="vi-VN" altLang="en-US" sz="2800" dirty="0">
                <a:cs typeface="Arial" panose="020B0604020202020204" pitchFamily="34" charset="0"/>
              </a:rPr>
              <a:t> Bác Hồ đến thăm hội nghị. </a:t>
            </a:r>
            <a:r>
              <a:rPr lang="en-US" altLang="en-US" sz="2800" dirty="0" err="1">
                <a:cs typeface="Arial" panose="020B0604020202020204" pitchFamily="34" charset="0"/>
              </a:rPr>
              <a:t>Các</a:t>
            </a:r>
            <a:r>
              <a:rPr lang="en-US" altLang="en-US" sz="2800" dirty="0">
                <a:cs typeface="Arial" panose="020B0604020202020204" pitchFamily="34" charset="0"/>
              </a:rPr>
              <a:t> </a:t>
            </a:r>
            <a:r>
              <a:rPr lang="en-US" altLang="en-US" sz="2800" dirty="0" err="1">
                <a:cs typeface="Arial" panose="020B0604020202020204" pitchFamily="34" charset="0"/>
              </a:rPr>
              <a:t>đại</a:t>
            </a:r>
            <a:r>
              <a:rPr lang="en-US" altLang="en-US" sz="2800" dirty="0">
                <a:cs typeface="Arial" panose="020B0604020202020204" pitchFamily="34" charset="0"/>
              </a:rPr>
              <a:t> </a:t>
            </a:r>
            <a:r>
              <a:rPr lang="en-US" altLang="en-US" sz="2800" dirty="0" err="1">
                <a:cs typeface="Arial" panose="020B0604020202020204" pitchFamily="34" charset="0"/>
              </a:rPr>
              <a:t>biểu</a:t>
            </a:r>
            <a:r>
              <a:rPr lang="en-US" altLang="en-US" sz="2800" dirty="0">
                <a:cs typeface="Arial" panose="020B0604020202020204" pitchFamily="34" charset="0"/>
              </a:rPr>
              <a:t> </a:t>
            </a:r>
            <a:r>
              <a:rPr lang="en-US" altLang="en-US" sz="2800" dirty="0" err="1">
                <a:cs typeface="Arial" panose="020B0604020202020204" pitchFamily="34" charset="0"/>
              </a:rPr>
              <a:t>ùa</a:t>
            </a:r>
            <a:r>
              <a:rPr lang="en-US" altLang="en-US" sz="2800" dirty="0">
                <a:cs typeface="Arial" panose="020B0604020202020204" pitchFamily="34" charset="0"/>
              </a:rPr>
              <a:t> </a:t>
            </a:r>
            <a:r>
              <a:rPr lang="en-US" altLang="en-US" sz="2800" dirty="0" err="1">
                <a:cs typeface="Arial" panose="020B0604020202020204" pitchFamily="34" charset="0"/>
              </a:rPr>
              <a:t>ra</a:t>
            </a:r>
            <a:r>
              <a:rPr lang="en-US" altLang="en-US" sz="2800" dirty="0">
                <a:cs typeface="Arial" panose="020B0604020202020204" pitchFamily="34" charset="0"/>
              </a:rPr>
              <a:t> </a:t>
            </a:r>
            <a:r>
              <a:rPr lang="en-US" altLang="en-US" sz="2800" dirty="0" err="1">
                <a:cs typeface="Arial" panose="020B0604020202020204" pitchFamily="34" charset="0"/>
              </a:rPr>
              <a:t>đón</a:t>
            </a:r>
            <a:r>
              <a:rPr lang="en-US" altLang="en-US" sz="2800" dirty="0">
                <a:cs typeface="Arial" panose="020B0604020202020204" pitchFamily="34" charset="0"/>
              </a:rPr>
              <a:t> </a:t>
            </a:r>
            <a:r>
              <a:rPr lang="en-US" altLang="en-US" sz="2800" dirty="0" err="1">
                <a:cs typeface="Arial" panose="020B0604020202020204" pitchFamily="34" charset="0"/>
              </a:rPr>
              <a:t>Bác</a:t>
            </a:r>
            <a:r>
              <a:rPr lang="vi-VN" altLang="en-US" sz="2800" dirty="0">
                <a:cs typeface="Arial" panose="020B0604020202020204" pitchFamily="34" charset="0"/>
              </a:rPr>
              <a:t>. Bác bước lên diễn đàn, mồ hôi ướt đầm hai bên vai áo nâu…Khi tiếng vỗ tay đã ngớt, Bác hiền từ nhìn khắp hội trường và nói chuyện về tình hình thời sự. Nói đến nhiệm vụ của toàn Đảng trong lúc này, Bác bỗng rút trong túi áo ra một chiếc đồng hồ quả quýt và hỏi:</a:t>
            </a:r>
            <a:endParaRPr lang="en-US" altLang="en-US" sz="2800" dirty="0">
              <a:cs typeface="Arial" panose="020B0604020202020204" pitchFamily="34" charset="0"/>
            </a:endParaRPr>
          </a:p>
        </p:txBody>
      </p:sp>
    </p:spTree>
    <p:extLst>
      <p:ext uri="{BB962C8B-B14F-4D97-AF65-F5344CB8AC3E}">
        <p14:creationId xmlns:p14="http://schemas.microsoft.com/office/powerpoint/2010/main" val="53768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barn(inVertical)">
                                      <p:cBhvr>
                                        <p:cTn id="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4067ED80-0BBD-4844-A46A-59509DE4F977"/>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幼儿园招生"/>
  <p:tag name="INKNOELEADERBOARD" val="-51445768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627</TotalTime>
  <Words>1053</Words>
  <Application>Microsoft Office PowerPoint</Application>
  <PresentationFormat>Widescreen</PresentationFormat>
  <Paragraphs>81</Paragraphs>
  <Slides>30</Slides>
  <Notes>13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Fredoka One</vt:lpstr>
      <vt:lpstr>UTM ViceroyJF</vt:lpstr>
      <vt:lpstr>Arial</vt:lpstr>
      <vt:lpstr>UTM Kabel KT</vt:lpstr>
      <vt:lpstr>UTM French Vanilla</vt:lpstr>
      <vt:lpstr>字魂59号-创粗黑</vt:lpstr>
      <vt:lpstr>Calibri (Body)</vt:lpstr>
      <vt:lpstr>.VnArial</vt:lpstr>
      <vt:lpstr>等线</vt:lpstr>
      <vt:lpstr>#9Slide07 SVNSunshine</vt:lpstr>
      <vt:lpstr>UTM Cookies</vt:lpstr>
      <vt:lpstr>iCiel Cucho Bold</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幼儿园招生</dc:title>
  <dc:creator>微软用户</dc:creator>
  <cp:lastModifiedBy>Nguyen Thu Hien</cp:lastModifiedBy>
  <cp:revision>70</cp:revision>
  <dcterms:created xsi:type="dcterms:W3CDTF">2018-05-08T06:24:03Z</dcterms:created>
  <dcterms:modified xsi:type="dcterms:W3CDTF">2022-01-02T03:38:02Z</dcterms:modified>
</cp:coreProperties>
</file>