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22" r:id="rId3"/>
    <p:sldId id="321" r:id="rId4"/>
    <p:sldId id="298" r:id="rId5"/>
    <p:sldId id="296" r:id="rId6"/>
    <p:sldId id="297" r:id="rId7"/>
    <p:sldId id="301" r:id="rId8"/>
    <p:sldId id="302" r:id="rId9"/>
    <p:sldId id="290" r:id="rId10"/>
    <p:sldId id="304" r:id="rId11"/>
    <p:sldId id="317" r:id="rId12"/>
    <p:sldId id="307" r:id="rId13"/>
    <p:sldId id="308" r:id="rId14"/>
    <p:sldId id="269" r:id="rId15"/>
  </p:sldIdLst>
  <p:sldSz cx="12192000" cy="6858000"/>
  <p:notesSz cx="6858000" cy="9144000"/>
  <p:embeddedFontLst>
    <p:embeddedFont>
      <p:font typeface="UVN Van Chuong Nang" panose="00000400000000000000" pitchFamily="2" charset="0"/>
      <p:regular r:id="rId17"/>
    </p:embeddedFont>
    <p:embeddedFont>
      <p:font typeface="Bellota Text" panose="020B0604020202020204" charset="0"/>
      <p:regular r:id="rId18"/>
      <p:bold r:id="rId19"/>
      <p:italic r:id="rId20"/>
      <p:boldItalic r:id="rId21"/>
    </p:embeddedFont>
    <p:embeddedFont>
      <p:font typeface="Odibee Sans" panose="020B0604020202020204" charset="0"/>
      <p:regular r:id="rId22"/>
    </p:embeddedFont>
    <p:embeddedFont>
      <p:font typeface="Nunito Black" panose="020B0604020202020204" charset="0"/>
      <p:bold r:id="rId23"/>
      <p:boldItalic r:id="rId24"/>
    </p:embeddedFont>
    <p:embeddedFont>
      <p:font typeface="Didact Gothic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BE967"/>
    <a:srgbClr val="FEB8E0"/>
    <a:srgbClr val="2AF6DE"/>
    <a:srgbClr val="29F78B"/>
    <a:srgbClr val="FEF2E4"/>
    <a:srgbClr val="ADBACA"/>
    <a:srgbClr val="FF66CC"/>
    <a:srgbClr val="ED33DB"/>
    <a:srgbClr val="648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7696" autoAdjust="0"/>
  </p:normalViewPr>
  <p:slideViewPr>
    <p:cSldViewPr>
      <p:cViewPr varScale="1">
        <p:scale>
          <a:sx n="57" d="100"/>
          <a:sy n="57" d="100"/>
        </p:scale>
        <p:origin x="852" y="4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CFBFA-259D-4E60-9974-D80EE2E396C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3C51-16A5-40BA-9C8C-A98AD6DC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6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3" name="Google Shape;3013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81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83C51-16A5-40BA-9C8C-A98AD6DC1C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1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83C51-16A5-40BA-9C8C-A98AD6DC1C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83C51-16A5-40BA-9C8C-A98AD6DC1C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79851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15976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41585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300808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84736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765670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525620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5156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254877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691872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50" y="3453989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8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6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39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50" y="3453989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8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6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824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23447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556633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522204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43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238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2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157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5" name="Google Shape;325;p1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6" name="Google Shape;326;p18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7" name="Google Shape;327;p1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8" name="Google Shape;328;p1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47570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47569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47569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73757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65427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41046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42074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97277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9568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23290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04877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332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9196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169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403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23834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1_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997106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85114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44348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6465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921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7" y="1090864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5400" spc="-151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4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74679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Sinh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chủ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đề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Danh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mục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sách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sở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thích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  <a:endParaRPr lang="en-US" sz="5400" b="1" dirty="0" smtClean="0"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3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1215A75-0789-E143-2CD5-181D53E4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38" y="413932"/>
            <a:ext cx="6170923" cy="63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2B1BA4E-D5B6-9717-66C5-AE51AF899ADD}"/>
              </a:ext>
            </a:extLst>
          </p:cNvPr>
          <p:cNvGrpSpPr/>
          <p:nvPr/>
        </p:nvGrpSpPr>
        <p:grpSpPr>
          <a:xfrm>
            <a:off x="-1219200" y="-419748"/>
            <a:ext cx="8610600" cy="4377011"/>
            <a:chOff x="-432031" y="1850831"/>
            <a:chExt cx="5835331" cy="3940369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7390EC6-A3AA-1F7B-4D2C-2DA52EAB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2031" y="1850831"/>
              <a:ext cx="5835331" cy="39403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3D3CBA-56CA-68D8-E18E-65330E9CB95D}"/>
                </a:ext>
              </a:extLst>
            </p:cNvPr>
            <p:cNvSpPr txBox="1"/>
            <p:nvPr/>
          </p:nvSpPr>
          <p:spPr>
            <a:xfrm>
              <a:off x="496436" y="3709909"/>
              <a:ext cx="4027928" cy="157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4400" b="1" i="0">
                  <a:solidFill>
                    <a:srgbClr val="FF0000"/>
                  </a:solidFill>
                  <a:effectLst/>
                  <a:latin typeface="Nunito Black" pitchFamily="2" charset="0"/>
                </a:rPr>
                <a:t> </a:t>
              </a:r>
              <a:r>
                <a:rPr lang="en-US" sz="3600" b="1" i="0">
                  <a:solidFill>
                    <a:srgbClr val="FF0000"/>
                  </a:solidFill>
                  <a:effectLst/>
                  <a:latin typeface="Nunito Black" pitchFamily="2" charset="0"/>
                </a:rPr>
                <a:t>Thảo luận nhóm: </a:t>
              </a:r>
              <a:r>
                <a:rPr lang="en-US" sz="3600" b="1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endParaRPr lang="en-US" sz="3200" b="1">
                <a:solidFill>
                  <a:srgbClr val="FF0000"/>
                </a:solidFill>
                <a:latin typeface="Nunito Black" pitchFamily="2" charset="0"/>
              </a:endParaRPr>
            </a:p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3000" b="1">
                  <a:solidFill>
                    <a:srgbClr val="00B050"/>
                  </a:solidFill>
                  <a:latin typeface="Nunito Black" pitchFamily="2" charset="0"/>
                </a:rPr>
                <a:t>Xây dựng danh mục sách theo sở thích chung của nhóm</a:t>
              </a:r>
              <a:endParaRPr lang="vi-VN" sz="3000" b="1" i="0">
                <a:solidFill>
                  <a:srgbClr val="00B050"/>
                </a:solidFill>
                <a:effectLst/>
                <a:latin typeface="Nunito Black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4D60EE-646A-CB54-7602-6FF72BCEAA28}"/>
              </a:ext>
            </a:extLst>
          </p:cNvPr>
          <p:cNvSpPr txBox="1"/>
          <p:nvPr/>
        </p:nvSpPr>
        <p:spPr>
          <a:xfrm>
            <a:off x="150845" y="4343400"/>
            <a:ext cx="44973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 -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FE49E-16D6-BF1D-760F-B7F81B9EBC10}"/>
              </a:ext>
            </a:extLst>
          </p:cNvPr>
          <p:cNvSpPr txBox="1"/>
          <p:nvPr/>
        </p:nvSpPr>
        <p:spPr>
          <a:xfrm>
            <a:off x="7842016" y="3363173"/>
            <a:ext cx="2515884" cy="293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400"/>
              </a:spcAft>
            </a:pPr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Các cuốn sách của nhóm mình: </a:t>
            </a:r>
          </a:p>
          <a:p>
            <a:pPr marL="342900" indent="-342900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Tấm Cám</a:t>
            </a:r>
          </a:p>
          <a:p>
            <a:pPr marL="342900" indent="-342900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Thạch Sanh</a:t>
            </a:r>
          </a:p>
          <a:p>
            <a:pPr marL="342900" indent="-342900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Sọ Dừa</a:t>
            </a:r>
          </a:p>
          <a:p>
            <a:pPr marL="342900" indent="-342900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….</a:t>
            </a:r>
          </a:p>
          <a:p>
            <a:pPr marL="342900" indent="-342900">
              <a:spcBef>
                <a:spcPct val="0"/>
              </a:spcBef>
              <a:spcAft>
                <a:spcPts val="400"/>
              </a:spcAft>
              <a:buFontTx/>
              <a:buChar char="-"/>
            </a:pPr>
            <a:endParaRPr lang="en-US" sz="2400" b="1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4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3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838200" y="2562239"/>
            <a:ext cx="7213600" cy="2390761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 err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Hoạt</a:t>
            </a:r>
            <a:r>
              <a:rPr lang="en-US" sz="6600" b="1" dirty="0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động</a:t>
            </a:r>
            <a:r>
              <a:rPr lang="en-US" sz="6600" b="1" dirty="0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 err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Tiếp</a:t>
            </a:r>
            <a:r>
              <a:rPr lang="en-US" sz="6600" b="1" dirty="0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nối</a:t>
            </a:r>
            <a:endParaRPr lang="en-US" sz="6600" b="1" dirty="0">
              <a:solidFill>
                <a:srgbClr val="00B050"/>
              </a:solidFill>
              <a:latin typeface="Nunito Black" pitchFamily="2" charset="0"/>
              <a:ea typeface="+mj-ea"/>
              <a:cs typeface="+mj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612" y="736600"/>
            <a:ext cx="5227189" cy="52393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092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C79B42-BD24-FF30-36F2-21684A02A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76201"/>
            <a:ext cx="9906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3A68AB-C966-1B53-F78C-75B72F274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43" y="0"/>
            <a:ext cx="12191999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AEF833-07AB-4740-8D5B-78C0B82766B7}"/>
              </a:ext>
            </a:extLst>
          </p:cNvPr>
          <p:cNvSpPr txBox="1"/>
          <p:nvPr/>
        </p:nvSpPr>
        <p:spPr>
          <a:xfrm>
            <a:off x="3276600" y="304800"/>
            <a:ext cx="8229600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400"/>
              </a:spcAft>
            </a:pP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-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Tìm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những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cuốn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sách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trong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danh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mục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đã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xây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dựng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hoặc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đổi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sách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cho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nhau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400"/>
              </a:spcAft>
            </a:pP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-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Chuẩn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bị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tiết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mục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văn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nghệ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tham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gia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Đêm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hội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trăng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rằm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”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unito Black" pitchFamily="2" charset="0"/>
              </a:rPr>
              <a:t>trường</a:t>
            </a:r>
            <a:r>
              <a:rPr lang="en-US" sz="3000" b="1" dirty="0">
                <a:solidFill>
                  <a:schemeClr val="bg1"/>
                </a:solidFill>
                <a:latin typeface="Nunito Blac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3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D052E287-9FC7-6449-5E38-646E5080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0800" y="2057400"/>
            <a:ext cx="4222556" cy="46334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2298FD8-A958-DA8A-8B30-0E134102C9F2}"/>
              </a:ext>
            </a:extLst>
          </p:cNvPr>
          <p:cNvSpPr txBox="1"/>
          <p:nvPr/>
        </p:nvSpPr>
        <p:spPr>
          <a:xfrm>
            <a:off x="2910517" y="1205885"/>
            <a:ext cx="684452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334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66450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66"/>
          <p:cNvGrpSpPr/>
          <p:nvPr/>
        </p:nvGrpSpPr>
        <p:grpSpPr>
          <a:xfrm rot="472784">
            <a:off x="6977246" y="2446099"/>
            <a:ext cx="3723357" cy="3723357"/>
            <a:chOff x="1646025" y="1811100"/>
            <a:chExt cx="2792400" cy="2792400"/>
          </a:xfrm>
        </p:grpSpPr>
        <p:sp>
          <p:nvSpPr>
            <p:cNvPr id="3016" name="Google Shape;3016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018" name="Google Shape;3018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9" name="Google Shape;3019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0" name="Google Shape;3020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1" name="Google Shape;3021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2" name="Google Shape;3022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23" name="Google Shape;3023;p66"/>
          <p:cNvGrpSpPr/>
          <p:nvPr/>
        </p:nvGrpSpPr>
        <p:grpSpPr>
          <a:xfrm>
            <a:off x="2622592" y="65546"/>
            <a:ext cx="7906808" cy="1668661"/>
            <a:chOff x="1966944" y="49159"/>
            <a:chExt cx="5930106" cy="1251496"/>
          </a:xfrm>
        </p:grpSpPr>
        <p:sp>
          <p:nvSpPr>
            <p:cNvPr id="3024" name="Google Shape;3024;p66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66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66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7" name="Google Shape;3027;p66"/>
          <p:cNvSpPr txBox="1">
            <a:spLocks noGrp="1"/>
          </p:cNvSpPr>
          <p:nvPr>
            <p:ph type="title"/>
          </p:nvPr>
        </p:nvSpPr>
        <p:spPr>
          <a:xfrm>
            <a:off x="1914401" y="460307"/>
            <a:ext cx="932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028" name="Google Shape;3028;p66"/>
          <p:cNvGrpSpPr/>
          <p:nvPr/>
        </p:nvGrpSpPr>
        <p:grpSpPr>
          <a:xfrm rot="-438800">
            <a:off x="1922227" y="1894070"/>
            <a:ext cx="3723332" cy="3723332"/>
            <a:chOff x="1646025" y="1811100"/>
            <a:chExt cx="2792400" cy="2792400"/>
          </a:xfrm>
        </p:grpSpPr>
        <p:sp>
          <p:nvSpPr>
            <p:cNvPr id="3029" name="Google Shape;3029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031" name="Google Shape;3031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2" name="Google Shape;3032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3" name="Google Shape;3033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4" name="Google Shape;3034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5" name="Google Shape;3035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6" name="Google Shape;3036;p66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646495" y="3069798"/>
            <a:ext cx="3921557" cy="13627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667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N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được danh mục sách của bản thân và của nhóm.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7" name="Google Shape;3037;p66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01.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3038" name="Google Shape;3038;p66"/>
          <p:cNvSpPr txBox="1">
            <a:spLocks noGrp="1"/>
          </p:cNvSpPr>
          <p:nvPr>
            <p:ph type="subTitle" idx="3"/>
          </p:nvPr>
        </p:nvSpPr>
        <p:spPr>
          <a:xfrm rot="472683" flipH="1">
            <a:off x="6607690" y="3568934"/>
            <a:ext cx="4000960" cy="221069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được sở thích của bản thân thông qua việc lựa chọn sách.</a:t>
            </a:r>
            <a:endParaRPr lang="zh-CN" alt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字体视界-熊孩子体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039" name="Google Shape;3039;p66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02.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3040" name="Google Shape;3040;p66"/>
          <p:cNvGrpSpPr/>
          <p:nvPr/>
        </p:nvGrpSpPr>
        <p:grpSpPr>
          <a:xfrm rot="-1563553" flipH="1">
            <a:off x="9731101" y="1957528"/>
            <a:ext cx="1513035" cy="1294737"/>
            <a:chOff x="2990881" y="2211651"/>
            <a:chExt cx="1114481" cy="953686"/>
          </a:xfrm>
        </p:grpSpPr>
        <p:sp>
          <p:nvSpPr>
            <p:cNvPr id="3041" name="Google Shape;3041;p66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51" name="Google Shape;3051;p66"/>
          <p:cNvGrpSpPr/>
          <p:nvPr/>
        </p:nvGrpSpPr>
        <p:grpSpPr>
          <a:xfrm>
            <a:off x="1253751" y="5625972"/>
            <a:ext cx="1166620" cy="1158305"/>
            <a:chOff x="3126000" y="3636050"/>
            <a:chExt cx="1451742" cy="1441395"/>
          </a:xfrm>
        </p:grpSpPr>
        <p:sp>
          <p:nvSpPr>
            <p:cNvPr id="3052" name="Google Shape;3052;p66"/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0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6" grpId="0" build="p"/>
      <p:bldP spid="3036" grpId="1" build="p"/>
      <p:bldP spid="3037" grpId="0" build="p"/>
      <p:bldP spid="3037" grpId="1" build="p"/>
      <p:bldP spid="3038" grpId="0" build="p"/>
      <p:bldP spid="3038" grpId="1" build="p"/>
      <p:bldP spid="3039" grpId="0" build="p"/>
      <p:bldP spid="3039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B81ACB-02B3-3E09-6E7D-5D7905BA0E5F}"/>
              </a:ext>
            </a:extLst>
          </p:cNvPr>
          <p:cNvSpPr txBox="1"/>
          <p:nvPr/>
        </p:nvSpPr>
        <p:spPr>
          <a:xfrm>
            <a:off x="838200" y="319266"/>
            <a:ext cx="10757356" cy="186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MỤC SÁCH THEO SỞ THÍCH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BF41A-800B-F783-7C0A-C869FCCA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6" y="315509"/>
            <a:ext cx="1347908" cy="1258047"/>
          </a:xfrm>
          <a:prstGeom prst="rect">
            <a:avLst/>
          </a:prstGeom>
        </p:spPr>
      </p:pic>
      <p:pic>
        <p:nvPicPr>
          <p:cNvPr id="10" name="Picture 4" descr="https://i.pinimg.com/564x/c0/96/65/c09665fec322ff5a5e48802c4a05c536.jpg">
            <a:extLst>
              <a:ext uri="{FF2B5EF4-FFF2-40B4-BE49-F238E27FC236}">
                <a16:creationId xmlns:a16="http://schemas.microsoft.com/office/drawing/2014/main" id="{7DBA7F6C-669D-2ED7-A898-634FE094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3149"/>
            <a:ext cx="108966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kids playing a game&#10;&#10;Description automatically generated with low confidence">
            <a:extLst>
              <a:ext uri="{FF2B5EF4-FFF2-40B4-BE49-F238E27FC236}">
                <a16:creationId xmlns:a16="http://schemas.microsoft.com/office/drawing/2014/main" id="{3D470617-140B-8434-6D21-0D1BCD2C1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50015"/>
          <a:stretch/>
        </p:blipFill>
        <p:spPr>
          <a:xfrm>
            <a:off x="3530983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A41D5-E6C3-40AB-DC1B-3AC21F563B82}"/>
              </a:ext>
            </a:extLst>
          </p:cNvPr>
          <p:cNvSpPr txBox="1"/>
          <p:nvPr/>
        </p:nvSpPr>
        <p:spPr>
          <a:xfrm>
            <a:off x="-533400" y="2209800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 err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Hoạt</a:t>
            </a:r>
            <a:r>
              <a:rPr lang="en-US" sz="6600" b="1" dirty="0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động</a:t>
            </a:r>
            <a:r>
              <a:rPr lang="en-US" sz="6600" b="1" dirty="0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 err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tổng</a:t>
            </a:r>
            <a:r>
              <a:rPr lang="en-US" sz="6600" b="1" dirty="0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kết</a:t>
            </a:r>
            <a:r>
              <a:rPr lang="en-US" sz="6600" b="1" dirty="0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tuần</a:t>
            </a:r>
            <a:endParaRPr lang="en-US" sz="6600" b="1" dirty="0">
              <a:solidFill>
                <a:srgbClr val="00B050"/>
              </a:solidFill>
              <a:latin typeface="Nunito Black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15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3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27000" y="2286000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Chia sẻ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thu hoạch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sau trải nghiệm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8611" y="736600"/>
            <a:ext cx="5227189" cy="52393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291850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32AE448C-5045-2FBF-CD8C-678C4D98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7848600" cy="41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6E3A875F-4303-B9B8-DC1D-9B67D867C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" y="41222"/>
            <a:ext cx="12574603" cy="3235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FB6BD-B2E8-450F-D9FD-CAE0ED5B5A0D}"/>
              </a:ext>
            </a:extLst>
          </p:cNvPr>
          <p:cNvSpPr txBox="1"/>
          <p:nvPr/>
        </p:nvSpPr>
        <p:spPr>
          <a:xfrm>
            <a:off x="571417" y="1838980"/>
            <a:ext cx="11236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Tác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giả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cuốn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sách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ai?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435EF-878C-7E9A-DD30-EFC02676C01B}"/>
              </a:ext>
            </a:extLst>
          </p:cNvPr>
          <p:cNvSpPr txBox="1"/>
          <p:nvPr/>
        </p:nvSpPr>
        <p:spPr>
          <a:xfrm>
            <a:off x="571418" y="1229380"/>
            <a:ext cx="11045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800" b="1">
                <a:solidFill>
                  <a:srgbClr val="00B050"/>
                </a:solidFill>
                <a:latin typeface="Nunito Black" pitchFamily="2" charset="0"/>
              </a:rPr>
              <a:t>Tên cuốn sách là gì?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B74DC-F1DF-3AF3-99BE-98E936BB440B}"/>
              </a:ext>
            </a:extLst>
          </p:cNvPr>
          <p:cNvSpPr txBox="1"/>
          <p:nvPr/>
        </p:nvSpPr>
        <p:spPr>
          <a:xfrm>
            <a:off x="152400" y="68509"/>
            <a:ext cx="11236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Nunito Black" pitchFamily="2" charset="0"/>
              </a:rPr>
              <a:t>Chia sẻ về những cuốn sách mới mà mình đã đọc hoặc lên kế hoạch đọc trong tương lai.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A0A664-E66C-3B01-C967-A689B208B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7"/>
          <a:stretch/>
        </p:blipFill>
        <p:spPr bwMode="auto">
          <a:xfrm>
            <a:off x="152400" y="3416840"/>
            <a:ext cx="3124200" cy="33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3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721295" y="2562239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Hoạt động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nhóm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8611" y="736600"/>
            <a:ext cx="5227189" cy="52393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6301264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27FA592-581A-3243-8C08-7D77E26A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04" y="586710"/>
            <a:ext cx="5514281" cy="31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2B1BA4E-D5B6-9717-66C5-AE51AF899ADD}"/>
              </a:ext>
            </a:extLst>
          </p:cNvPr>
          <p:cNvGrpSpPr/>
          <p:nvPr/>
        </p:nvGrpSpPr>
        <p:grpSpPr>
          <a:xfrm>
            <a:off x="-1219200" y="-419748"/>
            <a:ext cx="8610600" cy="4377011"/>
            <a:chOff x="-432031" y="1850831"/>
            <a:chExt cx="5835331" cy="3940369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7390EC6-A3AA-1F7B-4D2C-2DA52EAB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2031" y="1850831"/>
              <a:ext cx="5835331" cy="39403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3D3CBA-56CA-68D8-E18E-65330E9CB95D}"/>
                </a:ext>
              </a:extLst>
            </p:cNvPr>
            <p:cNvSpPr txBox="1"/>
            <p:nvPr/>
          </p:nvSpPr>
          <p:spPr>
            <a:xfrm>
              <a:off x="496436" y="3709909"/>
              <a:ext cx="4027928" cy="157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4400" b="1" i="0">
                  <a:solidFill>
                    <a:srgbClr val="FF0000"/>
                  </a:solidFill>
                  <a:effectLst/>
                  <a:latin typeface="Nunito Black" pitchFamily="2" charset="0"/>
                </a:rPr>
                <a:t> </a:t>
              </a:r>
              <a:r>
                <a:rPr lang="en-US" sz="3600" b="1" i="0">
                  <a:solidFill>
                    <a:srgbClr val="FF0000"/>
                  </a:solidFill>
                  <a:effectLst/>
                  <a:latin typeface="Nunito Black" pitchFamily="2" charset="0"/>
                </a:rPr>
                <a:t>Thảo luận nhóm: </a:t>
              </a:r>
              <a:r>
                <a:rPr lang="en-US" sz="3600" b="1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endParaRPr lang="en-US" sz="3200" b="1">
                <a:solidFill>
                  <a:srgbClr val="FF0000"/>
                </a:solidFill>
                <a:latin typeface="Nunito Black" pitchFamily="2" charset="0"/>
              </a:endParaRPr>
            </a:p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3000" b="1">
                  <a:solidFill>
                    <a:srgbClr val="00B050"/>
                  </a:solidFill>
                  <a:latin typeface="Nunito Black" pitchFamily="2" charset="0"/>
                </a:rPr>
                <a:t>Xây dựng danh mục sách theo sở thích chung của nhóm</a:t>
              </a:r>
              <a:endParaRPr lang="vi-VN" sz="3000" b="1" i="0">
                <a:solidFill>
                  <a:srgbClr val="00B050"/>
                </a:solidFill>
                <a:effectLst/>
                <a:latin typeface="Nunito Black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4D60EE-646A-CB54-7602-6FF72BCEAA28}"/>
              </a:ext>
            </a:extLst>
          </p:cNvPr>
          <p:cNvSpPr txBox="1"/>
          <p:nvPr/>
        </p:nvSpPr>
        <p:spPr>
          <a:xfrm>
            <a:off x="150844" y="4148769"/>
            <a:ext cx="11790071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 -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sở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 -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7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BB0487-A559-5884-243C-F58641A77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256" b="16218"/>
          <a:stretch/>
        </p:blipFill>
        <p:spPr>
          <a:xfrm>
            <a:off x="6736622" y="1447800"/>
            <a:ext cx="5359805" cy="429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332D76-3301-F2CD-A003-0EBCC5179D5E}"/>
              </a:ext>
            </a:extLst>
          </p:cNvPr>
          <p:cNvGrpSpPr/>
          <p:nvPr/>
        </p:nvGrpSpPr>
        <p:grpSpPr>
          <a:xfrm>
            <a:off x="-990600" y="3810000"/>
            <a:ext cx="7467600" cy="2966663"/>
            <a:chOff x="-432031" y="1850831"/>
            <a:chExt cx="5835331" cy="3940369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DBC0B1F-1038-001B-FDA7-C1F03A6C0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2031" y="1850831"/>
              <a:ext cx="5835331" cy="394036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ACD062-6288-605D-94EA-A6C28BE97268}"/>
                </a:ext>
              </a:extLst>
            </p:cNvPr>
            <p:cNvSpPr txBox="1"/>
            <p:nvPr/>
          </p:nvSpPr>
          <p:spPr>
            <a:xfrm>
              <a:off x="342044" y="3517386"/>
              <a:ext cx="4251878" cy="2234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4400" b="1" i="0" dirty="0">
                  <a:solidFill>
                    <a:srgbClr val="FF0000"/>
                  </a:solidFill>
                  <a:effectLst/>
                  <a:latin typeface="Nunito Black" pitchFamily="2" charset="0"/>
                </a:rPr>
                <a:t> </a:t>
              </a:r>
              <a:r>
                <a:rPr lang="en-US" sz="3400" b="1" i="0" dirty="0" err="1">
                  <a:solidFill>
                    <a:srgbClr val="FF0000"/>
                  </a:solidFill>
                  <a:effectLst/>
                  <a:latin typeface="Nunito Black" pitchFamily="2" charset="0"/>
                </a:rPr>
                <a:t>Thảo</a:t>
              </a:r>
              <a:r>
                <a:rPr lang="en-US" sz="3400" b="1" i="0" dirty="0">
                  <a:solidFill>
                    <a:srgbClr val="FF0000"/>
                  </a:solidFill>
                  <a:effectLst/>
                  <a:latin typeface="Nunito Black" pitchFamily="2" charset="0"/>
                </a:rPr>
                <a:t> </a:t>
              </a:r>
              <a:r>
                <a:rPr lang="en-US" sz="3400" b="1" i="0" dirty="0" err="1">
                  <a:solidFill>
                    <a:srgbClr val="FF0000"/>
                  </a:solidFill>
                  <a:effectLst/>
                  <a:latin typeface="Nunito Black" pitchFamily="2" charset="0"/>
                </a:rPr>
                <a:t>luận</a:t>
              </a:r>
              <a:r>
                <a:rPr lang="en-US" sz="3400" b="1" i="0" dirty="0">
                  <a:solidFill>
                    <a:srgbClr val="FF0000"/>
                  </a:solidFill>
                  <a:effectLst/>
                  <a:latin typeface="Nunito Black" pitchFamily="2" charset="0"/>
                </a:rPr>
                <a:t> </a:t>
              </a:r>
              <a:r>
                <a:rPr lang="en-US" sz="3400" b="1" i="0" dirty="0" err="1">
                  <a:solidFill>
                    <a:srgbClr val="FF0000"/>
                  </a:solidFill>
                  <a:effectLst/>
                  <a:latin typeface="Nunito Black" pitchFamily="2" charset="0"/>
                </a:rPr>
                <a:t>nhóm</a:t>
              </a:r>
              <a:r>
                <a:rPr lang="en-US" sz="3400" b="1" i="0" dirty="0">
                  <a:solidFill>
                    <a:srgbClr val="FF0000"/>
                  </a:solidFill>
                  <a:effectLst/>
                  <a:latin typeface="Nunito Black" pitchFamily="2" charset="0"/>
                </a:rPr>
                <a:t>: </a:t>
              </a:r>
              <a:r>
                <a:rPr lang="en-US" sz="3400" b="1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</a:p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Xây</a:t>
              </a:r>
              <a:r>
                <a:rPr lang="en-US" sz="2600" b="1" dirty="0">
                  <a:solidFill>
                    <a:srgbClr val="00B050"/>
                  </a:solidFill>
                  <a:latin typeface="Nunito Black" pitchFamily="2" charset="0"/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dựng</a:t>
              </a:r>
              <a:r>
                <a:rPr lang="en-US" sz="2600" b="1" dirty="0">
                  <a:solidFill>
                    <a:srgbClr val="00B050"/>
                  </a:solidFill>
                  <a:latin typeface="Nunito Black" pitchFamily="2" charset="0"/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danh</a:t>
              </a:r>
              <a:r>
                <a:rPr lang="en-US" sz="2600" b="1" dirty="0">
                  <a:solidFill>
                    <a:srgbClr val="00B050"/>
                  </a:solidFill>
                  <a:latin typeface="Nunito Black" pitchFamily="2" charset="0"/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mục</a:t>
              </a:r>
              <a:r>
                <a:rPr lang="en-US" sz="2600" b="1" dirty="0">
                  <a:solidFill>
                    <a:srgbClr val="00B050"/>
                  </a:solidFill>
                  <a:latin typeface="Nunito Black" pitchFamily="2" charset="0"/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sách</a:t>
              </a:r>
              <a:r>
                <a:rPr lang="en-US" sz="2600" b="1" dirty="0">
                  <a:solidFill>
                    <a:srgbClr val="00B050"/>
                  </a:solidFill>
                  <a:latin typeface="Nunito Black" pitchFamily="2" charset="0"/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theo</a:t>
              </a:r>
              <a:endParaRPr lang="en-US" sz="2600" b="1" dirty="0">
                <a:solidFill>
                  <a:srgbClr val="00B050"/>
                </a:solidFill>
                <a:latin typeface="Nunito Black" pitchFamily="2" charset="0"/>
              </a:endParaRPr>
            </a:p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2600" b="1" dirty="0">
                  <a:solidFill>
                    <a:srgbClr val="00B050"/>
                  </a:solidFill>
                  <a:latin typeface="Nunito Black" pitchFamily="2" charset="0"/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sở</a:t>
              </a:r>
              <a:r>
                <a:rPr lang="en-US" sz="2600" b="1" dirty="0">
                  <a:solidFill>
                    <a:srgbClr val="00B050"/>
                  </a:solidFill>
                  <a:latin typeface="Nunito Black" pitchFamily="2" charset="0"/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thích</a:t>
              </a:r>
              <a:r>
                <a:rPr lang="en-US" sz="2600" b="1" dirty="0">
                  <a:solidFill>
                    <a:srgbClr val="00B050"/>
                  </a:solidFill>
                  <a:latin typeface="Nunito Black" pitchFamily="2" charset="0"/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chung</a:t>
              </a:r>
              <a:r>
                <a:rPr lang="en-US" sz="2600" b="1" dirty="0">
                  <a:solidFill>
                    <a:srgbClr val="00B050"/>
                  </a:solidFill>
                  <a:latin typeface="Nunito Black" pitchFamily="2" charset="0"/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của</a:t>
              </a:r>
              <a:r>
                <a:rPr lang="en-US" sz="2600" b="1" dirty="0">
                  <a:solidFill>
                    <a:srgbClr val="00B050"/>
                  </a:solidFill>
                  <a:latin typeface="Nunito Black" pitchFamily="2" charset="0"/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  <a:latin typeface="Nunito Black" pitchFamily="2" charset="0"/>
                </a:rPr>
                <a:t>nhóm</a:t>
              </a:r>
              <a:endParaRPr lang="vi-VN" sz="2600" b="1" i="0" dirty="0">
                <a:solidFill>
                  <a:srgbClr val="00B050"/>
                </a:solidFill>
                <a:effectLst/>
                <a:latin typeface="Nunito Black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F45DD-C85C-D37B-7699-080FFAA33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33" b="15086"/>
          <a:stretch/>
        </p:blipFill>
        <p:spPr>
          <a:xfrm>
            <a:off x="304800" y="128245"/>
            <a:ext cx="513642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7045EA44-83B0-3132-0D8C-F6DE11E4BE21}"/>
              </a:ext>
            </a:extLst>
          </p:cNvPr>
          <p:cNvSpPr/>
          <p:nvPr/>
        </p:nvSpPr>
        <p:spPr>
          <a:xfrm>
            <a:off x="6477000" y="5709175"/>
            <a:ext cx="5525759" cy="1041894"/>
          </a:xfrm>
          <a:prstGeom prst="wedgeRoundRectCallout">
            <a:avLst>
              <a:gd name="adj1" fmla="val -47951"/>
              <a:gd name="adj2" fmla="val 1688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E0F28B55-911D-D4B5-2F9B-087B1F1EE499}"/>
              </a:ext>
            </a:extLst>
          </p:cNvPr>
          <p:cNvSpPr/>
          <p:nvPr/>
        </p:nvSpPr>
        <p:spPr>
          <a:xfrm>
            <a:off x="4648200" y="127294"/>
            <a:ext cx="5525759" cy="1041894"/>
          </a:xfrm>
          <a:prstGeom prst="wedgeRoundRectCallout">
            <a:avLst>
              <a:gd name="adj1" fmla="val -59887"/>
              <a:gd name="adj2" fmla="val 945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ảo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thuật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ảo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thuật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nổi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6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d of the School Year: Summer Break XL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314</Words>
  <Application>Microsoft Office PowerPoint</Application>
  <PresentationFormat>Widescreen</PresentationFormat>
  <Paragraphs>48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UVN Van Chuong Nang</vt:lpstr>
      <vt:lpstr>LNTH-Kids  Chinese Font 1</vt:lpstr>
      <vt:lpstr>Bellota Text</vt:lpstr>
      <vt:lpstr>Coiny</vt:lpstr>
      <vt:lpstr>Odibee Sans</vt:lpstr>
      <vt:lpstr>Nunito Black</vt:lpstr>
      <vt:lpstr>Didact Gothic</vt:lpstr>
      <vt:lpstr>Times New Roman</vt:lpstr>
      <vt:lpstr>Zilla Slab</vt:lpstr>
      <vt:lpstr>Calibri</vt:lpstr>
      <vt:lpstr>字体视界-熊孩子体</vt:lpstr>
      <vt:lpstr>Arial</vt:lpstr>
      <vt:lpstr>Roboto Condensed</vt:lpstr>
      <vt:lpstr>Office Theme</vt:lpstr>
      <vt:lpstr>End of the School Year: Summer Break XL by Slidesgo</vt:lpstr>
      <vt:lpstr>PowerPoint Presentation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cp:lastModifiedBy>ADMIN</cp:lastModifiedBy>
  <cp:revision>36</cp:revision>
  <dcterms:created xsi:type="dcterms:W3CDTF">2006-08-16T00:00:00Z</dcterms:created>
  <dcterms:modified xsi:type="dcterms:W3CDTF">2023-09-18T08:11:36Z</dcterms:modified>
  <dc:identifier>DAFDiO2oNAs</dc:identifier>
</cp:coreProperties>
</file>