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5" r:id="rId2"/>
    <p:sldMasterId id="2147483710" r:id="rId3"/>
  </p:sldMasterIdLst>
  <p:notesMasterIdLst>
    <p:notesMasterId r:id="rId18"/>
  </p:notesMasterIdLst>
  <p:sldIdLst>
    <p:sldId id="288" r:id="rId4"/>
    <p:sldId id="261" r:id="rId5"/>
    <p:sldId id="280" r:id="rId6"/>
    <p:sldId id="284" r:id="rId7"/>
    <p:sldId id="257" r:id="rId8"/>
    <p:sldId id="266" r:id="rId9"/>
    <p:sldId id="262" r:id="rId10"/>
    <p:sldId id="272" r:id="rId11"/>
    <p:sldId id="258" r:id="rId12"/>
    <p:sldId id="276" r:id="rId13"/>
    <p:sldId id="270" r:id="rId14"/>
    <p:sldId id="268" r:id="rId15"/>
    <p:sldId id="286" r:id="rId16"/>
    <p:sldId id="278" r:id="rId17"/>
  </p:sldIdLst>
  <p:sldSz cx="12192000" cy="6858000"/>
  <p:notesSz cx="6858000" cy="9144000"/>
  <p:embeddedFontLst>
    <p:embeddedFont>
      <p:font typeface="#9Slide07 HoneyCream" panose="020B0604020202020204" charset="0"/>
      <p:regular r:id="rId19"/>
    </p:embeddedFont>
    <p:embeddedFont>
      <p:font typeface="Cambria" panose="02040503050406030204" pitchFamily="18" charset="0"/>
      <p:regular r:id="rId20"/>
      <p:bold r:id="rId21"/>
      <p:italic r:id="rId22"/>
      <p:boldItalic r:id="rId23"/>
    </p:embeddedFont>
    <p:embeddedFont>
      <p:font typeface="HP001 4 hàng" panose="020B0603050302020204" pitchFamily="34" charset="0"/>
      <p:regular r:id="rId24"/>
      <p:bold r:id="rId25"/>
    </p:embeddedFont>
    <p:embeddedFont>
      <p:font typeface="Poppins Light" panose="00000400000000000000" pitchFamily="2" charset="0"/>
      <p:regular r:id="rId26"/>
    </p:embeddedFont>
    <p:embeddedFont>
      <p:font typeface="UVN Van Chuong Nang" panose="00000400000000000000"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3" autoAdjust="0"/>
    <p:restoredTop sz="94660"/>
  </p:normalViewPr>
  <p:slideViewPr>
    <p:cSldViewPr snapToGrid="0">
      <p:cViewPr varScale="1">
        <p:scale>
          <a:sx n="64" d="100"/>
          <a:sy n="64" d="100"/>
        </p:scale>
        <p:origin x="12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2EB90-7F37-4856-B1BC-ED4613DFD670}"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415B7-E594-4F3D-9D49-69F0492F22A1}" type="slidenum">
              <a:rPr lang="en-US" smtClean="0"/>
              <a:t>‹#›</a:t>
            </a:fld>
            <a:endParaRPr lang="en-US"/>
          </a:p>
        </p:txBody>
      </p:sp>
    </p:spTree>
    <p:extLst>
      <p:ext uri="{BB962C8B-B14F-4D97-AF65-F5344CB8AC3E}">
        <p14:creationId xmlns:p14="http://schemas.microsoft.com/office/powerpoint/2010/main" val="85252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phân</a:t>
            </a:r>
            <a:r>
              <a:rPr lang="en-US" baseline="0" dirty="0"/>
              <a:t> </a:t>
            </a:r>
            <a:r>
              <a:rPr lang="en-US" baseline="0" dirty="0" err="1"/>
              <a:t>công</a:t>
            </a:r>
            <a:r>
              <a:rPr lang="en-US" baseline="0" dirty="0"/>
              <a:t> HS </a:t>
            </a:r>
            <a:r>
              <a:rPr lang="en-US" baseline="0" dirty="0" err="1"/>
              <a:t>thảo</a:t>
            </a:r>
            <a:r>
              <a:rPr lang="en-US" baseline="0" dirty="0"/>
              <a:t> </a:t>
            </a:r>
            <a:r>
              <a:rPr lang="en-US" baseline="0" dirty="0" err="1"/>
              <a:t>luận</a:t>
            </a:r>
            <a:r>
              <a:rPr lang="en-US" baseline="0" dirty="0"/>
              <a:t> </a:t>
            </a:r>
            <a:r>
              <a:rPr lang="en-US" baseline="0" dirty="0" err="1"/>
              <a:t>nhóm</a:t>
            </a:r>
            <a:r>
              <a:rPr lang="en-US" baseline="0" dirty="0"/>
              <a:t> 4, </a:t>
            </a:r>
            <a:r>
              <a:rPr lang="en-US" baseline="0" dirty="0" err="1"/>
              <a:t>tổ</a:t>
            </a:r>
            <a:r>
              <a:rPr lang="en-US" baseline="0" dirty="0"/>
              <a:t> 1 </a:t>
            </a:r>
            <a:r>
              <a:rPr lang="en-US" baseline="0" dirty="0" err="1"/>
              <a:t>phụ</a:t>
            </a:r>
            <a:r>
              <a:rPr lang="en-US" baseline="0" dirty="0"/>
              <a:t> </a:t>
            </a:r>
            <a:r>
              <a:rPr lang="en-US" baseline="0" dirty="0" err="1"/>
              <a:t>trách</a:t>
            </a:r>
            <a:r>
              <a:rPr lang="en-US" baseline="0" dirty="0"/>
              <a:t> </a:t>
            </a:r>
            <a:r>
              <a:rPr lang="en-US" baseline="0" dirty="0" err="1"/>
              <a:t>tình</a:t>
            </a:r>
            <a:r>
              <a:rPr lang="en-US" baseline="0" dirty="0"/>
              <a:t> </a:t>
            </a:r>
            <a:r>
              <a:rPr lang="en-US" baseline="0" dirty="0" err="1"/>
              <a:t>huống</a:t>
            </a:r>
            <a:r>
              <a:rPr lang="en-US" baseline="0" dirty="0"/>
              <a:t> 1, </a:t>
            </a:r>
            <a:r>
              <a:rPr lang="en-US" baseline="0" dirty="0" err="1"/>
              <a:t>tổ</a:t>
            </a:r>
            <a:r>
              <a:rPr lang="en-US" baseline="0" dirty="0"/>
              <a:t> 2 </a:t>
            </a:r>
            <a:r>
              <a:rPr lang="en-US" baseline="0" dirty="0" err="1"/>
              <a:t>tình</a:t>
            </a:r>
            <a:r>
              <a:rPr lang="en-US" baseline="0" dirty="0"/>
              <a:t> </a:t>
            </a:r>
            <a:r>
              <a:rPr lang="en-US" baseline="0" dirty="0" err="1"/>
              <a:t>huống</a:t>
            </a:r>
            <a:r>
              <a:rPr lang="en-US" baseline="0" dirty="0"/>
              <a:t> 2, </a:t>
            </a:r>
            <a:r>
              <a:rPr lang="en-US" baseline="0" dirty="0" err="1"/>
              <a:t>tổ</a:t>
            </a:r>
            <a:r>
              <a:rPr lang="en-US" baseline="0" dirty="0"/>
              <a:t> 3 </a:t>
            </a:r>
            <a:r>
              <a:rPr lang="en-US" baseline="0" dirty="0" err="1"/>
              <a:t>tình</a:t>
            </a:r>
            <a:r>
              <a:rPr lang="en-US" baseline="0" dirty="0"/>
              <a:t> </a:t>
            </a:r>
            <a:r>
              <a:rPr lang="en-US" baseline="0" dirty="0" err="1"/>
              <a:t>huống</a:t>
            </a:r>
            <a:r>
              <a:rPr lang="en-US" baseline="0" dirty="0"/>
              <a:t> 3, </a:t>
            </a:r>
            <a:r>
              <a:rPr lang="en-US" baseline="0" dirty="0" err="1"/>
              <a:t>tổ</a:t>
            </a:r>
            <a:r>
              <a:rPr lang="en-US" baseline="0" dirty="0"/>
              <a:t> 4 </a:t>
            </a:r>
            <a:r>
              <a:rPr lang="en-US" baseline="0" dirty="0" err="1"/>
              <a:t>tình</a:t>
            </a:r>
            <a:r>
              <a:rPr lang="en-US" baseline="0" dirty="0"/>
              <a:t> </a:t>
            </a:r>
            <a:r>
              <a:rPr lang="en-US" baseline="0" dirty="0" err="1"/>
              <a:t>huống</a:t>
            </a:r>
            <a:r>
              <a:rPr lang="en-US" baseline="0" dirty="0"/>
              <a:t> 4</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6</a:t>
            </a:fld>
            <a:endParaRPr lang="en-US"/>
          </a:p>
        </p:txBody>
      </p:sp>
    </p:spTree>
    <p:extLst>
      <p:ext uri="{BB962C8B-B14F-4D97-AF65-F5344CB8AC3E}">
        <p14:creationId xmlns:p14="http://schemas.microsoft.com/office/powerpoint/2010/main" val="423479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1 </a:t>
            </a:r>
            <a:r>
              <a:rPr lang="en-US" dirty="0" err="1"/>
              <a:t>trong</a:t>
            </a:r>
            <a:r>
              <a:rPr lang="en-US" dirty="0"/>
              <a:t> 2 </a:t>
            </a:r>
            <a:r>
              <a:rPr lang="en-US" dirty="0" err="1"/>
              <a:t>nhóm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lại</a:t>
            </a:r>
            <a:r>
              <a:rPr lang="en-US" baseline="0" dirty="0"/>
              <a:t> </a:t>
            </a:r>
            <a:r>
              <a:rPr lang="en-US" baseline="0" dirty="0" err="1"/>
              <a:t>tình</a:t>
            </a:r>
            <a:r>
              <a:rPr lang="en-US" baseline="0" dirty="0"/>
              <a:t> </a:t>
            </a:r>
            <a:r>
              <a:rPr lang="en-US" baseline="0" dirty="0" err="1"/>
              <a:t>huống</a:t>
            </a:r>
            <a:r>
              <a:rPr lang="en-US" baseline="0" dirty="0"/>
              <a:t> </a:t>
            </a:r>
            <a:r>
              <a:rPr lang="en-US" baseline="0" dirty="0" err="1"/>
              <a:t>và</a:t>
            </a:r>
            <a:r>
              <a:rPr lang="en-US" baseline="0" dirty="0"/>
              <a:t> </a:t>
            </a:r>
            <a:r>
              <a:rPr lang="en-US" baseline="0" dirty="0" err="1"/>
              <a:t>cách</a:t>
            </a:r>
            <a:r>
              <a:rPr lang="en-US" baseline="0" dirty="0"/>
              <a:t> </a:t>
            </a:r>
            <a:r>
              <a:rPr lang="en-US" baseline="0" dirty="0" err="1"/>
              <a:t>xử</a:t>
            </a:r>
            <a:r>
              <a:rPr lang="en-US" baseline="0" dirty="0"/>
              <a:t> </a:t>
            </a:r>
            <a:r>
              <a:rPr lang="en-US" baseline="0" dirty="0" err="1"/>
              <a:t>lý</a:t>
            </a:r>
            <a:r>
              <a:rPr lang="en-US" baseline="0" dirty="0"/>
              <a:t>. </a:t>
            </a:r>
            <a:r>
              <a:rPr lang="en-US" baseline="0" dirty="0" err="1"/>
              <a:t>Mời</a:t>
            </a:r>
            <a:r>
              <a:rPr lang="en-US" baseline="0" dirty="0"/>
              <a:t> </a:t>
            </a:r>
            <a:r>
              <a:rPr lang="en-US" baseline="0" dirty="0" err="1"/>
              <a:t>các</a:t>
            </a:r>
            <a:r>
              <a:rPr lang="en-US" baseline="0" dirty="0"/>
              <a:t> </a:t>
            </a:r>
            <a:r>
              <a:rPr lang="en-US" baseline="0" dirty="0" err="1"/>
              <a:t>nhóm</a:t>
            </a:r>
            <a:r>
              <a:rPr lang="en-US" baseline="0" dirty="0"/>
              <a:t> chia </a:t>
            </a:r>
            <a:r>
              <a:rPr lang="en-US" baseline="0" dirty="0" err="1"/>
              <a:t>sẻ</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8</a:t>
            </a:fld>
            <a:endParaRPr lang="en-US"/>
          </a:p>
        </p:txBody>
      </p:sp>
    </p:spTree>
    <p:extLst>
      <p:ext uri="{BB962C8B-B14F-4D97-AF65-F5344CB8AC3E}">
        <p14:creationId xmlns:p14="http://schemas.microsoft.com/office/powerpoint/2010/main" val="71032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Cho 1 </a:t>
            </a:r>
            <a:r>
              <a:rPr lang="en-US" dirty="0" err="1"/>
              <a:t>trong</a:t>
            </a:r>
            <a:r>
              <a:rPr lang="en-US" dirty="0"/>
              <a:t> 2 </a:t>
            </a:r>
            <a:r>
              <a:rPr lang="en-US" dirty="0" err="1"/>
              <a:t>nhóm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lại</a:t>
            </a:r>
            <a:r>
              <a:rPr lang="en-US" baseline="0" dirty="0"/>
              <a:t> </a:t>
            </a:r>
            <a:r>
              <a:rPr lang="en-US" baseline="0" dirty="0" err="1"/>
              <a:t>tình</a:t>
            </a:r>
            <a:r>
              <a:rPr lang="en-US" baseline="0" dirty="0"/>
              <a:t> </a:t>
            </a:r>
            <a:r>
              <a:rPr lang="en-US" baseline="0" dirty="0" err="1"/>
              <a:t>huống</a:t>
            </a:r>
            <a:r>
              <a:rPr lang="en-US" baseline="0" dirty="0"/>
              <a:t> </a:t>
            </a:r>
            <a:r>
              <a:rPr lang="en-US" baseline="0" dirty="0" err="1"/>
              <a:t>và</a:t>
            </a:r>
            <a:r>
              <a:rPr lang="en-US" baseline="0" dirty="0"/>
              <a:t> </a:t>
            </a:r>
            <a:r>
              <a:rPr lang="en-US" baseline="0" dirty="0" err="1"/>
              <a:t>cách</a:t>
            </a:r>
            <a:r>
              <a:rPr lang="en-US" baseline="0" dirty="0"/>
              <a:t> </a:t>
            </a:r>
            <a:r>
              <a:rPr lang="en-US" baseline="0" dirty="0" err="1"/>
              <a:t>xử</a:t>
            </a:r>
            <a:r>
              <a:rPr lang="en-US" baseline="0" dirty="0"/>
              <a:t> </a:t>
            </a:r>
            <a:r>
              <a:rPr lang="en-US" baseline="0" dirty="0" err="1"/>
              <a:t>lý</a:t>
            </a:r>
            <a:r>
              <a:rPr lang="en-US" baseline="0" dirty="0"/>
              <a:t>. </a:t>
            </a:r>
            <a:r>
              <a:rPr lang="en-US" baseline="0" dirty="0" err="1"/>
              <a:t>Mời</a:t>
            </a:r>
            <a:r>
              <a:rPr lang="en-US" baseline="0" dirty="0"/>
              <a:t> </a:t>
            </a:r>
            <a:r>
              <a:rPr lang="en-US" baseline="0" dirty="0" err="1"/>
              <a:t>các</a:t>
            </a:r>
            <a:r>
              <a:rPr lang="en-US" baseline="0" dirty="0"/>
              <a:t> </a:t>
            </a:r>
            <a:r>
              <a:rPr lang="en-US" baseline="0" dirty="0" err="1"/>
              <a:t>nhóm</a:t>
            </a:r>
            <a:r>
              <a:rPr lang="en-US" baseline="0" dirty="0"/>
              <a:t> chia </a:t>
            </a:r>
            <a:r>
              <a:rPr lang="en-US" baseline="0" dirty="0" err="1"/>
              <a:t>sẻ</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9</a:t>
            </a:fld>
            <a:endParaRPr lang="en-US"/>
          </a:p>
        </p:txBody>
      </p:sp>
    </p:spTree>
    <p:extLst>
      <p:ext uri="{BB962C8B-B14F-4D97-AF65-F5344CB8AC3E}">
        <p14:creationId xmlns:p14="http://schemas.microsoft.com/office/powerpoint/2010/main" val="23997391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73759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411219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676228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3282343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056829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2432269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0756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60367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525427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56551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645950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75415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65663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8553300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313214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204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6195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7030A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2466592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16658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159221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32348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3124626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2576337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317425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4258105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4171481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71904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1040669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56556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764066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693646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34503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897377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4079584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14876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106569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605199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122161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563580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45630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00167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699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522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088732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51910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C0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1174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4213822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184901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596949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40155270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655026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3388179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222579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0774451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4215640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2190273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4157996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4187720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2805071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592190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72477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405808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412085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1891418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1201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05327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5833688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652881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794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Mời</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By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Phước</a:t>
            </a: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Trang</a:t>
            </a:r>
            <a:endPar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endParaRPr>
          </a:p>
        </p:txBody>
      </p:sp>
    </p:spTree>
    <p:extLst>
      <p:ext uri="{BB962C8B-B14F-4D97-AF65-F5344CB8AC3E}">
        <p14:creationId xmlns:p14="http://schemas.microsoft.com/office/powerpoint/2010/main" val="6117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6093740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37175609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 Id="rId30" Type="http://schemas.openxmlformats.org/officeDocument/2006/relationships/hyperlink" Target="https://www.facebook.com/groups/629898828017053"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2.svg"/><Relationship Id="rId30" Type="http://schemas.openxmlformats.org/officeDocument/2006/relationships/hyperlink" Target="https://www.facebook.com/groups/629898828017053"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image" Target="../media/image1.png"/><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image" Target="../media/image3.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image" Target="../media/image2.svg"/><Relationship Id="rId30"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algn="ctr" defTabSz="534654">
              <a:defRPr/>
            </a:pPr>
            <a:r>
              <a:rPr lang="en-US" sz="2105" b="1" dirty="0" err="1">
                <a:solidFill>
                  <a:srgbClr val="000000"/>
                </a:solidFill>
                <a:latin typeface="Times New Roman" panose="02020603050405020304" pitchFamily="18" charset="0"/>
                <a:cs typeface="Times New Roman" panose="02020603050405020304" pitchFamily="18" charset="0"/>
              </a:rPr>
              <a:t>Mời</a:t>
            </a:r>
            <a:r>
              <a:rPr lang="en-US" sz="2105" b="1" dirty="0">
                <a:solidFill>
                  <a:srgbClr val="000000"/>
                </a:solidFill>
                <a:latin typeface="Times New Roman" panose="02020603050405020304" pitchFamily="18" charset="0"/>
                <a:cs typeface="Times New Roman" panose="02020603050405020304" pitchFamily="18" charset="0"/>
              </a:rPr>
              <a:t> </a:t>
            </a:r>
            <a:r>
              <a:rPr lang="en-US" sz="2105" b="1" dirty="0" err="1">
                <a:solidFill>
                  <a:srgbClr val="000000"/>
                </a:solidFill>
                <a:latin typeface="Times New Roman" panose="02020603050405020304" pitchFamily="18" charset="0"/>
                <a:cs typeface="Times New Roman" panose="02020603050405020304" pitchFamily="18" charset="0"/>
              </a:rPr>
              <a:t>truy</a:t>
            </a:r>
            <a:r>
              <a:rPr lang="en-US" sz="2105" b="1" dirty="0">
                <a:solidFill>
                  <a:srgbClr val="000000"/>
                </a:solidFill>
                <a:latin typeface="Times New Roman" panose="02020603050405020304" pitchFamily="18" charset="0"/>
                <a:cs typeface="Times New Roman" panose="02020603050405020304" pitchFamily="18" charset="0"/>
              </a:rPr>
              <a:t> </a:t>
            </a:r>
            <a:r>
              <a:rPr lang="en-US" sz="2105" b="1" dirty="0" err="1">
                <a:solidFill>
                  <a:srgbClr val="000000"/>
                </a:solidFill>
                <a:latin typeface="Times New Roman" panose="02020603050405020304" pitchFamily="18" charset="0"/>
                <a:cs typeface="Times New Roman" panose="02020603050405020304" pitchFamily="18" charset="0"/>
              </a:rPr>
              <a:t>cập</a:t>
            </a:r>
            <a:r>
              <a:rPr lang="en-US" sz="2105" b="1" dirty="0">
                <a:solidFill>
                  <a:srgbClr val="000000"/>
                </a:solidFill>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7"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dirty="0" err="1">
                <a:solidFill>
                  <a:srgbClr val="2C9430"/>
                </a:solidFill>
                <a:latin typeface="#9Slide07 HoneyCream" pitchFamily="2" charset="0"/>
              </a:rPr>
              <a:t>Măng</a:t>
            </a:r>
            <a:r>
              <a:rPr lang="en-US" sz="3743" dirty="0">
                <a:solidFill>
                  <a:srgbClr val="2C9430"/>
                </a:solidFill>
                <a:latin typeface="#9Slide07 HoneyCream" pitchFamily="2" charset="0"/>
              </a:rPr>
              <a:t> Non</a:t>
            </a:r>
          </a:p>
        </p:txBody>
      </p:sp>
      <p:sp>
        <p:nvSpPr>
          <p:cNvPr id="18"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9" name="TextBox 18">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algn="ctr" defTabSz="802020">
              <a:buClr>
                <a:srgbClr val="000000"/>
              </a:buClr>
              <a:buSzPts val="1100"/>
              <a:buFont typeface="Arial"/>
              <a:buNone/>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algn="ctr" defTabSz="802020">
              <a:buClr>
                <a:srgbClr val="000000"/>
              </a:buClr>
              <a:buSzPts val="1100"/>
              <a:buFont typeface="Arial"/>
              <a:buNone/>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21" name="TextBox 20"/>
          <p:cNvSpPr txBox="1"/>
          <p:nvPr userDrawn="1"/>
        </p:nvSpPr>
        <p:spPr>
          <a:xfrm>
            <a:off x="9306272" y="6858000"/>
            <a:ext cx="2885728" cy="523220"/>
          </a:xfrm>
          <a:prstGeom prst="rect">
            <a:avLst/>
          </a:prstGeom>
          <a:noFill/>
        </p:spPr>
        <p:txBody>
          <a:bodyPr wrap="square" rtlCol="0">
            <a:spAutoFit/>
          </a:bodyPr>
          <a:lstStyle/>
          <a:p>
            <a:pPr algn="ctr"/>
            <a:r>
              <a:rPr lang="en-US" sz="2800" dirty="0">
                <a:solidFill>
                  <a:srgbClr val="000000"/>
                </a:solidFill>
                <a:latin typeface="UTM Aquarelle" panose="02040603050506020204" pitchFamily="18" charset="0"/>
              </a:rPr>
              <a:t>By </a:t>
            </a:r>
            <a:r>
              <a:rPr lang="en-US" sz="2800" dirty="0" err="1">
                <a:solidFill>
                  <a:srgbClr val="000000"/>
                </a:solidFill>
                <a:latin typeface="UTM Aquarelle" panose="02040603050506020204" pitchFamily="18" charset="0"/>
              </a:rPr>
              <a:t>Phước</a:t>
            </a:r>
            <a:r>
              <a:rPr lang="en-US" sz="2800" dirty="0">
                <a:solidFill>
                  <a:srgbClr val="000000"/>
                </a:solidFill>
                <a:latin typeface="UTM Aquarelle" panose="02040603050506020204" pitchFamily="18" charset="0"/>
              </a:rPr>
              <a:t> </a:t>
            </a:r>
            <a:r>
              <a:rPr lang="en-US" sz="2800" dirty="0" err="1">
                <a:solidFill>
                  <a:srgbClr val="000000"/>
                </a:solidFill>
                <a:latin typeface="UTM Aquarelle" panose="02040603050506020204" pitchFamily="18" charset="0"/>
              </a:rPr>
              <a:t>Trang</a:t>
            </a:r>
            <a:endParaRPr lang="en-US" sz="2800" dirty="0">
              <a:solidFill>
                <a:srgbClr val="000000"/>
              </a:solidFill>
              <a:latin typeface="UTM Aquarelle" panose="02040603050506020204" pitchFamily="18" charset="0"/>
            </a:endParaRPr>
          </a:p>
        </p:txBody>
      </p:sp>
    </p:spTree>
    <p:extLst>
      <p:ext uri="{BB962C8B-B14F-4D97-AF65-F5344CB8AC3E}">
        <p14:creationId xmlns:p14="http://schemas.microsoft.com/office/powerpoint/2010/main" val="129295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714884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Mời</a:t>
            </a:r>
            <a:r>
              <a:rPr kumimoji="0" lang="en-US" sz="210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truy</a:t>
            </a:r>
            <a:r>
              <a:rPr kumimoji="0" lang="en-US" sz="210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cập</a:t>
            </a:r>
            <a:r>
              <a:rPr kumimoji="0" lang="en-US" sz="210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7"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cs typeface="+mj-cs"/>
              </a:rPr>
              <a:t> Non</a:t>
            </a:r>
          </a:p>
        </p:txBody>
      </p:sp>
      <p:sp>
        <p:nvSpPr>
          <p:cNvPr id="18"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9" name="TextBox 18">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p:txBody>
      </p:sp>
      <p:sp>
        <p:nvSpPr>
          <p:cNvPr id="21" name="TextBox 20"/>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TM Aquarelle" panose="02040603050506020204" pitchFamily="18" charset="0"/>
                <a:cs typeface="+mn-cs"/>
              </a:rPr>
              <a:t>By </a:t>
            </a:r>
            <a:r>
              <a:rPr kumimoji="0" lang="en-US" sz="2800" b="0" i="0" u="none" strike="noStrike" kern="1200" cap="none" spc="0" normalizeH="0" baseline="0" noProof="0" dirty="0" err="1">
                <a:ln>
                  <a:noFill/>
                </a:ln>
                <a:solidFill>
                  <a:srgbClr val="000000"/>
                </a:solidFill>
                <a:effectLst/>
                <a:uLnTx/>
                <a:uFillTx/>
                <a:latin typeface="UTM Aquarelle" panose="02040603050506020204" pitchFamily="18" charset="0"/>
                <a:cs typeface="+mn-cs"/>
              </a:rPr>
              <a:t>Phước</a:t>
            </a:r>
            <a:r>
              <a:rPr kumimoji="0" lang="en-US" sz="2800" b="0" i="0" u="none" strike="noStrike" kern="1200" cap="none" spc="0" normalizeH="0" baseline="0" noProof="0" dirty="0">
                <a:ln>
                  <a:noFill/>
                </a:ln>
                <a:solidFill>
                  <a:srgbClr val="000000"/>
                </a:solidFill>
                <a:effectLst/>
                <a:uLnTx/>
                <a:uFillTx/>
                <a:latin typeface="UTM Aquarelle" panose="0204060305050602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UTM Aquarelle" panose="02040603050506020204" pitchFamily="18" charset="0"/>
                <a:cs typeface="+mn-cs"/>
              </a:rPr>
              <a:t>Trang</a:t>
            </a:r>
            <a:endParaRPr kumimoji="0" lang="en-US" sz="2800" b="0" i="0" u="none" strike="noStrike" kern="1200" cap="none" spc="0" normalizeH="0" baseline="0" noProof="0" dirty="0">
              <a:ln>
                <a:noFill/>
              </a:ln>
              <a:solidFill>
                <a:srgbClr val="000000"/>
              </a:solidFill>
              <a:effectLst/>
              <a:uLnTx/>
              <a:uFillTx/>
              <a:latin typeface="UTM Aquarelle" panose="02040603050506020204" pitchFamily="18" charset="0"/>
              <a:cs typeface="+mn-cs"/>
            </a:endParaRPr>
          </a:p>
        </p:txBody>
      </p:sp>
    </p:spTree>
    <p:extLst>
      <p:ext uri="{BB962C8B-B14F-4D97-AF65-F5344CB8AC3E}">
        <p14:creationId xmlns:p14="http://schemas.microsoft.com/office/powerpoint/2010/main" val="427328284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4.png"/><Relationship Id="rId1" Type="http://schemas.openxmlformats.org/officeDocument/2006/relationships/slideLayout" Target="../slideLayouts/slideLayout12.xml"/><Relationship Id="rId5" Type="http://schemas.microsoft.com/office/2007/relationships/hdphoto" Target="../media/hdphoto8.wdp"/><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4.pn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2.xml"/><Relationship Id="rId5" Type="http://schemas.microsoft.com/office/2007/relationships/hdphoto" Target="../media/hdphoto4.wdp"/><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10.wdp"/><Relationship Id="rId3" Type="http://schemas.openxmlformats.org/officeDocument/2006/relationships/image" Target="../media/image13.png"/><Relationship Id="rId7" Type="http://schemas.microsoft.com/office/2007/relationships/hdphoto" Target="../media/hdphoto7.wdp"/><Relationship Id="rId12"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9.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31.png"/><Relationship Id="rId4" Type="http://schemas.openxmlformats.org/officeDocument/2006/relationships/image" Target="../media/image28.png"/><Relationship Id="rId9" Type="http://schemas.microsoft.com/office/2007/relationships/hdphoto" Target="../media/hdphoto8.wdp"/><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3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microsoft.com/office/2007/relationships/hdphoto" Target="../media/hdphoto7.wdp"/><Relationship Id="rId5" Type="http://schemas.openxmlformats.org/officeDocument/2006/relationships/image" Target="../media/image29.png"/><Relationship Id="rId4"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29"/>
            <a:ext cx="109061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B420826-F15B-987F-30D0-49A867416834}"/>
              </a:ext>
            </a:extLst>
          </p:cNvPr>
          <p:cNvSpPr txBox="1"/>
          <p:nvPr/>
        </p:nvSpPr>
        <p:spPr>
          <a:xfrm>
            <a:off x="2822973" y="0"/>
            <a:ext cx="8615363" cy="523220"/>
          </a:xfrm>
          <a:prstGeom prst="rect">
            <a:avLst/>
          </a:prstGeom>
          <a:noFill/>
        </p:spPr>
        <p:txBody>
          <a:bodyPr wrap="square">
            <a:spAutoFit/>
          </a:bodyPr>
          <a:lstStyle/>
          <a:p>
            <a:pPr defTabSz="685800">
              <a:buClrTx/>
              <a:defRPr/>
            </a:pPr>
            <a:r>
              <a:rPr lang="en-US" sz="2800" b="1" kern="1200" dirty="0">
                <a:solidFill>
                  <a:srgbClr val="70AD47">
                    <a:lumMod val="75000"/>
                  </a:srgbClr>
                </a:solidFill>
                <a:latin typeface="UVN Van Chuong Nang" panose="00000400000000000000" pitchFamily="2" charset="0"/>
                <a:ea typeface="等线" panose="02010600030101010101" pitchFamily="2" charset="-122"/>
                <a:cs typeface="+mn-cs"/>
              </a:rPr>
              <a:t>TRƯỜNG TIỂU HỌC PHÚC LỢI</a:t>
            </a:r>
            <a:endParaRPr lang="vi-VN" sz="2800" b="1" kern="1200" dirty="0">
              <a:solidFill>
                <a:srgbClr val="70AD47">
                  <a:lumMod val="75000"/>
                </a:srgbClr>
              </a:solidFill>
              <a:latin typeface="Arial" panose="020B0604020202020204" pitchFamily="34" charset="0"/>
              <a:ea typeface="等线" panose="02010600030101010101" pitchFamily="2" charset="-122"/>
              <a:cs typeface="+mn-cs"/>
            </a:endParaRPr>
          </a:p>
        </p:txBody>
      </p:sp>
      <p:sp>
        <p:nvSpPr>
          <p:cNvPr id="5" name="TextBox 4">
            <a:extLst>
              <a:ext uri="{FF2B5EF4-FFF2-40B4-BE49-F238E27FC236}">
                <a16:creationId xmlns:a16="http://schemas.microsoft.com/office/drawing/2014/main" id="{B618510B-F213-4B03-AB01-7D7FBDF140DA}"/>
              </a:ext>
            </a:extLst>
          </p:cNvPr>
          <p:cNvSpPr txBox="1"/>
          <p:nvPr/>
        </p:nvSpPr>
        <p:spPr>
          <a:xfrm>
            <a:off x="3410347" y="784814"/>
            <a:ext cx="4664075" cy="715581"/>
          </a:xfrm>
          <a:prstGeom prst="rect">
            <a:avLst/>
          </a:prstGeom>
          <a:noFill/>
        </p:spPr>
        <p:txBody>
          <a:bodyPr wrap="square">
            <a:spAutoFit/>
          </a:bodyPr>
          <a:lstStyle/>
          <a:p>
            <a:pPr algn="ctr" defTabSz="685800">
              <a:buClrTx/>
              <a:defRPr/>
            </a:pPr>
            <a:r>
              <a:rPr lang="en-US" sz="4050" kern="1200" spc="-113" dirty="0" err="1">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cs typeface="+mn-cs"/>
              </a:rPr>
              <a:t>TUẦN</a:t>
            </a:r>
            <a:r>
              <a:rPr lang="en-US" sz="4050" kern="1200" spc="-113"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cs typeface="+mn-cs"/>
              </a:rPr>
              <a:t> </a:t>
            </a:r>
            <a:r>
              <a:rPr lang="en-US" sz="4050" spc="-113"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9</a:t>
            </a:r>
            <a:endParaRPr lang="en-US" sz="4050" kern="1200" spc="-113"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cs typeface="+mn-cs"/>
            </a:endParaRPr>
          </a:p>
        </p:txBody>
      </p:sp>
      <p:sp>
        <p:nvSpPr>
          <p:cNvPr id="6"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887099" y="2351782"/>
            <a:ext cx="1006792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defTabSz="685800" fontAlgn="base">
              <a:lnSpc>
                <a:spcPct val="100000"/>
              </a:lnSpc>
              <a:spcBef>
                <a:spcPct val="0"/>
              </a:spcBef>
              <a:spcAft>
                <a:spcPct val="0"/>
              </a:spcAft>
              <a:buClrTx/>
              <a:buNone/>
              <a:defRPr/>
            </a:pPr>
            <a:r>
              <a:rPr lang="en-US" altLang="en-AI" sz="4050" b="1" kern="1200" dirty="0" err="1">
                <a:solidFill>
                  <a:srgbClr val="FF0000"/>
                </a:solidFill>
                <a:latin typeface="Times New Roman" panose="02020603050405020304" pitchFamily="18" charset="0"/>
                <a:ea typeface="Zilla Slab"/>
                <a:cs typeface="Times New Roman" panose="02020603050405020304" pitchFamily="18" charset="0"/>
              </a:rPr>
              <a:t>Đạo</a:t>
            </a:r>
            <a:r>
              <a:rPr lang="en-US" altLang="en-AI" sz="4050" b="1" kern="1200"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kern="1200" dirty="0" err="1">
                <a:solidFill>
                  <a:srgbClr val="FF0000"/>
                </a:solidFill>
                <a:latin typeface="Times New Roman" panose="02020603050405020304" pitchFamily="18" charset="0"/>
                <a:ea typeface="Zilla Slab"/>
                <a:cs typeface="Times New Roman" panose="02020603050405020304" pitchFamily="18" charset="0"/>
              </a:rPr>
              <a:t>đức</a:t>
            </a:r>
            <a:endParaRPr lang="en-US" altLang="en-AI" sz="4050" b="1" kern="1200" dirty="0">
              <a:solidFill>
                <a:srgbClr val="FF0000"/>
              </a:solidFill>
              <a:latin typeface="Arial" panose="020B0604020202020204" pitchFamily="34" charset="0"/>
              <a:ea typeface="Zilla Slab"/>
              <a:cs typeface="Arial" panose="020B0604020202020204" pitchFamily="34" charset="0"/>
            </a:endParaRPr>
          </a:p>
          <a:p>
            <a:pPr algn="ctr" defTabSz="685800" fontAlgn="base">
              <a:lnSpc>
                <a:spcPct val="100000"/>
              </a:lnSpc>
              <a:spcBef>
                <a:spcPct val="0"/>
              </a:spcBef>
              <a:spcAft>
                <a:spcPct val="0"/>
              </a:spcAft>
              <a:buClrTx/>
              <a:buNone/>
              <a:defRPr/>
            </a:pPr>
            <a:r>
              <a:rPr lang="en-US" altLang="en-AI" sz="4050" b="1" kern="1200" dirty="0">
                <a:solidFill>
                  <a:srgbClr val="000000"/>
                </a:solidFill>
                <a:latin typeface="Zilla Slab"/>
                <a:ea typeface="Zilla Slab"/>
                <a:cs typeface="Times New Roman" panose="02020603050405020304" pitchFamily="18" charset="0"/>
              </a:rPr>
              <a:t> </a:t>
            </a:r>
            <a:r>
              <a:rPr lang="en-US" altLang="en-AI" sz="4050" b="1" kern="1200" dirty="0" err="1">
                <a:solidFill>
                  <a:srgbClr val="1F4E79"/>
                </a:solidFill>
                <a:latin typeface="Arial" panose="020B0604020202020204" pitchFamily="34" charset="0"/>
                <a:ea typeface="Zilla Slab"/>
                <a:cs typeface="Arial" panose="020B0604020202020204" pitchFamily="34" charset="0"/>
              </a:rPr>
              <a:t>Quan</a:t>
            </a:r>
            <a:r>
              <a:rPr lang="en-US" altLang="en-AI" sz="4050" b="1" kern="1200" dirty="0">
                <a:solidFill>
                  <a:srgbClr val="1F4E79"/>
                </a:solidFill>
                <a:latin typeface="Arial" panose="020B0604020202020204" pitchFamily="34" charset="0"/>
                <a:ea typeface="Zilla Slab"/>
                <a:cs typeface="Arial" panose="020B0604020202020204" pitchFamily="34" charset="0"/>
              </a:rPr>
              <a:t> </a:t>
            </a:r>
            <a:r>
              <a:rPr lang="en-US" altLang="en-AI" sz="4050" b="1" kern="1200" dirty="0" err="1">
                <a:solidFill>
                  <a:srgbClr val="1F4E79"/>
                </a:solidFill>
                <a:latin typeface="Arial" panose="020B0604020202020204" pitchFamily="34" charset="0"/>
                <a:ea typeface="Zilla Slab"/>
                <a:cs typeface="Arial" panose="020B0604020202020204" pitchFamily="34" charset="0"/>
              </a:rPr>
              <a:t>tâm</a:t>
            </a:r>
            <a:r>
              <a:rPr lang="en-US" altLang="en-AI" sz="4050" b="1" kern="1200" dirty="0">
                <a:solidFill>
                  <a:srgbClr val="1F4E79"/>
                </a:solidFill>
                <a:latin typeface="Arial" panose="020B0604020202020204" pitchFamily="34" charset="0"/>
                <a:ea typeface="Zilla Slab"/>
                <a:cs typeface="Arial" panose="020B0604020202020204" pitchFamily="34" charset="0"/>
              </a:rPr>
              <a:t> </a:t>
            </a:r>
            <a:r>
              <a:rPr lang="en-US" altLang="en-AI" sz="4050" b="1" kern="1200" dirty="0" err="1">
                <a:solidFill>
                  <a:srgbClr val="1F4E79"/>
                </a:solidFill>
                <a:latin typeface="Arial" panose="020B0604020202020204" pitchFamily="34" charset="0"/>
                <a:ea typeface="Zilla Slab"/>
                <a:cs typeface="Arial" panose="020B0604020202020204" pitchFamily="34" charset="0"/>
              </a:rPr>
              <a:t>hàng</a:t>
            </a:r>
            <a:r>
              <a:rPr lang="en-US" altLang="en-AI" sz="4050" b="1" kern="1200" dirty="0">
                <a:solidFill>
                  <a:srgbClr val="1F4E79"/>
                </a:solidFill>
                <a:latin typeface="Arial" panose="020B0604020202020204" pitchFamily="34" charset="0"/>
                <a:ea typeface="Zilla Slab"/>
                <a:cs typeface="Arial" panose="020B0604020202020204" pitchFamily="34" charset="0"/>
              </a:rPr>
              <a:t> </a:t>
            </a:r>
            <a:r>
              <a:rPr lang="en-US" altLang="en-AI" sz="4050" b="1" kern="1200" dirty="0" err="1">
                <a:solidFill>
                  <a:srgbClr val="1F4E79"/>
                </a:solidFill>
                <a:latin typeface="Arial" panose="020B0604020202020204" pitchFamily="34" charset="0"/>
                <a:ea typeface="Zilla Slab"/>
                <a:cs typeface="Arial" panose="020B0604020202020204" pitchFamily="34" charset="0"/>
              </a:rPr>
              <a:t>xóm</a:t>
            </a:r>
            <a:r>
              <a:rPr lang="en-US" altLang="en-AI" sz="4050" b="1" kern="1200" dirty="0">
                <a:solidFill>
                  <a:srgbClr val="1F4E79"/>
                </a:solidFill>
                <a:latin typeface="Arial" panose="020B0604020202020204" pitchFamily="34" charset="0"/>
                <a:ea typeface="Zilla Slab"/>
                <a:cs typeface="Arial" panose="020B0604020202020204" pitchFamily="34" charset="0"/>
              </a:rPr>
              <a:t> </a:t>
            </a:r>
            <a:r>
              <a:rPr lang="en-US" altLang="en-AI" sz="4050" b="1" kern="1200" dirty="0" err="1">
                <a:solidFill>
                  <a:srgbClr val="1F4E79"/>
                </a:solidFill>
                <a:latin typeface="Arial" panose="020B0604020202020204" pitchFamily="34" charset="0"/>
                <a:ea typeface="Zilla Slab"/>
                <a:cs typeface="Arial" panose="020B0604020202020204" pitchFamily="34" charset="0"/>
              </a:rPr>
              <a:t>láng</a:t>
            </a:r>
            <a:r>
              <a:rPr lang="en-US" altLang="en-AI" sz="4050" b="1" kern="1200" dirty="0">
                <a:solidFill>
                  <a:srgbClr val="1F4E79"/>
                </a:solidFill>
                <a:latin typeface="Arial" panose="020B0604020202020204" pitchFamily="34" charset="0"/>
                <a:ea typeface="Zilla Slab"/>
                <a:cs typeface="Arial" panose="020B0604020202020204" pitchFamily="34" charset="0"/>
              </a:rPr>
              <a:t> </a:t>
            </a:r>
            <a:r>
              <a:rPr lang="en-US" altLang="en-AI" sz="4050" b="1" kern="1200" dirty="0" err="1">
                <a:solidFill>
                  <a:srgbClr val="1F4E79"/>
                </a:solidFill>
                <a:latin typeface="Arial" panose="020B0604020202020204" pitchFamily="34" charset="0"/>
                <a:ea typeface="Zilla Slab"/>
                <a:cs typeface="Arial" panose="020B0604020202020204" pitchFamily="34" charset="0"/>
              </a:rPr>
              <a:t>giềng</a:t>
            </a:r>
            <a:r>
              <a:rPr lang="en-US" altLang="en-AI" sz="4050" b="1" kern="1200" dirty="0">
                <a:solidFill>
                  <a:srgbClr val="1F4E79"/>
                </a:solidFill>
                <a:latin typeface="Arial" panose="020B0604020202020204" pitchFamily="34" charset="0"/>
                <a:ea typeface="Zilla Slab"/>
                <a:cs typeface="Arial" panose="020B0604020202020204" pitchFamily="34" charset="0"/>
              </a:rPr>
              <a:t> ( </a:t>
            </a:r>
            <a:r>
              <a:rPr lang="en-US" altLang="en-AI" sz="4050" b="1" kern="1200" dirty="0" err="1">
                <a:solidFill>
                  <a:srgbClr val="1F4E79"/>
                </a:solidFill>
                <a:latin typeface="Arial" panose="020B0604020202020204" pitchFamily="34" charset="0"/>
                <a:ea typeface="Zilla Slab"/>
                <a:cs typeface="Arial" panose="020B0604020202020204" pitchFamily="34" charset="0"/>
              </a:rPr>
              <a:t>tiết</a:t>
            </a:r>
            <a:r>
              <a:rPr lang="en-US" altLang="en-AI" sz="4050" b="1" kern="1200">
                <a:solidFill>
                  <a:srgbClr val="1F4E79"/>
                </a:solidFill>
                <a:latin typeface="Arial" panose="020B0604020202020204" pitchFamily="34" charset="0"/>
                <a:ea typeface="Zilla Slab"/>
                <a:cs typeface="Arial" panose="020B0604020202020204" pitchFamily="34" charset="0"/>
              </a:rPr>
              <a:t> 4)</a:t>
            </a:r>
            <a:endParaRPr lang="vi-VN" altLang="en-AI" sz="4050" b="1" kern="1200" dirty="0">
              <a:solidFill>
                <a:srgbClr val="1F4E79"/>
              </a:solidFill>
              <a:latin typeface="HP001 4 hàng" panose="020B0603050302020204" pitchFamily="34" charset="0"/>
              <a:ea typeface="Zilla Slab"/>
              <a:cs typeface="Arial" panose="020B0604020202020204" pitchFamily="34" charset="0"/>
            </a:endParaRPr>
          </a:p>
        </p:txBody>
      </p:sp>
    </p:spTree>
    <p:extLst>
      <p:ext uri="{BB962C8B-B14F-4D97-AF65-F5344CB8AC3E}">
        <p14:creationId xmlns:p14="http://schemas.microsoft.com/office/powerpoint/2010/main" val="36844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3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3" name="图片 27">
            <a:extLst>
              <a:ext uri="{FF2B5EF4-FFF2-40B4-BE49-F238E27FC236}">
                <a16:creationId xmlns:a16="http://schemas.microsoft.com/office/drawing/2014/main" id="{894E1564-537B-1C4E-B821-61D8834F8C8F}"/>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4" name="Group 3"/>
          <p:cNvGrpSpPr/>
          <p:nvPr/>
        </p:nvGrpSpPr>
        <p:grpSpPr>
          <a:xfrm>
            <a:off x="1250588" y="1799631"/>
            <a:ext cx="9050879" cy="4209003"/>
            <a:chOff x="79975" y="3305305"/>
            <a:chExt cx="9050879" cy="4209003"/>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9975" y="3305305"/>
              <a:ext cx="5208086" cy="4209003"/>
            </a:xfrm>
            <a:prstGeom prst="rect">
              <a:avLst/>
            </a:prstGeom>
          </p:spPr>
        </p:pic>
        <p:sp>
          <p:nvSpPr>
            <p:cNvPr id="6" name="TextBox 5"/>
            <p:cNvSpPr txBox="1"/>
            <p:nvPr/>
          </p:nvSpPr>
          <p:spPr>
            <a:xfrm>
              <a:off x="5519554" y="4356794"/>
              <a:ext cx="3611300" cy="2062103"/>
            </a:xfrm>
            <a:prstGeom prst="rect">
              <a:avLst/>
            </a:prstGeom>
            <a:solidFill>
              <a:srgbClr val="00B0F0"/>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rủ</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7" name="Oval 6"/>
            <p:cNvSpPr/>
            <p:nvPr/>
          </p:nvSpPr>
          <p:spPr>
            <a:xfrm>
              <a:off x="4628304" y="6766391"/>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3</a:t>
              </a:r>
            </a:p>
          </p:txBody>
        </p:sp>
      </p:grpSp>
    </p:spTree>
    <p:extLst>
      <p:ext uri="{BB962C8B-B14F-4D97-AF65-F5344CB8AC3E}">
        <p14:creationId xmlns:p14="http://schemas.microsoft.com/office/powerpoint/2010/main" val="888565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4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16" name="图片 27">
            <a:extLst>
              <a:ext uri="{FF2B5EF4-FFF2-40B4-BE49-F238E27FC236}">
                <a16:creationId xmlns:a16="http://schemas.microsoft.com/office/drawing/2014/main" id="{894E1564-537B-1C4E-B821-61D8834F8C8F}"/>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17" name="Group 16"/>
          <p:cNvGrpSpPr/>
          <p:nvPr/>
        </p:nvGrpSpPr>
        <p:grpSpPr>
          <a:xfrm>
            <a:off x="1708029" y="1487261"/>
            <a:ext cx="8902934" cy="4216226"/>
            <a:chOff x="6592545" y="3385118"/>
            <a:chExt cx="8902934" cy="4216226"/>
          </a:xfrm>
        </p:grpSpPr>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592545" y="3385118"/>
              <a:ext cx="4975086" cy="4216226"/>
            </a:xfrm>
            <a:prstGeom prst="rect">
              <a:avLst/>
            </a:prstGeom>
          </p:spPr>
        </p:pic>
        <p:sp>
          <p:nvSpPr>
            <p:cNvPr id="19" name="TextBox 18"/>
            <p:cNvSpPr txBox="1"/>
            <p:nvPr/>
          </p:nvSpPr>
          <p:spPr>
            <a:xfrm>
              <a:off x="11655706" y="3417010"/>
              <a:ext cx="3839773" cy="3539430"/>
            </a:xfrm>
            <a:prstGeom prst="rect">
              <a:avLst/>
            </a:prstGeom>
            <a:solidFill>
              <a:srgbClr val="FFCCFF"/>
            </a:solidFill>
          </p:spPr>
          <p:txBody>
            <a:bodyPr wrap="square" lIns="91440" rIns="91440" rtlCol="0">
              <a:spAutoFit/>
            </a:bodyPr>
            <a:lstStyle/>
            <a:p>
              <a:pPr algn="just"/>
              <a:r>
                <a:rPr lang="en-US" sz="3200" dirty="0">
                  <a:latin typeface="Cambria" panose="02040503050406030204" pitchFamily="18" charset="0"/>
                  <a:ea typeface="Cambria" panose="02040503050406030204" pitchFamily="18" charset="0"/>
                </a:rPr>
                <a:t>Lan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Mai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muốn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Thúy</a:t>
              </a:r>
              <a:r>
                <a:rPr lang="en-US" sz="3200" dirty="0">
                  <a:latin typeface="Cambria" panose="02040503050406030204" pitchFamily="18" charset="0"/>
                  <a:ea typeface="Cambria" panose="02040503050406030204" pitchFamily="18" charset="0"/>
                </a:rPr>
                <a:t> ở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buồn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Lan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Mai,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20" name="Oval 19"/>
            <p:cNvSpPr/>
            <p:nvPr/>
          </p:nvSpPr>
          <p:spPr>
            <a:xfrm>
              <a:off x="10758417" y="3509663"/>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4</a:t>
              </a:r>
            </a:p>
          </p:txBody>
        </p:sp>
      </p:grpSp>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8649" y="775020"/>
            <a:ext cx="9817502" cy="4401205"/>
          </a:xfrm>
          <a:prstGeom prst="rect">
            <a:avLst/>
          </a:prstGeom>
          <a:noFill/>
        </p:spPr>
        <p:txBody>
          <a:bodyPr wrap="square" rtlCol="0">
            <a:spAutoFit/>
          </a:bodyPr>
          <a:lstStyle/>
          <a:p>
            <a:pPr algn="just"/>
            <a:r>
              <a:rPr lang="vi-VN" sz="4000" b="1" u="sng" dirty="0">
                <a:solidFill>
                  <a:srgbClr val="FF0000"/>
                </a:solidFill>
                <a:latin typeface="Cambria" panose="02040503050406030204" pitchFamily="18" charset="0"/>
                <a:ea typeface="Cambria" panose="02040503050406030204" pitchFamily="18" charset="0"/>
              </a:rPr>
              <a:t>Kết luận</a:t>
            </a:r>
            <a:r>
              <a:rPr lang="vi-VN" sz="4000" b="1" dirty="0">
                <a:solidFill>
                  <a:srgbClr val="FF0000"/>
                </a:solidFill>
                <a:latin typeface="Cambria" panose="02040503050406030204" pitchFamily="18" charset="0"/>
                <a:ea typeface="Cambria" panose="02040503050406030204" pitchFamily="18" charset="0"/>
              </a:rPr>
              <a:t>: </a:t>
            </a:r>
            <a:r>
              <a:rPr lang="vi-VN" sz="4000" dirty="0">
                <a:solidFill>
                  <a:schemeClr val="tx1">
                    <a:lumMod val="65000"/>
                    <a:lumOff val="35000"/>
                  </a:schemeClr>
                </a:solidFill>
                <a:latin typeface="Cambria" panose="02040503050406030204" pitchFamily="18" charset="0"/>
                <a:ea typeface="Cambria" panose="02040503050406030204" pitchFamily="18" charset="0"/>
              </a:rPr>
              <a:t>Chúng ta không nên làm phiền khi hàng xóm cần nghỉ ngơi, cũng như không nghịch ngợm gây sự khó chịu, ảnh hưởng đến tình cảm của hàng xóm, láng giềng. Đã là hàng xóm láng giềng thì chúng ta phải đoàn kết, chia sẻ , quan tâm đến nhau, không chia rẽ, không kỳ thị hàng xóm láng giềng.</a:t>
            </a:r>
            <a:endParaRPr lang="en-US" sz="4000" dirty="0">
              <a:solidFill>
                <a:schemeClr val="tx1">
                  <a:lumMod val="65000"/>
                  <a:lumOff val="3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2" name="Picture 1"/>
          <p:cNvPicPr>
            <a:picLocks noChangeAspect="1"/>
          </p:cNvPicPr>
          <p:nvPr/>
        </p:nvPicPr>
        <p:blipFill>
          <a:blip r:embed="rId3"/>
          <a:stretch>
            <a:fillRect/>
          </a:stretch>
        </p:blipFill>
        <p:spPr>
          <a:xfrm>
            <a:off x="1752031" y="2777246"/>
            <a:ext cx="8539364" cy="1817904"/>
          </a:xfrm>
          <a:prstGeom prst="rect">
            <a:avLst/>
          </a:prstGeom>
        </p:spPr>
      </p:pic>
    </p:spTree>
    <p:extLst>
      <p:ext uri="{BB962C8B-B14F-4D97-AF65-F5344CB8AC3E}">
        <p14:creationId xmlns:p14="http://schemas.microsoft.com/office/powerpoint/2010/main" val="411993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68745" y="1797974"/>
            <a:ext cx="7517468" cy="1533295"/>
            <a:chOff x="1288738" y="1967657"/>
            <a:chExt cx="7517468" cy="1533295"/>
          </a:xfrm>
        </p:grpSpPr>
        <p:sp>
          <p:nvSpPr>
            <p:cNvPr id="3" name="TextBox 2"/>
            <p:cNvSpPr txBox="1"/>
            <p:nvPr/>
          </p:nvSpPr>
          <p:spPr>
            <a:xfrm>
              <a:off x="1394004" y="2036721"/>
              <a:ext cx="7412202" cy="1464231"/>
            </a:xfrm>
            <a:prstGeom prst="roundRect">
              <a:avLst/>
            </a:prstGeom>
            <a:solidFill>
              <a:schemeClr val="accent4">
                <a:lumMod val="75000"/>
              </a:schemeClr>
            </a:solidFill>
            <a:ln w="28575">
              <a:noFill/>
              <a:prstDash val="dash"/>
            </a:ln>
          </p:spPr>
          <p:txBody>
            <a:bodyPr wrap="square" rtlCol="0">
              <a:spAutoFit/>
            </a:bodyPr>
            <a:lstStyle/>
            <a:p>
              <a:endParaRPr lang="en-US" sz="400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p:txBody>
        </p:sp>
        <p:sp>
          <p:nvSpPr>
            <p:cNvPr id="2" name="TextBox 1"/>
            <p:cNvSpPr txBox="1"/>
            <p:nvPr/>
          </p:nvSpPr>
          <p:spPr>
            <a:xfrm>
              <a:off x="1288738" y="1967657"/>
              <a:ext cx="7412202" cy="1464231"/>
            </a:xfrm>
            <a:prstGeom prst="roundRect">
              <a:avLst/>
            </a:prstGeom>
            <a:noFill/>
            <a:ln w="28575">
              <a:solidFill>
                <a:schemeClr val="accent4">
                  <a:lumMod val="50000"/>
                </a:schemeClr>
              </a:solidFill>
              <a:prstDash val="dash"/>
            </a:ln>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Láng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giềng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hàng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quen</a:t>
              </a:r>
              <a:endParaRPr lang="en-US" sz="4000" dirty="0">
                <a:solidFill>
                  <a:schemeClr val="bg1"/>
                </a:solidFill>
                <a:latin typeface="Cambria" panose="02040503050406030204" pitchFamily="18" charset="0"/>
                <a:ea typeface="Cambria" panose="02040503050406030204" pitchFamily="18" charset="0"/>
              </a:endParaRPr>
            </a:p>
            <a:p>
              <a:r>
                <a:rPr lang="en-US" sz="4000" dirty="0" err="1">
                  <a:solidFill>
                    <a:schemeClr val="bg1"/>
                  </a:solidFill>
                  <a:latin typeface="Cambria" panose="02040503050406030204" pitchFamily="18" charset="0"/>
                  <a:ea typeface="Cambria" panose="02040503050406030204" pitchFamily="18" charset="0"/>
                </a:rPr>
                <a:t>Nhớ</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câu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tắt</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lửa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tối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đèn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có</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nhau</a:t>
              </a:r>
              <a:r>
                <a:rPr lang="en-US" sz="4000" dirty="0">
                  <a:solidFill>
                    <a:schemeClr val="bg1"/>
                  </a:solidFill>
                  <a:latin typeface="Cambria" panose="02040503050406030204" pitchFamily="18" charset="0"/>
                  <a:ea typeface="Cambria" panose="02040503050406030204" pitchFamily="18" charset="0"/>
                </a:rPr>
                <a:t>.</a:t>
              </a:r>
            </a:p>
          </p:txBody>
        </p:sp>
      </p:grpSp>
      <p:pic>
        <p:nvPicPr>
          <p:cNvPr id="6" name="Picture 5"/>
          <p:cNvPicPr>
            <a:picLocks noChangeAspect="1"/>
          </p:cNvPicPr>
          <p:nvPr/>
        </p:nvPicPr>
        <p:blipFill>
          <a:blip r:embed="rId2"/>
          <a:stretch>
            <a:fillRect/>
          </a:stretch>
        </p:blipFill>
        <p:spPr>
          <a:xfrm>
            <a:off x="1096493" y="414131"/>
            <a:ext cx="2231329" cy="1999661"/>
          </a:xfrm>
          <a:prstGeom prst="rect">
            <a:avLst/>
          </a:prstGeom>
        </p:spPr>
      </p:pic>
    </p:spTree>
    <p:extLst>
      <p:ext uri="{BB962C8B-B14F-4D97-AF65-F5344CB8AC3E}">
        <p14:creationId xmlns:p14="http://schemas.microsoft.com/office/powerpoint/2010/main" val="1935425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583133" y="1006746"/>
            <a:ext cx="1979115" cy="150246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583133" y="1195038"/>
            <a:ext cx="8577815" cy="2865368"/>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4607399" y="4060406"/>
            <a:ext cx="2977203" cy="990707"/>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4256" y="3653829"/>
            <a:ext cx="9181596" cy="595266"/>
            <a:chOff x="650381" y="2473329"/>
            <a:chExt cx="9181596" cy="595266"/>
          </a:xfrm>
        </p:grpSpPr>
        <p:sp>
          <p:nvSpPr>
            <p:cNvPr id="3" name="TextBox 2"/>
            <p:cNvSpPr txBox="1"/>
            <p:nvPr/>
          </p:nvSpPr>
          <p:spPr>
            <a:xfrm>
              <a:off x="1245648" y="2538785"/>
              <a:ext cx="8586329" cy="523220"/>
            </a:xfrm>
            <a:prstGeom prst="rect">
              <a:avLst/>
            </a:prstGeom>
            <a:noFill/>
          </p:spPr>
          <p:txBody>
            <a:bodyPr wrap="square" rtlCol="0">
              <a:spAutoFit/>
            </a:bodyPr>
            <a:lstStyle/>
            <a:p>
              <a:pPr lvl="0" algn="just">
                <a:defRPr/>
              </a:pPr>
              <a:r>
                <a:rPr lang="nl-NL" sz="2800" dirty="0">
                  <a:solidFill>
                    <a:schemeClr val="accent6">
                      <a:lumMod val="50000"/>
                    </a:schemeClr>
                  </a:solidFill>
                  <a:latin typeface="Arial" panose="020B0604020202020204" pitchFamily="34" charset="0"/>
                  <a:cs typeface="Arial" panose="020B0604020202020204" pitchFamily="34" charset="0"/>
                </a:rPr>
                <a:t>Biết cách xử lý tình huống xảy ra.</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4"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1">
                  <a:tint val="45000"/>
                  <a:satMod val="400000"/>
                </a:schemeClr>
              </a:duotone>
              <a:extLst>
                <a:ext uri="{96DAC541-7B7A-43D3-8B79-37D633B846F1}">
                  <asvg:svgBlip xmlns:asvg="http://schemas.microsoft.com/office/drawing/2016/SVG/main" r:embed="rId3"/>
                </a:ext>
              </a:extLst>
            </a:blip>
            <a:stretch>
              <a:fillRect/>
            </a:stretch>
          </p:blipFill>
          <p:spPr>
            <a:xfrm flipH="1">
              <a:off x="650381" y="2473329"/>
              <a:ext cx="595266" cy="595266"/>
            </a:xfrm>
            <a:prstGeom prst="rect">
              <a:avLst/>
            </a:prstGeom>
          </p:spPr>
        </p:pic>
      </p:grpSp>
      <p:grpSp>
        <p:nvGrpSpPr>
          <p:cNvPr id="5" name="Group 4"/>
          <p:cNvGrpSpPr/>
          <p:nvPr/>
        </p:nvGrpSpPr>
        <p:grpSpPr>
          <a:xfrm>
            <a:off x="624256" y="4640664"/>
            <a:ext cx="10486561" cy="595266"/>
            <a:chOff x="650382" y="3304432"/>
            <a:chExt cx="10486561" cy="595266"/>
          </a:xfrm>
        </p:grpSpPr>
        <p:sp>
          <p:nvSpPr>
            <p:cNvPr id="6" name="TextBox 5"/>
            <p:cNvSpPr txBox="1"/>
            <p:nvPr/>
          </p:nvSpPr>
          <p:spPr>
            <a:xfrm>
              <a:off x="1245647" y="3340455"/>
              <a:ext cx="9891296" cy="523220"/>
            </a:xfrm>
            <a:prstGeom prst="rect">
              <a:avLst/>
            </a:prstGeom>
            <a:noFill/>
          </p:spPr>
          <p:txBody>
            <a:bodyPr wrap="square" rtlCol="0">
              <a:spAutoFit/>
            </a:bodyPr>
            <a:lstStyle/>
            <a:p>
              <a:pPr lvl="0" algn="just">
                <a:defRPr/>
              </a:pPr>
              <a:r>
                <a:rPr lang="nl-NL" sz="2800" dirty="0">
                  <a:solidFill>
                    <a:schemeClr val="accent6">
                      <a:lumMod val="50000"/>
                    </a:schemeClr>
                  </a:solidFill>
                  <a:latin typeface="Arial" panose="020B0604020202020204" pitchFamily="34" charset="0"/>
                  <a:cs typeface="Arial" panose="020B0604020202020204" pitchFamily="34" charset="0"/>
                </a:rPr>
                <a:t>Rèn năng lực điều chỉnh hành vi, phát triển bản thân.</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7"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4">
                  <a:tint val="45000"/>
                  <a:satMod val="400000"/>
                </a:schemeClr>
              </a:duotone>
              <a:extLst>
                <a:ext uri="{96DAC541-7B7A-43D3-8B79-37D633B846F1}">
                  <asvg:svgBlip xmlns:asvg="http://schemas.microsoft.com/office/drawing/2016/SVG/main" r:embed="rId3"/>
                </a:ext>
              </a:extLst>
            </a:blip>
            <a:stretch>
              <a:fillRect/>
            </a:stretch>
          </p:blipFill>
          <p:spPr>
            <a:xfrm flipH="1">
              <a:off x="650382" y="3304432"/>
              <a:ext cx="595266" cy="595266"/>
            </a:xfrm>
            <a:prstGeom prst="rect">
              <a:avLst/>
            </a:prstGeom>
          </p:spPr>
        </p:pic>
      </p:grpSp>
      <p:grpSp>
        <p:nvGrpSpPr>
          <p:cNvPr id="8" name="Group 7"/>
          <p:cNvGrpSpPr/>
          <p:nvPr/>
        </p:nvGrpSpPr>
        <p:grpSpPr>
          <a:xfrm>
            <a:off x="624256" y="2494661"/>
            <a:ext cx="11045228" cy="954107"/>
            <a:chOff x="650382" y="4253006"/>
            <a:chExt cx="11045228" cy="954107"/>
          </a:xfrm>
        </p:grpSpPr>
        <p:sp>
          <p:nvSpPr>
            <p:cNvPr id="9" name="TextBox 8"/>
            <p:cNvSpPr txBox="1"/>
            <p:nvPr/>
          </p:nvSpPr>
          <p:spPr>
            <a:xfrm>
              <a:off x="1245647" y="4253006"/>
              <a:ext cx="1044996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Đồng tình với những lời nói, việc làm tốt; không đồng tình với những lời nói, việc làm không tốt đối với hàng xóm láng giềng</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10"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6">
                  <a:tint val="45000"/>
                  <a:satMod val="400000"/>
                </a:schemeClr>
              </a:duotone>
              <a:extLst>
                <a:ext uri="{96DAC541-7B7A-43D3-8B79-37D633B846F1}">
                  <asvg:svgBlip xmlns:asvg="http://schemas.microsoft.com/office/drawing/2016/SVG/main" r:embed="rId3"/>
                </a:ext>
              </a:extLst>
            </a:blip>
            <a:stretch>
              <a:fillRect/>
            </a:stretch>
          </p:blipFill>
          <p:spPr>
            <a:xfrm flipH="1">
              <a:off x="650382" y="4425339"/>
              <a:ext cx="595266" cy="595266"/>
            </a:xfrm>
            <a:prstGeom prst="rect">
              <a:avLst/>
            </a:prstGeom>
          </p:spPr>
        </p:pic>
      </p:gr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081183" y="827994"/>
            <a:ext cx="10029634" cy="1396150"/>
          </a:xfrm>
          <a:prstGeom prst="rect">
            <a:avLst/>
          </a:prstGeom>
        </p:spPr>
      </p:pic>
    </p:spTree>
    <p:extLst>
      <p:ext uri="{BB962C8B-B14F-4D97-AF65-F5344CB8AC3E}">
        <p14:creationId xmlns:p14="http://schemas.microsoft.com/office/powerpoint/2010/main" val="2240980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4" name="Picture 3"/>
          <p:cNvPicPr>
            <a:picLocks noChangeAspect="1"/>
          </p:cNvPicPr>
          <p:nvPr/>
        </p:nvPicPr>
        <p:blipFill>
          <a:blip r:embed="rId4"/>
          <a:stretch>
            <a:fillRect/>
          </a:stretch>
        </p:blipFill>
        <p:spPr>
          <a:xfrm>
            <a:off x="1897269" y="2054034"/>
            <a:ext cx="9070965" cy="1785880"/>
          </a:xfrm>
          <a:prstGeom prst="rect">
            <a:avLst/>
          </a:prstGeom>
        </p:spPr>
      </p:pic>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2203513" y="2899359"/>
            <a:ext cx="7940386" cy="1707365"/>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30" name="그림 12">
            <a:extLst>
              <a:ext uri="{FF2B5EF4-FFF2-40B4-BE49-F238E27FC236}">
                <a16:creationId xmlns:a16="http://schemas.microsoft.com/office/drawing/2014/main" id="{8BD60948-590C-41F1-866A-89604E0C13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83"/>
          <a:stretch/>
        </p:blipFill>
        <p:spPr>
          <a:xfrm>
            <a:off x="11219472" y="6123822"/>
            <a:ext cx="972528" cy="734178"/>
          </a:xfrm>
          <a:prstGeom prst="rect">
            <a:avLst/>
          </a:prstGeom>
        </p:spPr>
      </p:pic>
      <p:grpSp>
        <p:nvGrpSpPr>
          <p:cNvPr id="11" name="Group 10"/>
          <p:cNvGrpSpPr/>
          <p:nvPr/>
        </p:nvGrpSpPr>
        <p:grpSpPr>
          <a:xfrm>
            <a:off x="126273" y="1201269"/>
            <a:ext cx="5802062" cy="2563254"/>
            <a:chOff x="126273" y="1201269"/>
            <a:chExt cx="5802062" cy="2563254"/>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26273" y="1201269"/>
              <a:ext cx="3244056" cy="2563254"/>
            </a:xfrm>
            <a:prstGeom prst="rect">
              <a:avLst/>
            </a:prstGeom>
          </p:spPr>
        </p:pic>
        <p:sp>
          <p:nvSpPr>
            <p:cNvPr id="8" name="TextBox 7"/>
            <p:cNvSpPr txBox="1"/>
            <p:nvPr/>
          </p:nvSpPr>
          <p:spPr>
            <a:xfrm>
              <a:off x="3370329" y="1328734"/>
              <a:ext cx="2558006" cy="2308324"/>
            </a:xfrm>
            <a:prstGeom prst="rect">
              <a:avLst/>
            </a:prstGeom>
            <a:solidFill>
              <a:srgbClr val="FFC000"/>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ầm</a:t>
              </a:r>
              <a:r>
                <a:rPr lang="en-US" sz="2400" dirty="0">
                  <a:latin typeface="Cambria" panose="02040503050406030204" pitchFamily="18" charset="0"/>
                  <a:ea typeface="Cambria" panose="02040503050406030204" pitchFamily="18" charset="0"/>
                </a:rPr>
                <a:t> ĩ </a:t>
              </a:r>
              <a:r>
                <a:rPr lang="en-US" sz="2400" dirty="0" err="1">
                  <a:latin typeface="Cambria" panose="02040503050406030204" pitchFamily="18" charset="0"/>
                  <a:ea typeface="Cambria" panose="02040503050406030204" pitchFamily="18" charset="0"/>
                </a:rPr>
                <a:t>trước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ốm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10" name="Oval 9"/>
            <p:cNvSpPr/>
            <p:nvPr/>
          </p:nvSpPr>
          <p:spPr>
            <a:xfrm>
              <a:off x="2710572" y="2861267"/>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grpSp>
      <p:grpSp>
        <p:nvGrpSpPr>
          <p:cNvPr id="12" name="Group 11"/>
          <p:cNvGrpSpPr/>
          <p:nvPr/>
        </p:nvGrpSpPr>
        <p:grpSpPr>
          <a:xfrm>
            <a:off x="6148184" y="950118"/>
            <a:ext cx="5774321" cy="2596878"/>
            <a:chOff x="6148184" y="950118"/>
            <a:chExt cx="5774321" cy="2596878"/>
          </a:xfrm>
        </p:grpSpPr>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6148184" y="950118"/>
              <a:ext cx="2892610" cy="2569329"/>
            </a:xfrm>
            <a:prstGeom prst="rect">
              <a:avLst/>
            </a:prstGeom>
          </p:spPr>
        </p:pic>
        <p:sp>
          <p:nvSpPr>
            <p:cNvPr id="31" name="TextBox 30"/>
            <p:cNvSpPr txBox="1"/>
            <p:nvPr/>
          </p:nvSpPr>
          <p:spPr>
            <a:xfrm>
              <a:off x="9067547" y="1156970"/>
              <a:ext cx="2854958" cy="2308324"/>
            </a:xfrm>
            <a:prstGeom prst="rect">
              <a:avLst/>
            </a:prstGeom>
            <a:solidFill>
              <a:schemeClr val="accent6">
                <a:lumMod val="20000"/>
                <a:lumOff val="80000"/>
              </a:schemeClr>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nhờ</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đang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sang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phim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4" name="Oval 33"/>
            <p:cNvSpPr/>
            <p:nvPr/>
          </p:nvSpPr>
          <p:spPr>
            <a:xfrm>
              <a:off x="8407790" y="2862970"/>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2</a:t>
              </a:r>
            </a:p>
          </p:txBody>
        </p:sp>
      </p:grpSp>
      <p:grpSp>
        <p:nvGrpSpPr>
          <p:cNvPr id="14" name="Group 13"/>
          <p:cNvGrpSpPr/>
          <p:nvPr/>
        </p:nvGrpSpPr>
        <p:grpSpPr>
          <a:xfrm>
            <a:off x="139418" y="3871500"/>
            <a:ext cx="5802063" cy="2666606"/>
            <a:chOff x="126273" y="3918764"/>
            <a:chExt cx="5802063" cy="2666606"/>
          </a:xfrm>
        </p:grpSpPr>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126273" y="3918764"/>
              <a:ext cx="3093585" cy="2500133"/>
            </a:xfrm>
            <a:prstGeom prst="rect">
              <a:avLst/>
            </a:prstGeom>
          </p:spPr>
        </p:pic>
        <p:sp>
          <p:nvSpPr>
            <p:cNvPr id="32" name="TextBox 31"/>
            <p:cNvSpPr txBox="1"/>
            <p:nvPr/>
          </p:nvSpPr>
          <p:spPr>
            <a:xfrm>
              <a:off x="3370330" y="4384000"/>
              <a:ext cx="2558006" cy="1569660"/>
            </a:xfrm>
            <a:prstGeom prst="rect">
              <a:avLst/>
            </a:prstGeom>
            <a:solidFill>
              <a:srgbClr val="00B0F0"/>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bấm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5" name="Oval 34"/>
            <p:cNvSpPr/>
            <p:nvPr/>
          </p:nvSpPr>
          <p:spPr>
            <a:xfrm>
              <a:off x="2833748" y="5901344"/>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3</a:t>
              </a:r>
            </a:p>
          </p:txBody>
        </p:sp>
      </p:grpSp>
      <p:grpSp>
        <p:nvGrpSpPr>
          <p:cNvPr id="18" name="Group 17"/>
          <p:cNvGrpSpPr/>
          <p:nvPr/>
        </p:nvGrpSpPr>
        <p:grpSpPr>
          <a:xfrm>
            <a:off x="6148184" y="3813255"/>
            <a:ext cx="5701270" cy="2712618"/>
            <a:chOff x="6148184" y="3813255"/>
            <a:chExt cx="5701270" cy="2712618"/>
          </a:xfrm>
        </p:grpSpPr>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6148184" y="3813382"/>
              <a:ext cx="2852901" cy="2417742"/>
            </a:xfrm>
            <a:prstGeom prst="rect">
              <a:avLst/>
            </a:prstGeom>
          </p:spPr>
        </p:pic>
        <p:sp>
          <p:nvSpPr>
            <p:cNvPr id="33" name="TextBox 32"/>
            <p:cNvSpPr txBox="1"/>
            <p:nvPr/>
          </p:nvSpPr>
          <p:spPr>
            <a:xfrm>
              <a:off x="9067548" y="3813255"/>
              <a:ext cx="2781906" cy="2677656"/>
            </a:xfrm>
            <a:prstGeom prst="rect">
              <a:avLst/>
            </a:prstGeom>
            <a:solidFill>
              <a:srgbClr val="FFCCFF"/>
            </a:solidFill>
          </p:spPr>
          <p:txBody>
            <a:bodyPr wrap="square" lIns="91440" rIns="91440" rtlCol="0">
              <a:spAutoFit/>
            </a:bodyPr>
            <a:lstStyle/>
            <a:p>
              <a:pPr algn="just"/>
              <a:r>
                <a:rPr lang="en-US" sz="2400" dirty="0">
                  <a:latin typeface="Cambria" panose="02040503050406030204" pitchFamily="18" charset="0"/>
                  <a:ea typeface="Cambria" panose="02040503050406030204" pitchFamily="18" charset="0"/>
                </a:rPr>
                <a:t>Lan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không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Thúy</a:t>
              </a:r>
              <a:r>
                <a:rPr lang="en-US" sz="2400" dirty="0">
                  <a:latin typeface="Cambria" panose="02040503050406030204" pitchFamily="18" charset="0"/>
                  <a:ea typeface="Cambria" panose="02040503050406030204" pitchFamily="18" charset="0"/>
                </a:rPr>
                <a:t> ở </a:t>
              </a:r>
              <a:r>
                <a:rPr lang="en-US" sz="2400" dirty="0" err="1">
                  <a:latin typeface="Cambria" panose="02040503050406030204" pitchFamily="18" charset="0"/>
                  <a:ea typeface="Cambria" panose="02040503050406030204" pitchFamily="18" charset="0"/>
                </a:rPr>
                <a:t>cùng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khiến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buồn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Nếu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Lan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6" name="Oval 35"/>
            <p:cNvSpPr/>
            <p:nvPr/>
          </p:nvSpPr>
          <p:spPr>
            <a:xfrm>
              <a:off x="8420331" y="5841847"/>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4</a:t>
              </a:r>
            </a:p>
          </p:txBody>
        </p:sp>
      </p:grpSp>
      <p:pic>
        <p:nvPicPr>
          <p:cNvPr id="19" name="Picture 18"/>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1519181" y="382711"/>
            <a:ext cx="3974937" cy="774259"/>
          </a:xfrm>
          <a:prstGeom prst="rect">
            <a:avLst/>
          </a:prstGeom>
        </p:spPr>
      </p:pic>
      <p:pic>
        <p:nvPicPr>
          <p:cNvPr id="20" name="그림 7">
            <a:extLst>
              <a:ext uri="{FF2B5EF4-FFF2-40B4-BE49-F238E27FC236}">
                <a16:creationId xmlns:a16="http://schemas.microsoft.com/office/drawing/2014/main" id="{82A2E0AD-163C-4A4E-80BC-21114F0D60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spTree>
    <p:extLst>
      <p:ext uri="{BB962C8B-B14F-4D97-AF65-F5344CB8AC3E}">
        <p14:creationId xmlns:p14="http://schemas.microsoft.com/office/powerpoint/2010/main" val="63782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4530" y="849221"/>
            <a:ext cx="8394920" cy="1201016"/>
          </a:xfrm>
          <a:prstGeom prst="rect">
            <a:avLst/>
          </a:prstGeom>
        </p:spPr>
      </p:pic>
      <p:sp>
        <p:nvSpPr>
          <p:cNvPr id="4" name="TextBox 3"/>
          <p:cNvSpPr txBox="1"/>
          <p:nvPr/>
        </p:nvSpPr>
        <p:spPr>
          <a:xfrm>
            <a:off x="393539" y="2176039"/>
            <a:ext cx="11331615" cy="3046988"/>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Thực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theo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 </a:t>
            </a:r>
            <a:r>
              <a:rPr lang="en-US" sz="3200" b="1" dirty="0" err="1">
                <a:solidFill>
                  <a:srgbClr val="FF0000"/>
                </a:solidFill>
                <a:latin typeface="Cambria" panose="02040503050406030204" pitchFamily="18" charset="0"/>
                <a:ea typeface="Cambria" panose="02040503050406030204" pitchFamily="18" charset="0"/>
              </a:rPr>
              <a:t>trong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vòng</a:t>
            </a:r>
            <a:r>
              <a:rPr lang="en-US" sz="3200" b="1" dirty="0">
                <a:solidFill>
                  <a:srgbClr val="FF0000"/>
                </a:solidFill>
                <a:latin typeface="Cambria" panose="02040503050406030204" pitchFamily="18" charset="0"/>
                <a:ea typeface="Cambria" panose="02040503050406030204" pitchFamily="18" charset="0"/>
              </a:rPr>
              <a:t> 6 </a:t>
            </a:r>
            <a:r>
              <a:rPr lang="en-US" sz="3200" b="1" dirty="0" err="1">
                <a:solidFill>
                  <a:srgbClr val="FF0000"/>
                </a:solidFill>
                <a:latin typeface="Cambria" panose="02040503050406030204" pitchFamily="18" charset="0"/>
                <a:ea typeface="Cambria" panose="02040503050406030204" pitchFamily="18" charset="0"/>
              </a:rPr>
              <a:t>phút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đóng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vai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để</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lý</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tình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huống</a:t>
            </a:r>
            <a:r>
              <a:rPr lang="en-US" sz="3200" b="1" dirty="0">
                <a:solidFill>
                  <a:srgbClr val="FF0000"/>
                </a:solidFill>
                <a:latin typeface="Cambria" panose="02040503050406030204" pitchFamily="18" charset="0"/>
                <a:ea typeface="Cambria" panose="02040503050406030204" pitchFamily="18" charset="0"/>
              </a:rPr>
              <a:t>. </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1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1.</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2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2.</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3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3.</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4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4.</a:t>
            </a: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89985" y="1421187"/>
            <a:ext cx="9666126" cy="4481901"/>
            <a:chOff x="1040673" y="564660"/>
            <a:chExt cx="9666126" cy="4481901"/>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40673" y="564660"/>
              <a:ext cx="5672298" cy="4481901"/>
            </a:xfrm>
            <a:prstGeom prst="rect">
              <a:avLst/>
            </a:prstGeom>
          </p:spPr>
        </p:pic>
        <p:sp>
          <p:nvSpPr>
            <p:cNvPr id="4" name="TextBox 3"/>
            <p:cNvSpPr txBox="1"/>
            <p:nvPr/>
          </p:nvSpPr>
          <p:spPr>
            <a:xfrm>
              <a:off x="6712971" y="1434266"/>
              <a:ext cx="3993828" cy="2554545"/>
            </a:xfrm>
            <a:prstGeom prst="rect">
              <a:avLst/>
            </a:prstGeom>
            <a:solidFill>
              <a:srgbClr val="FFC000"/>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ầm</a:t>
              </a:r>
              <a:r>
                <a:rPr lang="en-US" sz="3200" dirty="0">
                  <a:latin typeface="Cambria" panose="02040503050406030204" pitchFamily="18" charset="0"/>
                  <a:ea typeface="Cambria" panose="02040503050406030204" pitchFamily="18" charset="0"/>
                </a:rPr>
                <a:t> ĩ </a:t>
              </a:r>
              <a:r>
                <a:rPr lang="en-US" sz="3200" dirty="0" err="1">
                  <a:latin typeface="Cambria" panose="02040503050406030204" pitchFamily="18" charset="0"/>
                  <a:ea typeface="Cambria" panose="02040503050406030204" pitchFamily="18" charset="0"/>
                </a:rPr>
                <a:t>trước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ốm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5" name="Oval 4"/>
            <p:cNvSpPr/>
            <p:nvPr/>
          </p:nvSpPr>
          <p:spPr>
            <a:xfrm>
              <a:off x="5280153" y="3416852"/>
              <a:ext cx="724466" cy="768680"/>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grpSp>
      <p:sp>
        <p:nvSpPr>
          <p:cNvPr id="7" name="TextBox 6"/>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1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8" name="图片 27">
            <a:extLst>
              <a:ext uri="{FF2B5EF4-FFF2-40B4-BE49-F238E27FC236}">
                <a16:creationId xmlns:a16="http://schemas.microsoft.com/office/drawing/2014/main" id="{894E1564-537B-1C4E-B821-61D8834F8C8F}"/>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spTree>
    <p:extLst>
      <p:ext uri="{BB962C8B-B14F-4D97-AF65-F5344CB8AC3E}">
        <p14:creationId xmlns:p14="http://schemas.microsoft.com/office/powerpoint/2010/main" val="1127136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2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16" name="图片 27">
            <a:extLst>
              <a:ext uri="{FF2B5EF4-FFF2-40B4-BE49-F238E27FC236}">
                <a16:creationId xmlns:a16="http://schemas.microsoft.com/office/drawing/2014/main" id="{894E1564-537B-1C4E-B821-61D8834F8C8F}"/>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20" name="Group 19"/>
          <p:cNvGrpSpPr/>
          <p:nvPr/>
        </p:nvGrpSpPr>
        <p:grpSpPr>
          <a:xfrm>
            <a:off x="1958149" y="1494129"/>
            <a:ext cx="8667409" cy="4234006"/>
            <a:chOff x="7548721" y="984842"/>
            <a:chExt cx="8667409" cy="4234006"/>
          </a:xfrm>
        </p:grpSpPr>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7548721" y="984842"/>
              <a:ext cx="4766742" cy="4234006"/>
            </a:xfrm>
            <a:prstGeom prst="rect">
              <a:avLst/>
            </a:prstGeom>
          </p:spPr>
        </p:pic>
        <p:sp>
          <p:nvSpPr>
            <p:cNvPr id="23" name="TextBox 22"/>
            <p:cNvSpPr txBox="1"/>
            <p:nvPr/>
          </p:nvSpPr>
          <p:spPr>
            <a:xfrm>
              <a:off x="12477509" y="1339476"/>
              <a:ext cx="3738621" cy="3046988"/>
            </a:xfrm>
            <a:prstGeom prst="rect">
              <a:avLst/>
            </a:prstGeom>
            <a:solidFill>
              <a:schemeClr val="accent6">
                <a:lumMod val="20000"/>
                <a:lumOff val="80000"/>
              </a:schemeClr>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đang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rủ</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sang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phim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24" name="Oval 23"/>
            <p:cNvSpPr/>
            <p:nvPr/>
          </p:nvSpPr>
          <p:spPr>
            <a:xfrm>
              <a:off x="10491233" y="4240357"/>
              <a:ext cx="863531" cy="817778"/>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2</a:t>
              </a:r>
            </a:p>
          </p:txBody>
        </p:sp>
      </p:grpSp>
    </p:spTree>
    <p:extLst>
      <p:ext uri="{BB962C8B-B14F-4D97-AF65-F5344CB8AC3E}">
        <p14:creationId xmlns:p14="http://schemas.microsoft.com/office/powerpoint/2010/main" val="3472062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557</Words>
  <Application>Microsoft Office PowerPoint</Application>
  <PresentationFormat>Widescreen</PresentationFormat>
  <Paragraphs>42</Paragraphs>
  <Slides>14</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14</vt:i4>
      </vt:variant>
    </vt:vector>
  </HeadingPairs>
  <TitlesOfParts>
    <vt:vector size="30" baseType="lpstr">
      <vt:lpstr>Arial</vt:lpstr>
      <vt:lpstr>UTM Aquarelle</vt:lpstr>
      <vt:lpstr>HP001 4 hàng</vt:lpstr>
      <vt:lpstr>SVN-Newton</vt:lpstr>
      <vt:lpstr>UVN Van Chuong Nang</vt:lpstr>
      <vt:lpstr>Poppins Light</vt:lpstr>
      <vt:lpstr>Coiny</vt:lpstr>
      <vt:lpstr>UTM Avo</vt:lpstr>
      <vt:lpstr>Times New Roman</vt:lpstr>
      <vt:lpstr>#9Slide07 HoneyCream</vt:lpstr>
      <vt:lpstr>Zilla Slab</vt:lpstr>
      <vt:lpstr>Calibri</vt:lpstr>
      <vt:lpstr>Cambria</vt:lpstr>
      <vt:lpstr>PPTMON theme</vt:lpstr>
      <vt:lpstr>1_PPTMON theme</vt:lpstr>
      <vt:lpstr>2_PPTMON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Tran Thi Huong</cp:lastModifiedBy>
  <cp:revision>73</cp:revision>
  <dcterms:created xsi:type="dcterms:W3CDTF">2022-09-16T18:45:50Z</dcterms:created>
  <dcterms:modified xsi:type="dcterms:W3CDTF">2024-11-03T14:35:30Z</dcterms:modified>
</cp:coreProperties>
</file>