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1" r:id="rId2"/>
    <p:sldMasterId id="2147483673" r:id="rId3"/>
    <p:sldMasterId id="2147483685" r:id="rId4"/>
    <p:sldMasterId id="2147483698" r:id="rId5"/>
    <p:sldMasterId id="2147483722" r:id="rId6"/>
    <p:sldMasterId id="2147483734" r:id="rId7"/>
  </p:sldMasterIdLst>
  <p:notesMasterIdLst>
    <p:notesMasterId r:id="rId27"/>
  </p:notesMasterIdLst>
  <p:handoutMasterIdLst>
    <p:handoutMasterId r:id="rId28"/>
  </p:handoutMasterIdLst>
  <p:sldIdLst>
    <p:sldId id="359" r:id="rId8"/>
    <p:sldId id="421" r:id="rId9"/>
    <p:sldId id="383" r:id="rId10"/>
    <p:sldId id="427" r:id="rId11"/>
    <p:sldId id="429" r:id="rId12"/>
    <p:sldId id="428" r:id="rId13"/>
    <p:sldId id="381" r:id="rId14"/>
    <p:sldId id="422" r:id="rId15"/>
    <p:sldId id="430" r:id="rId16"/>
    <p:sldId id="426" r:id="rId17"/>
    <p:sldId id="382" r:id="rId18"/>
    <p:sldId id="384" r:id="rId19"/>
    <p:sldId id="431" r:id="rId20"/>
    <p:sldId id="385" r:id="rId21"/>
    <p:sldId id="386" r:id="rId22"/>
    <p:sldId id="437" r:id="rId23"/>
    <p:sldId id="434" r:id="rId24"/>
    <p:sldId id="392" r:id="rId25"/>
    <p:sldId id="436" r:id="rId26"/>
  </p:sldIdLst>
  <p:sldSz cx="12192000" cy="6858000"/>
  <p:notesSz cx="6858000" cy="9144000"/>
  <p:embeddedFontLst>
    <p:embeddedFont>
      <p:font typeface="SVN-Newton" panose="02040603050506020204" pitchFamily="18" charset="0"/>
      <p:regular r:id="rId29"/>
    </p:embeddedFont>
    <p:embeddedFont>
      <p:font typeface="#9Slide05 IcielRukola" panose="02000506050000020003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7 Altus" pitchFamily="2" charset="0"/>
      <p:regular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#9Slide07 HoneyCream" pitchFamily="2" charset="0"/>
      <p:regular r:id="rId40"/>
    </p:embeddedFont>
    <p:embeddedFont>
      <p:font typeface="#9Slide07 SVNZiclets" panose="02000603000000000000" pitchFamily="2" charset="0"/>
      <p:regular r:id="rId41"/>
    </p:embeddedFont>
    <p:embeddedFont>
      <p:font typeface="#9Slide07 Bungee Inline" pitchFamily="2" charset="0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15"/>
    <a:srgbClr val="F00505"/>
    <a:srgbClr val="FAB246"/>
    <a:srgbClr val="FD6104"/>
    <a:srgbClr val="A8186E"/>
    <a:srgbClr val="FFCE03"/>
    <a:srgbClr val="FF2C05"/>
    <a:srgbClr val="DC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960" autoAdjust="0"/>
  </p:normalViewPr>
  <p:slideViewPr>
    <p:cSldViewPr snapToGrid="0" snapToObjects="1">
      <p:cViewPr varScale="1">
        <p:scale>
          <a:sx n="51" d="100"/>
          <a:sy n="51" d="100"/>
        </p:scale>
        <p:origin x="1188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11.fntdata"/><Relationship Id="rId21" Type="http://schemas.openxmlformats.org/officeDocument/2006/relationships/slide" Target="slides/slide14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gs" Target="tags/tag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2024/11/28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78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409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0787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962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3AAF9A23-D612-3849-A22F-31E5B6AFA31D}"/>
              </a:ext>
            </a:extLst>
          </p:cNvPr>
          <p:cNvSpPr/>
          <p:nvPr userDrawn="1"/>
        </p:nvSpPr>
        <p:spPr>
          <a:xfrm>
            <a:off x="177800" y="203200"/>
            <a:ext cx="11849100" cy="6451600"/>
          </a:xfrm>
          <a:prstGeom prst="roundRect">
            <a:avLst>
              <a:gd name="adj" fmla="val 48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1E948E-8EA2-1A4B-8CC4-57E049007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5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4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5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2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4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8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2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4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3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8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6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6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9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7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theme" Target="../theme/theme6.xml"/><Relationship Id="rId8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783" r:id="rId5"/>
    <p:sldLayoutId id="21474837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3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777" r:id="rId8"/>
    <p:sldLayoutId id="2147483773" r:id="rId9"/>
    <p:sldLayoutId id="2147483772" r:id="rId10"/>
    <p:sldLayoutId id="2147483669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75" r:id="rId8"/>
    <p:sldLayoutId id="2147483697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3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76" r:id="rId8"/>
    <p:sldLayoutId id="2147483774" r:id="rId9"/>
    <p:sldLayoutId id="2147483771" r:id="rId10"/>
    <p:sldLayoutId id="2147483770" r:id="rId11"/>
    <p:sldLayoutId id="2147483769" r:id="rId12"/>
    <p:sldLayoutId id="2147483768" r:id="rId13"/>
    <p:sldLayoutId id="2147483754" r:id="rId14"/>
    <p:sldLayoutId id="2147483751" r:id="rId15"/>
    <p:sldLayoutId id="2147483746" r:id="rId16"/>
    <p:sldLayoutId id="2147483693" r:id="rId17"/>
    <p:sldLayoutId id="2147483694" r:id="rId18"/>
    <p:sldLayoutId id="2147483695" r:id="rId19"/>
    <p:sldLayoutId id="2147483696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81" r:id="rId8"/>
    <p:sldLayoutId id="2147483780" r:id="rId9"/>
    <p:sldLayoutId id="2147483779" r:id="rId10"/>
    <p:sldLayoutId id="2147483706" r:id="rId11"/>
    <p:sldLayoutId id="2147483707" r:id="rId12"/>
    <p:sldLayoutId id="2147483708" r:id="rId13"/>
    <p:sldLayoutId id="214748370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84" r:id="rId8"/>
    <p:sldLayoutId id="2147483765" r:id="rId9"/>
    <p:sldLayoutId id="2147483764" r:id="rId10"/>
    <p:sldLayoutId id="2147483763" r:id="rId11"/>
    <p:sldLayoutId id="2147483762" r:id="rId12"/>
    <p:sldLayoutId id="2147483761" r:id="rId13"/>
    <p:sldLayoutId id="2147483760" r:id="rId14"/>
    <p:sldLayoutId id="2147483759" r:id="rId15"/>
    <p:sldLayoutId id="2147483758" r:id="rId16"/>
    <p:sldLayoutId id="2147483757" r:id="rId17"/>
    <p:sldLayoutId id="2147483756" r:id="rId18"/>
    <p:sldLayoutId id="2147483755" r:id="rId19"/>
    <p:sldLayoutId id="2147483753" r:id="rId20"/>
    <p:sldLayoutId id="2147483752" r:id="rId21"/>
    <p:sldLayoutId id="2147483750" r:id="rId22"/>
    <p:sldLayoutId id="2147483749" r:id="rId23"/>
    <p:sldLayoutId id="2147483748" r:id="rId24"/>
    <p:sldLayoutId id="2147483747" r:id="rId25"/>
    <p:sldLayoutId id="2147483730" r:id="rId26"/>
    <p:sldLayoutId id="2147483731" r:id="rId27"/>
    <p:sldLayoutId id="2147483732" r:id="rId28"/>
    <p:sldLayoutId id="2147483733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82" r:id="rId3"/>
    <p:sldLayoutId id="2147483778" r:id="rId4"/>
    <p:sldLayoutId id="2147483767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10" Type="http://schemas.openxmlformats.org/officeDocument/2006/relationships/image" Target="../media/image10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2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11" Type="http://schemas.microsoft.com/office/2007/relationships/hdphoto" Target="../media/hdphoto4.wdp"/><Relationship Id="rId10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0.xml"/><Relationship Id="rId12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11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11" Type="http://schemas.openxmlformats.org/officeDocument/2006/relationships/image" Target="../media/image29.png"/><Relationship Id="rId10" Type="http://schemas.openxmlformats.org/officeDocument/2006/relationships/image" Target="../media/image15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Relationship Id="rId11" Type="http://schemas.openxmlformats.org/officeDocument/2006/relationships/image" Target="../media/image31.png"/><Relationship Id="rId10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1" Type="http://schemas.openxmlformats.org/officeDocument/2006/relationships/image" Target="../media/image22.svg"/><Relationship Id="rId3" Type="http://schemas.openxmlformats.org/officeDocument/2006/relationships/image" Target="../media/image32.png"/><Relationship Id="rId55" Type="http://schemas.openxmlformats.org/officeDocument/2006/relationships/image" Target="../media/image35.png"/><Relationship Id="rId63" Type="http://schemas.openxmlformats.org/officeDocument/2006/relationships/slide" Target="slide19.xml"/><Relationship Id="rId59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54" Type="http://schemas.openxmlformats.org/officeDocument/2006/relationships/image" Target="../media/image71.svg"/><Relationship Id="rId62" Type="http://schemas.openxmlformats.org/officeDocument/2006/relationships/image" Target="../media/image77.svg"/><Relationship Id="rId1" Type="http://schemas.openxmlformats.org/officeDocument/2006/relationships/slideLayout" Target="../slideLayouts/slideLayout74.xml"/><Relationship Id="rId53" Type="http://schemas.openxmlformats.org/officeDocument/2006/relationships/image" Target="../media/image34.png"/><Relationship Id="rId58" Type="http://schemas.openxmlformats.org/officeDocument/2006/relationships/image" Target="../media/image75.svg"/><Relationship Id="rId5" Type="http://schemas.openxmlformats.org/officeDocument/2006/relationships/image" Target="../media/image33.png"/><Relationship Id="rId57" Type="http://schemas.openxmlformats.org/officeDocument/2006/relationships/image" Target="../media/image36.png"/><Relationship Id="rId61" Type="http://schemas.openxmlformats.org/officeDocument/2006/relationships/image" Target="../media/image38.png"/><Relationship Id="rId52" Type="http://schemas.openxmlformats.org/officeDocument/2006/relationships/slide" Target="slide6.xml"/><Relationship Id="rId60" Type="http://schemas.openxmlformats.org/officeDocument/2006/relationships/image" Target="../media/image29.svg"/><Relationship Id="rId65" Type="http://schemas.openxmlformats.org/officeDocument/2006/relationships/image" Target="../media/image40.png"/><Relationship Id="rId4" Type="http://schemas.openxmlformats.org/officeDocument/2006/relationships/image" Target="../media/image200.svg"/><Relationship Id="rId56" Type="http://schemas.openxmlformats.org/officeDocument/2006/relationships/image" Target="../media/image73.svg"/><Relationship Id="rId6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audio" Target="../media/audio2.wav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10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73858" y="1336483"/>
            <a:ext cx="90590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#9Slide07 SVNZiclets" panose="02000603000000000000" pitchFamily="2" charset="0"/>
              </a:rPr>
              <a:t>PHẤN ĐẤU </a:t>
            </a:r>
            <a:endParaRPr lang="en-US" sz="8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#9Slide07 SVNZiclets" panose="02000603000000000000" pitchFamily="2" charset="0"/>
            </a:endParaRPr>
          </a:p>
          <a:p>
            <a:pPr algn="ctr"/>
            <a:r>
              <a:rPr lang="en-US" sz="8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#9Slide07 SVNZiclets" panose="02000603000000000000" pitchFamily="2" charset="0"/>
              </a:rPr>
              <a:t>TRỞ </a:t>
            </a:r>
            <a:r>
              <a:rPr lang="en-US" sz="8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#9Slide07 SVNZiclets" panose="02000603000000000000" pitchFamily="2" charset="0"/>
              </a:rPr>
              <a:t>THÀNH </a:t>
            </a:r>
            <a:endParaRPr lang="en-US" sz="8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#9Slide07 SVNZiclets" panose="02000603000000000000" pitchFamily="2" charset="0"/>
            </a:endParaRPr>
          </a:p>
          <a:p>
            <a:pPr algn="ctr"/>
            <a:r>
              <a:rPr lang="en-US" sz="80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00505"/>
                </a:solidFill>
                <a:latin typeface="#9Slide07 SVNZiclets" panose="02000603000000000000" pitchFamily="2" charset="0"/>
              </a:rPr>
              <a:t>ĐỘi</a:t>
            </a:r>
            <a:r>
              <a:rPr lang="en-US" sz="8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00505"/>
                </a:solidFill>
                <a:latin typeface="#9Slide07 SVNZiclets" panose="02000603000000000000" pitchFamily="2" charset="0"/>
              </a:rPr>
              <a:t> VIÊN</a:t>
            </a:r>
            <a:endParaRPr lang="en-US" sz="8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00505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E65CA2-88C0-6348-9C25-2AF86B3DD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9" y="2285146"/>
            <a:ext cx="4111614" cy="4572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5591" y="594270"/>
            <a:ext cx="4398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Hoạt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động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trải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nghiệm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85800" y="685800"/>
            <a:ext cx="6267879" cy="5584185"/>
            <a:chOff x="0" y="0"/>
            <a:chExt cx="3178010" cy="2831356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3147530" cy="2807226"/>
            </a:xfrm>
            <a:custGeom>
              <a:avLst/>
              <a:gdLst/>
              <a:ahLst/>
              <a:cxnLst/>
              <a:rect l="l" t="t" r="r" b="b"/>
              <a:pathLst>
                <a:path w="3147530" h="2807226">
                  <a:moveTo>
                    <a:pt x="1270" y="0"/>
                  </a:moveTo>
                  <a:lnTo>
                    <a:pt x="3147530" y="15240"/>
                  </a:lnTo>
                  <a:lnTo>
                    <a:pt x="3115780" y="2807226"/>
                  </a:lnTo>
                  <a:lnTo>
                    <a:pt x="1137054" y="2807226"/>
                  </a:lnTo>
                  <a:lnTo>
                    <a:pt x="0" y="2780556"/>
                  </a:lnTo>
                  <a:lnTo>
                    <a:pt x="11430" y="897030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3176740" cy="2832626"/>
            </a:xfrm>
            <a:custGeom>
              <a:avLst/>
              <a:gdLst/>
              <a:ahLst/>
              <a:cxnLst/>
              <a:rect l="l" t="t" r="r" b="b"/>
              <a:pathLst>
                <a:path w="3176740" h="2832626">
                  <a:moveTo>
                    <a:pt x="3142450" y="2807226"/>
                  </a:moveTo>
                  <a:cubicBezTo>
                    <a:pt x="3139910" y="2811036"/>
                    <a:pt x="3136100" y="2816116"/>
                    <a:pt x="3132290" y="2819926"/>
                  </a:cubicBezTo>
                  <a:cubicBezTo>
                    <a:pt x="3128480" y="2822466"/>
                    <a:pt x="3123400" y="2825006"/>
                    <a:pt x="3119590" y="2825006"/>
                  </a:cubicBezTo>
                  <a:cubicBezTo>
                    <a:pt x="3011455" y="2823736"/>
                    <a:pt x="2878219" y="2830086"/>
                    <a:pt x="2742517" y="2832626"/>
                  </a:cubicBezTo>
                  <a:cubicBezTo>
                    <a:pt x="2700573" y="2832626"/>
                    <a:pt x="2656161" y="2831356"/>
                    <a:pt x="2614216" y="2831356"/>
                  </a:cubicBezTo>
                  <a:cubicBezTo>
                    <a:pt x="2520458" y="2830086"/>
                    <a:pt x="2426700" y="2828816"/>
                    <a:pt x="2332942" y="2828816"/>
                  </a:cubicBezTo>
                  <a:lnTo>
                    <a:pt x="2026994" y="2828816"/>
                  </a:lnTo>
                  <a:cubicBezTo>
                    <a:pt x="1957909" y="2828816"/>
                    <a:pt x="1891292" y="2827546"/>
                    <a:pt x="1822207" y="2827546"/>
                  </a:cubicBezTo>
                  <a:cubicBezTo>
                    <a:pt x="1762991" y="2827546"/>
                    <a:pt x="1701308" y="2827546"/>
                    <a:pt x="1642093" y="2828816"/>
                  </a:cubicBezTo>
                  <a:lnTo>
                    <a:pt x="1605083" y="2828816"/>
                  </a:lnTo>
                  <a:cubicBezTo>
                    <a:pt x="1518727" y="2827546"/>
                    <a:pt x="556472" y="2826276"/>
                    <a:pt x="470116" y="2823736"/>
                  </a:cubicBezTo>
                  <a:cubicBezTo>
                    <a:pt x="418302" y="2822466"/>
                    <a:pt x="366489" y="2817386"/>
                    <a:pt x="314675" y="2814846"/>
                  </a:cubicBezTo>
                  <a:cubicBezTo>
                    <a:pt x="220917" y="2809766"/>
                    <a:pt x="127159" y="2805956"/>
                    <a:pt x="41910" y="2800876"/>
                  </a:cubicBezTo>
                  <a:cubicBezTo>
                    <a:pt x="33020" y="2799606"/>
                    <a:pt x="24130" y="2797066"/>
                    <a:pt x="16510" y="2793256"/>
                  </a:cubicBezTo>
                  <a:cubicBezTo>
                    <a:pt x="5080" y="2788176"/>
                    <a:pt x="0" y="2776746"/>
                    <a:pt x="1270" y="2757581"/>
                  </a:cubicBezTo>
                  <a:cubicBezTo>
                    <a:pt x="2540" y="2631344"/>
                    <a:pt x="3810" y="2502930"/>
                    <a:pt x="3810" y="2376693"/>
                  </a:cubicBezTo>
                  <a:cubicBezTo>
                    <a:pt x="5080" y="2248279"/>
                    <a:pt x="17780" y="901024"/>
                    <a:pt x="17780" y="772610"/>
                  </a:cubicBezTo>
                  <a:cubicBezTo>
                    <a:pt x="19050" y="648549"/>
                    <a:pt x="20320" y="524489"/>
                    <a:pt x="19050" y="398251"/>
                  </a:cubicBezTo>
                  <a:cubicBezTo>
                    <a:pt x="17780" y="274191"/>
                    <a:pt x="16510" y="15230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5345" y="5080"/>
                    <a:pt x="129626" y="3810"/>
                  </a:cubicBezTo>
                  <a:cubicBezTo>
                    <a:pt x="206113" y="1270"/>
                    <a:pt x="285067" y="1270"/>
                    <a:pt x="361554" y="1270"/>
                  </a:cubicBezTo>
                  <a:cubicBezTo>
                    <a:pt x="457780" y="2540"/>
                    <a:pt x="1429903" y="5080"/>
                    <a:pt x="1526129" y="6350"/>
                  </a:cubicBezTo>
                  <a:cubicBezTo>
                    <a:pt x="1619887" y="7620"/>
                    <a:pt x="1713645" y="7620"/>
                    <a:pt x="1807403" y="7620"/>
                  </a:cubicBezTo>
                  <a:cubicBezTo>
                    <a:pt x="1859217" y="7620"/>
                    <a:pt x="1911030" y="7620"/>
                    <a:pt x="1962844" y="8890"/>
                  </a:cubicBezTo>
                  <a:cubicBezTo>
                    <a:pt x="2064004" y="11430"/>
                    <a:pt x="2167632" y="10160"/>
                    <a:pt x="2268792" y="2540"/>
                  </a:cubicBezTo>
                  <a:cubicBezTo>
                    <a:pt x="2310736" y="0"/>
                    <a:pt x="2352681" y="2540"/>
                    <a:pt x="2394625" y="2540"/>
                  </a:cubicBezTo>
                  <a:cubicBezTo>
                    <a:pt x="2488383" y="2540"/>
                    <a:pt x="2582141" y="1270"/>
                    <a:pt x="2675899" y="3810"/>
                  </a:cubicBezTo>
                  <a:cubicBezTo>
                    <a:pt x="2794331" y="6350"/>
                    <a:pt x="2910295" y="13970"/>
                    <a:pt x="3028726" y="17780"/>
                  </a:cubicBezTo>
                  <a:cubicBezTo>
                    <a:pt x="3080540" y="20320"/>
                    <a:pt x="3110700" y="19050"/>
                    <a:pt x="3137370" y="21590"/>
                  </a:cubicBezTo>
                  <a:cubicBezTo>
                    <a:pt x="3146260" y="22860"/>
                    <a:pt x="3155150" y="25400"/>
                    <a:pt x="3164040" y="27940"/>
                  </a:cubicBezTo>
                  <a:cubicBezTo>
                    <a:pt x="3171660" y="30480"/>
                    <a:pt x="3175470" y="36830"/>
                    <a:pt x="3175470" y="46990"/>
                  </a:cubicBezTo>
                  <a:cubicBezTo>
                    <a:pt x="3176740" y="93541"/>
                    <a:pt x="3172930" y="158836"/>
                    <a:pt x="3169120" y="224131"/>
                  </a:cubicBezTo>
                  <a:cubicBezTo>
                    <a:pt x="3165310" y="278544"/>
                    <a:pt x="3164040" y="335133"/>
                    <a:pt x="3162770" y="389545"/>
                  </a:cubicBezTo>
                  <a:cubicBezTo>
                    <a:pt x="3160230" y="480958"/>
                    <a:pt x="3158960" y="572372"/>
                    <a:pt x="3157690" y="663785"/>
                  </a:cubicBezTo>
                  <a:cubicBezTo>
                    <a:pt x="3156420" y="748668"/>
                    <a:pt x="3155150" y="833552"/>
                    <a:pt x="3155150" y="918436"/>
                  </a:cubicBezTo>
                  <a:cubicBezTo>
                    <a:pt x="3155150" y="1059908"/>
                    <a:pt x="3143720" y="2418046"/>
                    <a:pt x="3142450" y="2559519"/>
                  </a:cubicBezTo>
                  <a:cubicBezTo>
                    <a:pt x="3144990" y="2650932"/>
                    <a:pt x="3143720" y="2742345"/>
                    <a:pt x="3142450" y="2807226"/>
                  </a:cubicBezTo>
                  <a:close/>
                  <a:moveTo>
                    <a:pt x="17780" y="2776746"/>
                  </a:moveTo>
                  <a:cubicBezTo>
                    <a:pt x="22860" y="2778016"/>
                    <a:pt x="29210" y="2780556"/>
                    <a:pt x="36830" y="2780556"/>
                  </a:cubicBezTo>
                  <a:cubicBezTo>
                    <a:pt x="124691" y="2785636"/>
                    <a:pt x="225852" y="2790716"/>
                    <a:pt x="324544" y="2794526"/>
                  </a:cubicBezTo>
                  <a:cubicBezTo>
                    <a:pt x="371423" y="2797066"/>
                    <a:pt x="418302" y="2800876"/>
                    <a:pt x="467649" y="2802146"/>
                  </a:cubicBezTo>
                  <a:cubicBezTo>
                    <a:pt x="499724" y="2803416"/>
                    <a:pt x="1407697" y="2799606"/>
                    <a:pt x="1437305" y="2800876"/>
                  </a:cubicBezTo>
                  <a:cubicBezTo>
                    <a:pt x="1489119" y="2802146"/>
                    <a:pt x="1540933" y="2804686"/>
                    <a:pt x="1592746" y="2805956"/>
                  </a:cubicBezTo>
                  <a:cubicBezTo>
                    <a:pt x="1617419" y="2807226"/>
                    <a:pt x="1639625" y="2807226"/>
                    <a:pt x="1664299" y="2807226"/>
                  </a:cubicBezTo>
                  <a:cubicBezTo>
                    <a:pt x="1775328" y="2807226"/>
                    <a:pt x="1883890" y="2805956"/>
                    <a:pt x="1994919" y="2807226"/>
                  </a:cubicBezTo>
                  <a:cubicBezTo>
                    <a:pt x="2036864" y="2807226"/>
                    <a:pt x="2081275" y="2809766"/>
                    <a:pt x="2123220" y="2809766"/>
                  </a:cubicBezTo>
                  <a:cubicBezTo>
                    <a:pt x="2187370" y="2809766"/>
                    <a:pt x="2249053" y="2805956"/>
                    <a:pt x="2313203" y="2805956"/>
                  </a:cubicBezTo>
                  <a:cubicBezTo>
                    <a:pt x="2389690" y="2805956"/>
                    <a:pt x="2463710" y="2807226"/>
                    <a:pt x="2540197" y="2807226"/>
                  </a:cubicBezTo>
                  <a:cubicBezTo>
                    <a:pt x="2641357" y="2807226"/>
                    <a:pt x="2744984" y="2807226"/>
                    <a:pt x="2846144" y="2805956"/>
                  </a:cubicBezTo>
                  <a:cubicBezTo>
                    <a:pt x="2937435" y="2804686"/>
                    <a:pt x="3026258" y="2802146"/>
                    <a:pt x="3104350" y="2799606"/>
                  </a:cubicBezTo>
                  <a:cubicBezTo>
                    <a:pt x="3109430" y="2799606"/>
                    <a:pt x="3114510" y="2797066"/>
                    <a:pt x="3120860" y="2795796"/>
                  </a:cubicBezTo>
                  <a:cubicBezTo>
                    <a:pt x="3120860" y="2783096"/>
                    <a:pt x="3122130" y="2770396"/>
                    <a:pt x="3122130" y="2751051"/>
                  </a:cubicBezTo>
                  <a:lnTo>
                    <a:pt x="3122130" y="2683580"/>
                  </a:lnTo>
                  <a:cubicBezTo>
                    <a:pt x="3123400" y="2572578"/>
                    <a:pt x="3125940" y="2459400"/>
                    <a:pt x="3124670" y="2348398"/>
                  </a:cubicBezTo>
                  <a:cubicBezTo>
                    <a:pt x="3123400" y="2191690"/>
                    <a:pt x="3136100" y="820493"/>
                    <a:pt x="3139910" y="663785"/>
                  </a:cubicBezTo>
                  <a:cubicBezTo>
                    <a:pt x="3142450" y="572371"/>
                    <a:pt x="3144990" y="480958"/>
                    <a:pt x="3144990" y="389545"/>
                  </a:cubicBezTo>
                  <a:cubicBezTo>
                    <a:pt x="3144990" y="313368"/>
                    <a:pt x="3146260" y="239366"/>
                    <a:pt x="3153880" y="165365"/>
                  </a:cubicBezTo>
                  <a:cubicBezTo>
                    <a:pt x="3157690" y="121835"/>
                    <a:pt x="3160230" y="78305"/>
                    <a:pt x="3155150" y="49530"/>
                  </a:cubicBezTo>
                  <a:cubicBezTo>
                    <a:pt x="3147530" y="49530"/>
                    <a:pt x="3141180" y="48260"/>
                    <a:pt x="3133560" y="48260"/>
                  </a:cubicBezTo>
                  <a:cubicBezTo>
                    <a:pt x="3100540" y="45720"/>
                    <a:pt x="3045997" y="45720"/>
                    <a:pt x="2979380" y="40640"/>
                  </a:cubicBezTo>
                  <a:cubicBezTo>
                    <a:pt x="2856013" y="33020"/>
                    <a:pt x="2730180" y="27940"/>
                    <a:pt x="2606814" y="27940"/>
                  </a:cubicBezTo>
                  <a:cubicBezTo>
                    <a:pt x="2520458" y="27940"/>
                    <a:pt x="2431635" y="31750"/>
                    <a:pt x="2345279" y="24130"/>
                  </a:cubicBezTo>
                  <a:lnTo>
                    <a:pt x="2320605" y="24130"/>
                  </a:lnTo>
                  <a:cubicBezTo>
                    <a:pt x="2249053" y="27940"/>
                    <a:pt x="2172566" y="33020"/>
                    <a:pt x="2098547" y="34290"/>
                  </a:cubicBezTo>
                  <a:cubicBezTo>
                    <a:pt x="2017125" y="35560"/>
                    <a:pt x="1938171" y="31750"/>
                    <a:pt x="1856749" y="30480"/>
                  </a:cubicBezTo>
                  <a:cubicBezTo>
                    <a:pt x="1780262" y="29210"/>
                    <a:pt x="1703776" y="27940"/>
                    <a:pt x="1629756" y="27940"/>
                  </a:cubicBezTo>
                  <a:cubicBezTo>
                    <a:pt x="1602616" y="27940"/>
                    <a:pt x="1577942" y="29210"/>
                    <a:pt x="1550802" y="27940"/>
                  </a:cubicBezTo>
                  <a:cubicBezTo>
                    <a:pt x="1457044" y="26670"/>
                    <a:pt x="487387" y="24130"/>
                    <a:pt x="391162" y="24130"/>
                  </a:cubicBezTo>
                  <a:cubicBezTo>
                    <a:pt x="307273" y="22860"/>
                    <a:pt x="223384" y="24130"/>
                    <a:pt x="139495" y="24130"/>
                  </a:cubicBezTo>
                  <a:cubicBezTo>
                    <a:pt x="9508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11"/>
                    <a:pt x="31750" y="156659"/>
                    <a:pt x="34290" y="224131"/>
                  </a:cubicBezTo>
                  <a:cubicBezTo>
                    <a:pt x="36830" y="346015"/>
                    <a:pt x="38100" y="467899"/>
                    <a:pt x="38100" y="589783"/>
                  </a:cubicBezTo>
                  <a:cubicBezTo>
                    <a:pt x="38100" y="668138"/>
                    <a:pt x="36830" y="744315"/>
                    <a:pt x="35560" y="822669"/>
                  </a:cubicBezTo>
                  <a:cubicBezTo>
                    <a:pt x="34290" y="898847"/>
                    <a:pt x="22860" y="2189513"/>
                    <a:pt x="21590" y="2263514"/>
                  </a:cubicBezTo>
                  <a:lnTo>
                    <a:pt x="21590" y="2407164"/>
                  </a:lnTo>
                  <a:cubicBezTo>
                    <a:pt x="21590" y="2515989"/>
                    <a:pt x="20320" y="2626991"/>
                    <a:pt x="20320" y="2735816"/>
                  </a:cubicBezTo>
                  <a:cubicBezTo>
                    <a:pt x="20320" y="2751051"/>
                    <a:pt x="19050" y="2764110"/>
                    <a:pt x="17780" y="277674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215780" y="685800"/>
            <a:ext cx="4701900" cy="4761721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646131">
            <a:off x="6547387" y="3212605"/>
            <a:ext cx="872698" cy="1610684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7964567" y="4296368"/>
            <a:ext cx="2735696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1264" y="1243212"/>
            <a:ext cx="569444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</p:txBody>
      </p:sp>
      <p:pic>
        <p:nvPicPr>
          <p:cNvPr id="1026" name="Picture 2" descr="Ngày thành lập đội Thiếu niên tiền phong Hồ Chí Minh là ngày mấy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7" y="1259337"/>
            <a:ext cx="3949216" cy="2858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Cloud 27"/>
          <p:cNvSpPr/>
          <p:nvPr/>
        </p:nvSpPr>
        <p:spPr>
          <a:xfrm>
            <a:off x="3364159" y="4567199"/>
            <a:ext cx="4600408" cy="228108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4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10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0"/>
          <p:cNvGrpSpPr/>
          <p:nvPr/>
        </p:nvGrpSpPr>
        <p:grpSpPr>
          <a:xfrm>
            <a:off x="5245157" y="3582878"/>
            <a:ext cx="6709638" cy="3148989"/>
            <a:chOff x="0" y="0"/>
            <a:chExt cx="2525970" cy="1405302"/>
          </a:xfrm>
        </p:grpSpPr>
        <p:sp>
          <p:nvSpPr>
            <p:cNvPr id="38" name="Freeform 21"/>
            <p:cNvSpPr/>
            <p:nvPr/>
          </p:nvSpPr>
          <p:spPr>
            <a:xfrm>
              <a:off x="16510" y="11430"/>
              <a:ext cx="2495490" cy="1381172"/>
            </a:xfrm>
            <a:custGeom>
              <a:avLst/>
              <a:gdLst/>
              <a:ahLst/>
              <a:cxnLst/>
              <a:rect l="l" t="t" r="r" b="b"/>
              <a:pathLst>
                <a:path w="2495490" h="1381172">
                  <a:moveTo>
                    <a:pt x="1270" y="0"/>
                  </a:moveTo>
                  <a:lnTo>
                    <a:pt x="2495490" y="15240"/>
                  </a:lnTo>
                  <a:lnTo>
                    <a:pt x="2463740" y="1381172"/>
                  </a:lnTo>
                  <a:lnTo>
                    <a:pt x="900509" y="1381172"/>
                  </a:lnTo>
                  <a:lnTo>
                    <a:pt x="0" y="1354502"/>
                  </a:lnTo>
                  <a:lnTo>
                    <a:pt x="11430" y="45420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39" name="Freeform 22"/>
            <p:cNvSpPr/>
            <p:nvPr/>
          </p:nvSpPr>
          <p:spPr>
            <a:xfrm>
              <a:off x="0" y="-1270"/>
              <a:ext cx="2524700" cy="1406572"/>
            </a:xfrm>
            <a:custGeom>
              <a:avLst/>
              <a:gdLst/>
              <a:ahLst/>
              <a:cxnLst/>
              <a:rect l="l" t="t" r="r" b="b"/>
              <a:pathLst>
                <a:path w="2524700" h="1406572">
                  <a:moveTo>
                    <a:pt x="2490410" y="1381172"/>
                  </a:moveTo>
                  <a:cubicBezTo>
                    <a:pt x="2487870" y="1384982"/>
                    <a:pt x="2484060" y="1390062"/>
                    <a:pt x="2480250" y="1393872"/>
                  </a:cubicBezTo>
                  <a:cubicBezTo>
                    <a:pt x="2476440" y="1396412"/>
                    <a:pt x="2471360" y="1398952"/>
                    <a:pt x="2467550" y="1398952"/>
                  </a:cubicBezTo>
                  <a:cubicBezTo>
                    <a:pt x="2376340" y="1397682"/>
                    <a:pt x="2271688" y="1404032"/>
                    <a:pt x="2165097" y="1406572"/>
                  </a:cubicBezTo>
                  <a:cubicBezTo>
                    <a:pt x="2132151" y="1406572"/>
                    <a:pt x="2097267" y="1405302"/>
                    <a:pt x="2064321" y="1405302"/>
                  </a:cubicBezTo>
                  <a:cubicBezTo>
                    <a:pt x="1990676" y="1404032"/>
                    <a:pt x="1917032" y="1402762"/>
                    <a:pt x="1843387" y="1402762"/>
                  </a:cubicBezTo>
                  <a:lnTo>
                    <a:pt x="1603074" y="1402762"/>
                  </a:lnTo>
                  <a:cubicBezTo>
                    <a:pt x="1548810" y="1402762"/>
                    <a:pt x="1496484" y="1401492"/>
                    <a:pt x="1442219" y="1401492"/>
                  </a:cubicBezTo>
                  <a:cubicBezTo>
                    <a:pt x="1395707" y="1401492"/>
                    <a:pt x="1347257" y="1401492"/>
                    <a:pt x="1300745" y="1402762"/>
                  </a:cubicBezTo>
                  <a:lnTo>
                    <a:pt x="1271675" y="1402762"/>
                  </a:lnTo>
                  <a:cubicBezTo>
                    <a:pt x="1203844" y="1401492"/>
                    <a:pt x="448021" y="1400222"/>
                    <a:pt x="380190" y="1397682"/>
                  </a:cubicBezTo>
                  <a:cubicBezTo>
                    <a:pt x="339492" y="1396412"/>
                    <a:pt x="298794" y="1391332"/>
                    <a:pt x="258096" y="1388792"/>
                  </a:cubicBezTo>
                  <a:cubicBezTo>
                    <a:pt x="184451" y="1383712"/>
                    <a:pt x="110807" y="1379902"/>
                    <a:pt x="41910" y="1374822"/>
                  </a:cubicBezTo>
                  <a:cubicBezTo>
                    <a:pt x="33020" y="1373552"/>
                    <a:pt x="24130" y="1371012"/>
                    <a:pt x="16510" y="1367202"/>
                  </a:cubicBezTo>
                  <a:cubicBezTo>
                    <a:pt x="5080" y="1362122"/>
                    <a:pt x="0" y="1350692"/>
                    <a:pt x="1270" y="1336516"/>
                  </a:cubicBezTo>
                  <a:cubicBezTo>
                    <a:pt x="2540" y="1277108"/>
                    <a:pt x="3810" y="1216676"/>
                    <a:pt x="3810" y="1157267"/>
                  </a:cubicBezTo>
                  <a:cubicBezTo>
                    <a:pt x="5080" y="1096835"/>
                    <a:pt x="17780" y="462807"/>
                    <a:pt x="17780" y="402374"/>
                  </a:cubicBezTo>
                  <a:cubicBezTo>
                    <a:pt x="19050" y="343990"/>
                    <a:pt x="20320" y="285606"/>
                    <a:pt x="19050" y="226198"/>
                  </a:cubicBezTo>
                  <a:cubicBezTo>
                    <a:pt x="17780" y="167814"/>
                    <a:pt x="16510" y="110455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09" y="5080"/>
                    <a:pt x="112745" y="3810"/>
                  </a:cubicBezTo>
                  <a:cubicBezTo>
                    <a:pt x="172823" y="1270"/>
                    <a:pt x="234839" y="1270"/>
                    <a:pt x="294918" y="1270"/>
                  </a:cubicBezTo>
                  <a:cubicBezTo>
                    <a:pt x="370500" y="2540"/>
                    <a:pt x="1134076" y="5080"/>
                    <a:pt x="1209658" y="6350"/>
                  </a:cubicBezTo>
                  <a:cubicBezTo>
                    <a:pt x="1283303" y="7620"/>
                    <a:pt x="1356947" y="7620"/>
                    <a:pt x="1430591" y="7620"/>
                  </a:cubicBezTo>
                  <a:cubicBezTo>
                    <a:pt x="1471290" y="7620"/>
                    <a:pt x="1511988" y="7620"/>
                    <a:pt x="1552686" y="8890"/>
                  </a:cubicBezTo>
                  <a:cubicBezTo>
                    <a:pt x="1632144" y="11430"/>
                    <a:pt x="1713541" y="10160"/>
                    <a:pt x="1792999" y="2540"/>
                  </a:cubicBezTo>
                  <a:cubicBezTo>
                    <a:pt x="1825945" y="0"/>
                    <a:pt x="1858892" y="2540"/>
                    <a:pt x="1891838" y="2540"/>
                  </a:cubicBezTo>
                  <a:cubicBezTo>
                    <a:pt x="1965482" y="2540"/>
                    <a:pt x="2039127" y="1270"/>
                    <a:pt x="2112771" y="3810"/>
                  </a:cubicBezTo>
                  <a:cubicBezTo>
                    <a:pt x="2205795" y="6350"/>
                    <a:pt x="2296882" y="13970"/>
                    <a:pt x="2389906" y="17780"/>
                  </a:cubicBezTo>
                  <a:cubicBezTo>
                    <a:pt x="2430604" y="20320"/>
                    <a:pt x="2458660" y="19050"/>
                    <a:pt x="2485330" y="21590"/>
                  </a:cubicBezTo>
                  <a:cubicBezTo>
                    <a:pt x="2494220" y="22860"/>
                    <a:pt x="2503110" y="25400"/>
                    <a:pt x="2512000" y="27940"/>
                  </a:cubicBezTo>
                  <a:cubicBezTo>
                    <a:pt x="2519620" y="30480"/>
                    <a:pt x="2523430" y="36830"/>
                    <a:pt x="2523430" y="46990"/>
                  </a:cubicBezTo>
                  <a:cubicBezTo>
                    <a:pt x="2524700" y="82799"/>
                    <a:pt x="2520890" y="113528"/>
                    <a:pt x="2517080" y="144256"/>
                  </a:cubicBezTo>
                  <a:cubicBezTo>
                    <a:pt x="2513270" y="169863"/>
                    <a:pt x="2512000" y="196494"/>
                    <a:pt x="2510730" y="222101"/>
                  </a:cubicBezTo>
                  <a:cubicBezTo>
                    <a:pt x="2508190" y="265121"/>
                    <a:pt x="2506920" y="308141"/>
                    <a:pt x="2505650" y="351160"/>
                  </a:cubicBezTo>
                  <a:cubicBezTo>
                    <a:pt x="2504380" y="391107"/>
                    <a:pt x="2503110" y="431054"/>
                    <a:pt x="2503110" y="471001"/>
                  </a:cubicBezTo>
                  <a:cubicBezTo>
                    <a:pt x="2503110" y="537579"/>
                    <a:pt x="2491680" y="1176729"/>
                    <a:pt x="2490410" y="1243307"/>
                  </a:cubicBezTo>
                  <a:cubicBezTo>
                    <a:pt x="2492950" y="1286327"/>
                    <a:pt x="2491680" y="1329346"/>
                    <a:pt x="2490410" y="1381172"/>
                  </a:cubicBezTo>
                  <a:close/>
                  <a:moveTo>
                    <a:pt x="17780" y="1350692"/>
                  </a:moveTo>
                  <a:cubicBezTo>
                    <a:pt x="22860" y="1351962"/>
                    <a:pt x="29210" y="1354502"/>
                    <a:pt x="36830" y="1354502"/>
                  </a:cubicBezTo>
                  <a:cubicBezTo>
                    <a:pt x="108869" y="1359582"/>
                    <a:pt x="188327" y="1364662"/>
                    <a:pt x="265848" y="1368472"/>
                  </a:cubicBezTo>
                  <a:cubicBezTo>
                    <a:pt x="302670" y="1371012"/>
                    <a:pt x="339492" y="1374822"/>
                    <a:pt x="378252" y="1376092"/>
                  </a:cubicBezTo>
                  <a:cubicBezTo>
                    <a:pt x="403446" y="1377362"/>
                    <a:pt x="1116634" y="1373552"/>
                    <a:pt x="1139890" y="1374822"/>
                  </a:cubicBezTo>
                  <a:cubicBezTo>
                    <a:pt x="1180588" y="1376092"/>
                    <a:pt x="1221286" y="1378632"/>
                    <a:pt x="1261985" y="1379902"/>
                  </a:cubicBezTo>
                  <a:cubicBezTo>
                    <a:pt x="1281365" y="1381172"/>
                    <a:pt x="1298807" y="1381172"/>
                    <a:pt x="1318187" y="1381172"/>
                  </a:cubicBezTo>
                  <a:cubicBezTo>
                    <a:pt x="1405397" y="1381172"/>
                    <a:pt x="1490670" y="1379902"/>
                    <a:pt x="1577880" y="1381172"/>
                  </a:cubicBezTo>
                  <a:cubicBezTo>
                    <a:pt x="1610826" y="1381172"/>
                    <a:pt x="1645710" y="1383712"/>
                    <a:pt x="1678657" y="1383712"/>
                  </a:cubicBezTo>
                  <a:cubicBezTo>
                    <a:pt x="1729045" y="1383712"/>
                    <a:pt x="1777495" y="1379902"/>
                    <a:pt x="1827883" y="1379902"/>
                  </a:cubicBezTo>
                  <a:cubicBezTo>
                    <a:pt x="1887962" y="1379902"/>
                    <a:pt x="1946102" y="1381172"/>
                    <a:pt x="2006180" y="1381172"/>
                  </a:cubicBezTo>
                  <a:cubicBezTo>
                    <a:pt x="2085639" y="1381172"/>
                    <a:pt x="2167035" y="1381172"/>
                    <a:pt x="2246493" y="1379902"/>
                  </a:cubicBezTo>
                  <a:cubicBezTo>
                    <a:pt x="2318200" y="1378632"/>
                    <a:pt x="2387968" y="1376092"/>
                    <a:pt x="2452310" y="1373552"/>
                  </a:cubicBezTo>
                  <a:cubicBezTo>
                    <a:pt x="2457390" y="1373552"/>
                    <a:pt x="2462470" y="1371012"/>
                    <a:pt x="2468820" y="1369742"/>
                  </a:cubicBezTo>
                  <a:cubicBezTo>
                    <a:pt x="2468820" y="1357042"/>
                    <a:pt x="2470090" y="1344342"/>
                    <a:pt x="2470090" y="1333443"/>
                  </a:cubicBezTo>
                  <a:lnTo>
                    <a:pt x="2470090" y="1301691"/>
                  </a:lnTo>
                  <a:cubicBezTo>
                    <a:pt x="2471360" y="1249452"/>
                    <a:pt x="2473900" y="1196190"/>
                    <a:pt x="2472630" y="1143952"/>
                  </a:cubicBezTo>
                  <a:cubicBezTo>
                    <a:pt x="2471360" y="1070204"/>
                    <a:pt x="2484060" y="424908"/>
                    <a:pt x="2487870" y="351160"/>
                  </a:cubicBezTo>
                  <a:cubicBezTo>
                    <a:pt x="2490410" y="308140"/>
                    <a:pt x="2492950" y="265121"/>
                    <a:pt x="2492950" y="222101"/>
                  </a:cubicBezTo>
                  <a:cubicBezTo>
                    <a:pt x="2492950" y="186251"/>
                    <a:pt x="2494220" y="151426"/>
                    <a:pt x="2501840" y="116600"/>
                  </a:cubicBezTo>
                  <a:cubicBezTo>
                    <a:pt x="2505650" y="96115"/>
                    <a:pt x="2508190" y="75629"/>
                    <a:pt x="2503110" y="49530"/>
                  </a:cubicBezTo>
                  <a:cubicBezTo>
                    <a:pt x="2495490" y="49530"/>
                    <a:pt x="2489140" y="48260"/>
                    <a:pt x="2481520" y="48260"/>
                  </a:cubicBezTo>
                  <a:cubicBezTo>
                    <a:pt x="2448500" y="45720"/>
                    <a:pt x="2403472" y="45720"/>
                    <a:pt x="2351146" y="40640"/>
                  </a:cubicBezTo>
                  <a:cubicBezTo>
                    <a:pt x="2254246" y="33020"/>
                    <a:pt x="2155407" y="27940"/>
                    <a:pt x="2058507" y="27940"/>
                  </a:cubicBezTo>
                  <a:cubicBezTo>
                    <a:pt x="1990676" y="27940"/>
                    <a:pt x="1920908" y="31750"/>
                    <a:pt x="1853077" y="24130"/>
                  </a:cubicBezTo>
                  <a:lnTo>
                    <a:pt x="1833697" y="24130"/>
                  </a:lnTo>
                  <a:cubicBezTo>
                    <a:pt x="1777495" y="27940"/>
                    <a:pt x="1717417" y="33020"/>
                    <a:pt x="1659276" y="34290"/>
                  </a:cubicBezTo>
                  <a:cubicBezTo>
                    <a:pt x="1595322" y="35560"/>
                    <a:pt x="1533306" y="31750"/>
                    <a:pt x="1469352" y="30480"/>
                  </a:cubicBezTo>
                  <a:cubicBezTo>
                    <a:pt x="1409273" y="29210"/>
                    <a:pt x="1349195" y="27940"/>
                    <a:pt x="1291055" y="27940"/>
                  </a:cubicBezTo>
                  <a:cubicBezTo>
                    <a:pt x="1269737" y="27940"/>
                    <a:pt x="1250356" y="29210"/>
                    <a:pt x="1229038" y="27940"/>
                  </a:cubicBezTo>
                  <a:cubicBezTo>
                    <a:pt x="1155394" y="26670"/>
                    <a:pt x="393756" y="24130"/>
                    <a:pt x="318174" y="24130"/>
                  </a:cubicBezTo>
                  <a:cubicBezTo>
                    <a:pt x="252282" y="22860"/>
                    <a:pt x="186389" y="24130"/>
                    <a:pt x="120497" y="24130"/>
                  </a:cubicBezTo>
                  <a:cubicBezTo>
                    <a:pt x="8561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9726"/>
                    <a:pt x="31750" y="112503"/>
                    <a:pt x="34290" y="144256"/>
                  </a:cubicBezTo>
                  <a:cubicBezTo>
                    <a:pt x="36830" y="201616"/>
                    <a:pt x="38100" y="258975"/>
                    <a:pt x="38100" y="316335"/>
                  </a:cubicBezTo>
                  <a:cubicBezTo>
                    <a:pt x="38100" y="353209"/>
                    <a:pt x="36830" y="389058"/>
                    <a:pt x="35560" y="425932"/>
                  </a:cubicBezTo>
                  <a:cubicBezTo>
                    <a:pt x="34290" y="461782"/>
                    <a:pt x="22860" y="1069179"/>
                    <a:pt x="21590" y="1104005"/>
                  </a:cubicBezTo>
                  <a:lnTo>
                    <a:pt x="21590" y="1171607"/>
                  </a:lnTo>
                  <a:cubicBezTo>
                    <a:pt x="21590" y="1222821"/>
                    <a:pt x="20320" y="1275059"/>
                    <a:pt x="20320" y="1326273"/>
                  </a:cubicBezTo>
                  <a:cubicBezTo>
                    <a:pt x="20320" y="1333443"/>
                    <a:pt x="19050" y="1339589"/>
                    <a:pt x="17780" y="135069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40" name="Group 23"/>
          <p:cNvGrpSpPr/>
          <p:nvPr/>
        </p:nvGrpSpPr>
        <p:grpSpPr>
          <a:xfrm>
            <a:off x="6122568" y="120412"/>
            <a:ext cx="5832226" cy="3467378"/>
            <a:chOff x="-174398" y="-153733"/>
            <a:chExt cx="2699098" cy="1676356"/>
          </a:xfrm>
        </p:grpSpPr>
        <p:sp>
          <p:nvSpPr>
            <p:cNvPr id="41" name="Freeform 24"/>
            <p:cNvSpPr/>
            <p:nvPr/>
          </p:nvSpPr>
          <p:spPr>
            <a:xfrm>
              <a:off x="-174398" y="-153733"/>
              <a:ext cx="2686399" cy="1630672"/>
            </a:xfrm>
            <a:custGeom>
              <a:avLst/>
              <a:gdLst/>
              <a:ahLst/>
              <a:cxnLst/>
              <a:rect l="l" t="t" r="r" b="b"/>
              <a:pathLst>
                <a:path w="2495490" h="1342384">
                  <a:moveTo>
                    <a:pt x="1270" y="0"/>
                  </a:moveTo>
                  <a:lnTo>
                    <a:pt x="2495490" y="15240"/>
                  </a:lnTo>
                  <a:lnTo>
                    <a:pt x="2463740" y="1342384"/>
                  </a:lnTo>
                  <a:lnTo>
                    <a:pt x="900509" y="1342384"/>
                  </a:lnTo>
                  <a:lnTo>
                    <a:pt x="0" y="1315714"/>
                  </a:lnTo>
                  <a:lnTo>
                    <a:pt x="11430" y="442159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2" name="Freeform 25"/>
            <p:cNvSpPr/>
            <p:nvPr/>
          </p:nvSpPr>
          <p:spPr>
            <a:xfrm>
              <a:off x="-174398" y="-153733"/>
              <a:ext cx="2699098" cy="1676356"/>
            </a:xfrm>
            <a:custGeom>
              <a:avLst/>
              <a:gdLst/>
              <a:ahLst/>
              <a:cxnLst/>
              <a:rect l="l" t="t" r="r" b="b"/>
              <a:pathLst>
                <a:path w="2524700" h="1367785">
                  <a:moveTo>
                    <a:pt x="2490410" y="1342385"/>
                  </a:moveTo>
                  <a:cubicBezTo>
                    <a:pt x="2487870" y="1346195"/>
                    <a:pt x="2484060" y="1351275"/>
                    <a:pt x="2480250" y="1355085"/>
                  </a:cubicBezTo>
                  <a:cubicBezTo>
                    <a:pt x="2476440" y="1357625"/>
                    <a:pt x="2471360" y="1360165"/>
                    <a:pt x="2467550" y="1360165"/>
                  </a:cubicBezTo>
                  <a:cubicBezTo>
                    <a:pt x="2376340" y="1358895"/>
                    <a:pt x="2271688" y="1365245"/>
                    <a:pt x="2165097" y="1367785"/>
                  </a:cubicBezTo>
                  <a:cubicBezTo>
                    <a:pt x="2132151" y="1367785"/>
                    <a:pt x="2097267" y="1366515"/>
                    <a:pt x="2064321" y="1366515"/>
                  </a:cubicBezTo>
                  <a:cubicBezTo>
                    <a:pt x="1990676" y="1365245"/>
                    <a:pt x="1917032" y="1363975"/>
                    <a:pt x="1843387" y="1363975"/>
                  </a:cubicBezTo>
                  <a:lnTo>
                    <a:pt x="1603074" y="1363975"/>
                  </a:lnTo>
                  <a:cubicBezTo>
                    <a:pt x="1548810" y="1363975"/>
                    <a:pt x="1496484" y="1362705"/>
                    <a:pt x="1442219" y="1362705"/>
                  </a:cubicBezTo>
                  <a:cubicBezTo>
                    <a:pt x="1395707" y="1362705"/>
                    <a:pt x="1347257" y="1362705"/>
                    <a:pt x="1300745" y="1363975"/>
                  </a:cubicBezTo>
                  <a:lnTo>
                    <a:pt x="1271675" y="1363975"/>
                  </a:lnTo>
                  <a:cubicBezTo>
                    <a:pt x="1203844" y="1362705"/>
                    <a:pt x="448021" y="1361435"/>
                    <a:pt x="380190" y="1358895"/>
                  </a:cubicBezTo>
                  <a:cubicBezTo>
                    <a:pt x="339492" y="1357625"/>
                    <a:pt x="298794" y="1352545"/>
                    <a:pt x="258096" y="1350005"/>
                  </a:cubicBezTo>
                  <a:cubicBezTo>
                    <a:pt x="184451" y="1344925"/>
                    <a:pt x="110807" y="1341115"/>
                    <a:pt x="41910" y="1336035"/>
                  </a:cubicBezTo>
                  <a:cubicBezTo>
                    <a:pt x="33020" y="1334765"/>
                    <a:pt x="24130" y="1332225"/>
                    <a:pt x="16510" y="1328415"/>
                  </a:cubicBezTo>
                  <a:cubicBezTo>
                    <a:pt x="5080" y="1323335"/>
                    <a:pt x="0" y="1311905"/>
                    <a:pt x="1270" y="1297864"/>
                  </a:cubicBezTo>
                  <a:cubicBezTo>
                    <a:pt x="2540" y="1240274"/>
                    <a:pt x="3810" y="1181690"/>
                    <a:pt x="3810" y="1124100"/>
                  </a:cubicBezTo>
                  <a:cubicBezTo>
                    <a:pt x="5080" y="1065516"/>
                    <a:pt x="17780" y="450887"/>
                    <a:pt x="17780" y="392304"/>
                  </a:cubicBezTo>
                  <a:cubicBezTo>
                    <a:pt x="19050" y="335707"/>
                    <a:pt x="20320" y="279109"/>
                    <a:pt x="19050" y="221519"/>
                  </a:cubicBezTo>
                  <a:cubicBezTo>
                    <a:pt x="17780" y="164921"/>
                    <a:pt x="16510" y="10931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09" y="5080"/>
                    <a:pt x="112745" y="3810"/>
                  </a:cubicBezTo>
                  <a:cubicBezTo>
                    <a:pt x="172823" y="1270"/>
                    <a:pt x="234839" y="1270"/>
                    <a:pt x="294918" y="1270"/>
                  </a:cubicBezTo>
                  <a:cubicBezTo>
                    <a:pt x="370500" y="2540"/>
                    <a:pt x="1134076" y="5080"/>
                    <a:pt x="1209658" y="6350"/>
                  </a:cubicBezTo>
                  <a:cubicBezTo>
                    <a:pt x="1283303" y="7620"/>
                    <a:pt x="1356947" y="7620"/>
                    <a:pt x="1430591" y="7620"/>
                  </a:cubicBezTo>
                  <a:cubicBezTo>
                    <a:pt x="1471290" y="7620"/>
                    <a:pt x="1511988" y="7620"/>
                    <a:pt x="1552686" y="8890"/>
                  </a:cubicBezTo>
                  <a:cubicBezTo>
                    <a:pt x="1632144" y="11430"/>
                    <a:pt x="1713541" y="10160"/>
                    <a:pt x="1792999" y="2540"/>
                  </a:cubicBezTo>
                  <a:cubicBezTo>
                    <a:pt x="1825945" y="0"/>
                    <a:pt x="1858892" y="2540"/>
                    <a:pt x="1891838" y="2540"/>
                  </a:cubicBezTo>
                  <a:cubicBezTo>
                    <a:pt x="1965482" y="2540"/>
                    <a:pt x="2039127" y="1270"/>
                    <a:pt x="2112771" y="3810"/>
                  </a:cubicBezTo>
                  <a:cubicBezTo>
                    <a:pt x="2205795" y="6350"/>
                    <a:pt x="2296882" y="13970"/>
                    <a:pt x="2389906" y="17780"/>
                  </a:cubicBezTo>
                  <a:cubicBezTo>
                    <a:pt x="2430604" y="20320"/>
                    <a:pt x="2458660" y="19050"/>
                    <a:pt x="2485330" y="21590"/>
                  </a:cubicBezTo>
                  <a:cubicBezTo>
                    <a:pt x="2494220" y="22860"/>
                    <a:pt x="2503110" y="25400"/>
                    <a:pt x="2512000" y="27940"/>
                  </a:cubicBezTo>
                  <a:cubicBezTo>
                    <a:pt x="2519620" y="30480"/>
                    <a:pt x="2523430" y="36830"/>
                    <a:pt x="2523430" y="46990"/>
                  </a:cubicBezTo>
                  <a:cubicBezTo>
                    <a:pt x="2524700" y="82507"/>
                    <a:pt x="2520890" y="112295"/>
                    <a:pt x="2517080" y="142083"/>
                  </a:cubicBezTo>
                  <a:cubicBezTo>
                    <a:pt x="2513270" y="166907"/>
                    <a:pt x="2512000" y="192723"/>
                    <a:pt x="2510730" y="217547"/>
                  </a:cubicBezTo>
                  <a:cubicBezTo>
                    <a:pt x="2508190" y="259250"/>
                    <a:pt x="2506920" y="300954"/>
                    <a:pt x="2505650" y="342657"/>
                  </a:cubicBezTo>
                  <a:cubicBezTo>
                    <a:pt x="2504380" y="381382"/>
                    <a:pt x="2503110" y="420106"/>
                    <a:pt x="2503110" y="458831"/>
                  </a:cubicBezTo>
                  <a:cubicBezTo>
                    <a:pt x="2503110" y="523372"/>
                    <a:pt x="2491680" y="1142966"/>
                    <a:pt x="2490410" y="1207507"/>
                  </a:cubicBezTo>
                  <a:cubicBezTo>
                    <a:pt x="2492950" y="1249210"/>
                    <a:pt x="2491680" y="1290914"/>
                    <a:pt x="2490410" y="1342384"/>
                  </a:cubicBezTo>
                  <a:close/>
                  <a:moveTo>
                    <a:pt x="17780" y="1311904"/>
                  </a:moveTo>
                  <a:cubicBezTo>
                    <a:pt x="22860" y="1313174"/>
                    <a:pt x="29210" y="1315714"/>
                    <a:pt x="36830" y="1315714"/>
                  </a:cubicBezTo>
                  <a:cubicBezTo>
                    <a:pt x="108869" y="1320794"/>
                    <a:pt x="188327" y="1325874"/>
                    <a:pt x="265848" y="1329684"/>
                  </a:cubicBezTo>
                  <a:cubicBezTo>
                    <a:pt x="302670" y="1332224"/>
                    <a:pt x="339492" y="1336034"/>
                    <a:pt x="378252" y="1337304"/>
                  </a:cubicBezTo>
                  <a:cubicBezTo>
                    <a:pt x="403446" y="1338574"/>
                    <a:pt x="1116634" y="1334764"/>
                    <a:pt x="1139890" y="1336034"/>
                  </a:cubicBezTo>
                  <a:cubicBezTo>
                    <a:pt x="1180588" y="1337304"/>
                    <a:pt x="1221286" y="1339844"/>
                    <a:pt x="1261985" y="1341114"/>
                  </a:cubicBezTo>
                  <a:cubicBezTo>
                    <a:pt x="1281365" y="1342384"/>
                    <a:pt x="1298807" y="1342384"/>
                    <a:pt x="1318187" y="1342384"/>
                  </a:cubicBezTo>
                  <a:cubicBezTo>
                    <a:pt x="1405397" y="1342384"/>
                    <a:pt x="1490670" y="1341114"/>
                    <a:pt x="1577880" y="1342384"/>
                  </a:cubicBezTo>
                  <a:cubicBezTo>
                    <a:pt x="1610826" y="1342384"/>
                    <a:pt x="1645710" y="1344924"/>
                    <a:pt x="1678657" y="1344924"/>
                  </a:cubicBezTo>
                  <a:cubicBezTo>
                    <a:pt x="1729045" y="1344924"/>
                    <a:pt x="1777495" y="1341114"/>
                    <a:pt x="1827883" y="1341114"/>
                  </a:cubicBezTo>
                  <a:cubicBezTo>
                    <a:pt x="1887962" y="1341114"/>
                    <a:pt x="1946102" y="1342384"/>
                    <a:pt x="2006180" y="1342384"/>
                  </a:cubicBezTo>
                  <a:cubicBezTo>
                    <a:pt x="2085639" y="1342384"/>
                    <a:pt x="2167035" y="1342384"/>
                    <a:pt x="2246493" y="1341114"/>
                  </a:cubicBezTo>
                  <a:cubicBezTo>
                    <a:pt x="2318200" y="1339844"/>
                    <a:pt x="2387968" y="1337304"/>
                    <a:pt x="2452310" y="1334764"/>
                  </a:cubicBezTo>
                  <a:cubicBezTo>
                    <a:pt x="2457390" y="1334764"/>
                    <a:pt x="2462470" y="1332224"/>
                    <a:pt x="2468820" y="1330954"/>
                  </a:cubicBezTo>
                  <a:cubicBezTo>
                    <a:pt x="2468820" y="1318254"/>
                    <a:pt x="2470090" y="1305554"/>
                    <a:pt x="2470090" y="1294885"/>
                  </a:cubicBezTo>
                  <a:lnTo>
                    <a:pt x="2470090" y="1264104"/>
                  </a:lnTo>
                  <a:cubicBezTo>
                    <a:pt x="2471360" y="1213464"/>
                    <a:pt x="2473900" y="1161832"/>
                    <a:pt x="2472630" y="1111192"/>
                  </a:cubicBezTo>
                  <a:cubicBezTo>
                    <a:pt x="2471360" y="1039700"/>
                    <a:pt x="2484060" y="414149"/>
                    <a:pt x="2487870" y="342657"/>
                  </a:cubicBezTo>
                  <a:cubicBezTo>
                    <a:pt x="2490410" y="300954"/>
                    <a:pt x="2492950" y="259250"/>
                    <a:pt x="2492950" y="217547"/>
                  </a:cubicBezTo>
                  <a:cubicBezTo>
                    <a:pt x="2492950" y="182794"/>
                    <a:pt x="2494220" y="149034"/>
                    <a:pt x="2501840" y="115274"/>
                  </a:cubicBezTo>
                  <a:cubicBezTo>
                    <a:pt x="2505650" y="95415"/>
                    <a:pt x="2508190" y="75556"/>
                    <a:pt x="2503110" y="49530"/>
                  </a:cubicBezTo>
                  <a:cubicBezTo>
                    <a:pt x="2495490" y="49530"/>
                    <a:pt x="2489140" y="48260"/>
                    <a:pt x="2481520" y="48260"/>
                  </a:cubicBezTo>
                  <a:cubicBezTo>
                    <a:pt x="2448500" y="45720"/>
                    <a:pt x="2403472" y="45720"/>
                    <a:pt x="2351146" y="40640"/>
                  </a:cubicBezTo>
                  <a:cubicBezTo>
                    <a:pt x="2254246" y="33020"/>
                    <a:pt x="2155407" y="27940"/>
                    <a:pt x="2058507" y="27940"/>
                  </a:cubicBezTo>
                  <a:cubicBezTo>
                    <a:pt x="1990676" y="27940"/>
                    <a:pt x="1920908" y="31750"/>
                    <a:pt x="1853077" y="24130"/>
                  </a:cubicBezTo>
                  <a:lnTo>
                    <a:pt x="1833697" y="24130"/>
                  </a:lnTo>
                  <a:cubicBezTo>
                    <a:pt x="1777495" y="27940"/>
                    <a:pt x="1717417" y="33020"/>
                    <a:pt x="1659276" y="34290"/>
                  </a:cubicBezTo>
                  <a:cubicBezTo>
                    <a:pt x="1595322" y="35560"/>
                    <a:pt x="1533306" y="31750"/>
                    <a:pt x="1469352" y="30480"/>
                  </a:cubicBezTo>
                  <a:cubicBezTo>
                    <a:pt x="1409273" y="29210"/>
                    <a:pt x="1349195" y="27940"/>
                    <a:pt x="1291055" y="27940"/>
                  </a:cubicBezTo>
                  <a:cubicBezTo>
                    <a:pt x="1269737" y="27940"/>
                    <a:pt x="1250356" y="29210"/>
                    <a:pt x="1229038" y="27940"/>
                  </a:cubicBezTo>
                  <a:cubicBezTo>
                    <a:pt x="1155394" y="26670"/>
                    <a:pt x="393756" y="24130"/>
                    <a:pt x="318174" y="24130"/>
                  </a:cubicBezTo>
                  <a:cubicBezTo>
                    <a:pt x="252282" y="22860"/>
                    <a:pt x="186389" y="24130"/>
                    <a:pt x="120497" y="24130"/>
                  </a:cubicBezTo>
                  <a:cubicBezTo>
                    <a:pt x="8561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9528"/>
                    <a:pt x="31750" y="111302"/>
                    <a:pt x="34290" y="142083"/>
                  </a:cubicBezTo>
                  <a:cubicBezTo>
                    <a:pt x="36830" y="197688"/>
                    <a:pt x="38100" y="253293"/>
                    <a:pt x="38100" y="308897"/>
                  </a:cubicBezTo>
                  <a:cubicBezTo>
                    <a:pt x="38100" y="344643"/>
                    <a:pt x="36830" y="379396"/>
                    <a:pt x="35560" y="415142"/>
                  </a:cubicBezTo>
                  <a:cubicBezTo>
                    <a:pt x="34290" y="449894"/>
                    <a:pt x="22860" y="1038707"/>
                    <a:pt x="21590" y="1072467"/>
                  </a:cubicBezTo>
                  <a:lnTo>
                    <a:pt x="21590" y="1138001"/>
                  </a:lnTo>
                  <a:cubicBezTo>
                    <a:pt x="21590" y="1187648"/>
                    <a:pt x="20320" y="1238288"/>
                    <a:pt x="20320" y="1287935"/>
                  </a:cubicBezTo>
                  <a:cubicBezTo>
                    <a:pt x="20320" y="1294885"/>
                    <a:pt x="19050" y="1300843"/>
                    <a:pt x="17780" y="1311904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43" name="Group 26"/>
          <p:cNvGrpSpPr/>
          <p:nvPr/>
        </p:nvGrpSpPr>
        <p:grpSpPr>
          <a:xfrm>
            <a:off x="120094" y="257704"/>
            <a:ext cx="5764198" cy="4081844"/>
            <a:chOff x="0" y="-1270"/>
            <a:chExt cx="2785064" cy="2672694"/>
          </a:xfrm>
        </p:grpSpPr>
        <p:sp>
          <p:nvSpPr>
            <p:cNvPr id="44" name="Freeform 27"/>
            <p:cNvSpPr/>
            <p:nvPr/>
          </p:nvSpPr>
          <p:spPr>
            <a:xfrm>
              <a:off x="16510" y="11430"/>
              <a:ext cx="2755854" cy="2631862"/>
            </a:xfrm>
            <a:custGeom>
              <a:avLst/>
              <a:gdLst/>
              <a:ahLst/>
              <a:cxnLst/>
              <a:rect l="l" t="t" r="r" b="b"/>
              <a:pathLst>
                <a:path w="2755854" h="2864702">
                  <a:moveTo>
                    <a:pt x="1270" y="0"/>
                  </a:moveTo>
                  <a:lnTo>
                    <a:pt x="2755854" y="15240"/>
                  </a:lnTo>
                  <a:lnTo>
                    <a:pt x="2724104" y="2864702"/>
                  </a:lnTo>
                  <a:lnTo>
                    <a:pt x="994963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5" name="Freeform 28"/>
            <p:cNvSpPr/>
            <p:nvPr/>
          </p:nvSpPr>
          <p:spPr>
            <a:xfrm>
              <a:off x="0" y="-1270"/>
              <a:ext cx="2785064" cy="2672694"/>
            </a:xfrm>
            <a:custGeom>
              <a:avLst/>
              <a:gdLst/>
              <a:ahLst/>
              <a:cxnLst/>
              <a:rect l="l" t="t" r="r" b="b"/>
              <a:pathLst>
                <a:path w="2785064" h="2890102">
                  <a:moveTo>
                    <a:pt x="2750774" y="2864702"/>
                  </a:moveTo>
                  <a:cubicBezTo>
                    <a:pt x="2748234" y="2868512"/>
                    <a:pt x="2744424" y="2873592"/>
                    <a:pt x="2740614" y="2877402"/>
                  </a:cubicBezTo>
                  <a:cubicBezTo>
                    <a:pt x="2736804" y="2879942"/>
                    <a:pt x="2731724" y="2882482"/>
                    <a:pt x="2727914" y="2882482"/>
                  </a:cubicBezTo>
                  <a:cubicBezTo>
                    <a:pt x="2629945" y="2881212"/>
                    <a:pt x="2513880" y="2887562"/>
                    <a:pt x="2395664" y="2890102"/>
                  </a:cubicBezTo>
                  <a:cubicBezTo>
                    <a:pt x="2359125" y="2890102"/>
                    <a:pt x="2320437" y="2888832"/>
                    <a:pt x="2283897" y="2888832"/>
                  </a:cubicBezTo>
                  <a:cubicBezTo>
                    <a:pt x="2202222" y="2887562"/>
                    <a:pt x="2120546" y="2886292"/>
                    <a:pt x="2038870" y="2886292"/>
                  </a:cubicBezTo>
                  <a:lnTo>
                    <a:pt x="1772348" y="2886292"/>
                  </a:lnTo>
                  <a:cubicBezTo>
                    <a:pt x="1712166" y="2886292"/>
                    <a:pt x="1654133" y="2885022"/>
                    <a:pt x="1593951" y="2885022"/>
                  </a:cubicBezTo>
                  <a:cubicBezTo>
                    <a:pt x="1542366" y="2885022"/>
                    <a:pt x="1488632" y="2885022"/>
                    <a:pt x="1437047" y="2886292"/>
                  </a:cubicBezTo>
                  <a:lnTo>
                    <a:pt x="1404807" y="2886292"/>
                  </a:lnTo>
                  <a:cubicBezTo>
                    <a:pt x="1329579" y="2885022"/>
                    <a:pt x="491326" y="2883752"/>
                    <a:pt x="416098" y="2881212"/>
                  </a:cubicBezTo>
                  <a:cubicBezTo>
                    <a:pt x="370961" y="2879942"/>
                    <a:pt x="325825" y="2874862"/>
                    <a:pt x="280688" y="2872322"/>
                  </a:cubicBezTo>
                  <a:cubicBezTo>
                    <a:pt x="199012" y="2867242"/>
                    <a:pt x="117336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2200" y="5080"/>
                    <a:pt x="119486" y="3810"/>
                  </a:cubicBezTo>
                  <a:cubicBezTo>
                    <a:pt x="186116" y="1270"/>
                    <a:pt x="254896" y="1270"/>
                    <a:pt x="321526" y="1270"/>
                  </a:cubicBezTo>
                  <a:cubicBezTo>
                    <a:pt x="405351" y="2540"/>
                    <a:pt x="1252202" y="5080"/>
                    <a:pt x="1336027" y="6350"/>
                  </a:cubicBezTo>
                  <a:cubicBezTo>
                    <a:pt x="1417703" y="7620"/>
                    <a:pt x="1499379" y="7620"/>
                    <a:pt x="1581055" y="7620"/>
                  </a:cubicBezTo>
                  <a:cubicBezTo>
                    <a:pt x="1626191" y="7620"/>
                    <a:pt x="1671328" y="7620"/>
                    <a:pt x="1716465" y="8890"/>
                  </a:cubicBezTo>
                  <a:cubicBezTo>
                    <a:pt x="1804589" y="11430"/>
                    <a:pt x="1894862" y="10160"/>
                    <a:pt x="1982986" y="2540"/>
                  </a:cubicBezTo>
                  <a:cubicBezTo>
                    <a:pt x="2019525" y="0"/>
                    <a:pt x="2056064" y="2540"/>
                    <a:pt x="2092604" y="2540"/>
                  </a:cubicBezTo>
                  <a:cubicBezTo>
                    <a:pt x="2174280" y="2540"/>
                    <a:pt x="2255956" y="1270"/>
                    <a:pt x="2337632" y="3810"/>
                  </a:cubicBezTo>
                  <a:cubicBezTo>
                    <a:pt x="2440801" y="6350"/>
                    <a:pt x="2541821" y="13970"/>
                    <a:pt x="2644991" y="17780"/>
                  </a:cubicBezTo>
                  <a:cubicBezTo>
                    <a:pt x="2690127" y="20320"/>
                    <a:pt x="2719024" y="19050"/>
                    <a:pt x="2745694" y="21590"/>
                  </a:cubicBezTo>
                  <a:cubicBezTo>
                    <a:pt x="2754584" y="22860"/>
                    <a:pt x="2763474" y="25400"/>
                    <a:pt x="2772364" y="27940"/>
                  </a:cubicBezTo>
                  <a:cubicBezTo>
                    <a:pt x="2779984" y="30480"/>
                    <a:pt x="2783794" y="36830"/>
                    <a:pt x="2783794" y="46990"/>
                  </a:cubicBezTo>
                  <a:cubicBezTo>
                    <a:pt x="2785064" y="93974"/>
                    <a:pt x="2781254" y="160662"/>
                    <a:pt x="2777444" y="227350"/>
                  </a:cubicBezTo>
                  <a:cubicBezTo>
                    <a:pt x="2773634" y="282924"/>
                    <a:pt x="2772364" y="340720"/>
                    <a:pt x="2771094" y="396294"/>
                  </a:cubicBezTo>
                  <a:cubicBezTo>
                    <a:pt x="2768554" y="489658"/>
                    <a:pt x="2767284" y="583021"/>
                    <a:pt x="2766014" y="676385"/>
                  </a:cubicBezTo>
                  <a:cubicBezTo>
                    <a:pt x="2764744" y="763080"/>
                    <a:pt x="2763474" y="849774"/>
                    <a:pt x="2763474" y="936469"/>
                  </a:cubicBezTo>
                  <a:cubicBezTo>
                    <a:pt x="2763474" y="1080960"/>
                    <a:pt x="2752044" y="2468077"/>
                    <a:pt x="2750774" y="2612568"/>
                  </a:cubicBezTo>
                  <a:cubicBezTo>
                    <a:pt x="2753314" y="2705932"/>
                    <a:pt x="2752044" y="2799295"/>
                    <a:pt x="2750774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15187" y="2843112"/>
                    <a:pt x="203311" y="2848192"/>
                    <a:pt x="289286" y="2852002"/>
                  </a:cubicBezTo>
                  <a:cubicBezTo>
                    <a:pt x="330124" y="2854542"/>
                    <a:pt x="370961" y="2858352"/>
                    <a:pt x="413949" y="2859622"/>
                  </a:cubicBezTo>
                  <a:cubicBezTo>
                    <a:pt x="441891" y="2860892"/>
                    <a:pt x="1232857" y="2857082"/>
                    <a:pt x="1258650" y="2858352"/>
                  </a:cubicBezTo>
                  <a:cubicBezTo>
                    <a:pt x="1303786" y="2859622"/>
                    <a:pt x="1348923" y="2862162"/>
                    <a:pt x="1394060" y="2863432"/>
                  </a:cubicBezTo>
                  <a:cubicBezTo>
                    <a:pt x="1415553" y="2864702"/>
                    <a:pt x="1434898" y="2864702"/>
                    <a:pt x="1456391" y="2864702"/>
                  </a:cubicBezTo>
                  <a:cubicBezTo>
                    <a:pt x="1553113" y="2864702"/>
                    <a:pt x="1647685" y="2863432"/>
                    <a:pt x="1744407" y="2864702"/>
                  </a:cubicBezTo>
                  <a:cubicBezTo>
                    <a:pt x="1780946" y="2864702"/>
                    <a:pt x="1819634" y="2867242"/>
                    <a:pt x="1856174" y="2867242"/>
                  </a:cubicBezTo>
                  <a:cubicBezTo>
                    <a:pt x="1912057" y="2867242"/>
                    <a:pt x="1965791" y="2863432"/>
                    <a:pt x="2021675" y="2863432"/>
                  </a:cubicBezTo>
                  <a:cubicBezTo>
                    <a:pt x="2088305" y="2863432"/>
                    <a:pt x="2152786" y="2864702"/>
                    <a:pt x="2219416" y="2864702"/>
                  </a:cubicBezTo>
                  <a:cubicBezTo>
                    <a:pt x="2307540" y="2864702"/>
                    <a:pt x="2397814" y="2864702"/>
                    <a:pt x="2485938" y="2863432"/>
                  </a:cubicBezTo>
                  <a:cubicBezTo>
                    <a:pt x="2565464" y="2862162"/>
                    <a:pt x="2642841" y="2859622"/>
                    <a:pt x="2712674" y="2857082"/>
                  </a:cubicBezTo>
                  <a:cubicBezTo>
                    <a:pt x="2717754" y="2857082"/>
                    <a:pt x="2722834" y="2854542"/>
                    <a:pt x="2729184" y="2853272"/>
                  </a:cubicBezTo>
                  <a:cubicBezTo>
                    <a:pt x="2729184" y="2840572"/>
                    <a:pt x="2730454" y="2827872"/>
                    <a:pt x="2730454" y="2808187"/>
                  </a:cubicBezTo>
                  <a:lnTo>
                    <a:pt x="2730454" y="2739276"/>
                  </a:lnTo>
                  <a:cubicBezTo>
                    <a:pt x="2731724" y="2625906"/>
                    <a:pt x="2734264" y="2510313"/>
                    <a:pt x="2732994" y="2396943"/>
                  </a:cubicBezTo>
                  <a:cubicBezTo>
                    <a:pt x="2731724" y="2236891"/>
                    <a:pt x="2744424" y="836437"/>
                    <a:pt x="2748234" y="676385"/>
                  </a:cubicBezTo>
                  <a:cubicBezTo>
                    <a:pt x="2750774" y="583021"/>
                    <a:pt x="2753314" y="489658"/>
                    <a:pt x="2753314" y="396294"/>
                  </a:cubicBezTo>
                  <a:cubicBezTo>
                    <a:pt x="2753314" y="318491"/>
                    <a:pt x="2754584" y="242911"/>
                    <a:pt x="2762204" y="167331"/>
                  </a:cubicBezTo>
                  <a:cubicBezTo>
                    <a:pt x="2766014" y="122872"/>
                    <a:pt x="2768554" y="78413"/>
                    <a:pt x="2763474" y="49530"/>
                  </a:cubicBezTo>
                  <a:cubicBezTo>
                    <a:pt x="2755854" y="49530"/>
                    <a:pt x="2749504" y="48260"/>
                    <a:pt x="2741884" y="48260"/>
                  </a:cubicBezTo>
                  <a:cubicBezTo>
                    <a:pt x="2708864" y="45720"/>
                    <a:pt x="2660036" y="45720"/>
                    <a:pt x="2602003" y="40640"/>
                  </a:cubicBezTo>
                  <a:cubicBezTo>
                    <a:pt x="2494535" y="33020"/>
                    <a:pt x="2384917" y="27940"/>
                    <a:pt x="2277449" y="27940"/>
                  </a:cubicBezTo>
                  <a:cubicBezTo>
                    <a:pt x="2202221" y="27940"/>
                    <a:pt x="2124844" y="31750"/>
                    <a:pt x="2049616" y="24130"/>
                  </a:cubicBezTo>
                  <a:lnTo>
                    <a:pt x="2028123" y="24130"/>
                  </a:lnTo>
                  <a:cubicBezTo>
                    <a:pt x="1965791" y="27940"/>
                    <a:pt x="1899161" y="33020"/>
                    <a:pt x="1834680" y="34290"/>
                  </a:cubicBezTo>
                  <a:cubicBezTo>
                    <a:pt x="1763751" y="35560"/>
                    <a:pt x="1694971" y="31750"/>
                    <a:pt x="1624042" y="30480"/>
                  </a:cubicBezTo>
                  <a:cubicBezTo>
                    <a:pt x="1557412" y="29210"/>
                    <a:pt x="1490781" y="27940"/>
                    <a:pt x="1426300" y="27940"/>
                  </a:cubicBezTo>
                  <a:cubicBezTo>
                    <a:pt x="1402657" y="27940"/>
                    <a:pt x="1381163" y="29210"/>
                    <a:pt x="1357520" y="27940"/>
                  </a:cubicBezTo>
                  <a:cubicBezTo>
                    <a:pt x="1275845" y="26670"/>
                    <a:pt x="431144" y="24130"/>
                    <a:pt x="347318" y="24130"/>
                  </a:cubicBezTo>
                  <a:cubicBezTo>
                    <a:pt x="274240" y="22860"/>
                    <a:pt x="201161" y="24130"/>
                    <a:pt x="128083" y="24130"/>
                  </a:cubicBezTo>
                  <a:cubicBezTo>
                    <a:pt x="8939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646131">
            <a:off x="5971456" y="2933113"/>
            <a:ext cx="872698" cy="1610684"/>
          </a:xfrm>
          <a:prstGeom prst="rect">
            <a:avLst/>
          </a:prstGeom>
        </p:spPr>
      </p:pic>
      <p:pic>
        <p:nvPicPr>
          <p:cNvPr id="46" name="Picture 45"/>
          <p:cNvPicPr/>
          <p:nvPr/>
        </p:nvPicPr>
        <p:blipFill>
          <a:blip r:embed="rId9"/>
          <a:srcRect l="47890" t="38571" r="23945" b="39143"/>
          <a:stretch>
            <a:fillRect/>
          </a:stretch>
        </p:blipFill>
        <p:spPr bwMode="auto">
          <a:xfrm>
            <a:off x="195664" y="426548"/>
            <a:ext cx="5329537" cy="291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36"/>
          <p:cNvSpPr txBox="1"/>
          <p:nvPr/>
        </p:nvSpPr>
        <p:spPr>
          <a:xfrm>
            <a:off x="37252" y="3208344"/>
            <a:ext cx="5965827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480"/>
              </a:lnSpc>
            </a:pP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47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309" b="54217" l="49240" r="60039"/>
                    </a14:imgEffect>
                  </a14:imgLayer>
                </a14:imgProps>
              </a:ext>
            </a:extLst>
          </a:blip>
          <a:srcRect l="47890" t="38571" r="38611" b="44045"/>
          <a:stretch/>
        </p:blipFill>
        <p:spPr bwMode="auto">
          <a:xfrm>
            <a:off x="10629117" y="70838"/>
            <a:ext cx="1593073" cy="138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6389567" y="257703"/>
            <a:ext cx="4841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Hình tam 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giác, là 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một phần cờ Tổ quốc, màu đỏ tượng trưng cho lí tưởng cách mạng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Đeo 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khăn quàng đỏ, đội 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viên 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tự hào 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về Tổ quốc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Đội 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viên đeo khăn quàng đỏ khi đến trường, trong mọi sinh hoạt và hoạt động của Đội.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20"/>
          <p:cNvGrpSpPr/>
          <p:nvPr/>
        </p:nvGrpSpPr>
        <p:grpSpPr>
          <a:xfrm>
            <a:off x="305899" y="4348764"/>
            <a:ext cx="4997485" cy="2395271"/>
            <a:chOff x="0" y="0"/>
            <a:chExt cx="2525970" cy="1405302"/>
          </a:xfrm>
        </p:grpSpPr>
        <p:sp>
          <p:nvSpPr>
            <p:cNvPr id="53" name="Freeform 21"/>
            <p:cNvSpPr/>
            <p:nvPr/>
          </p:nvSpPr>
          <p:spPr>
            <a:xfrm>
              <a:off x="16510" y="11430"/>
              <a:ext cx="2495490" cy="1381172"/>
            </a:xfrm>
            <a:custGeom>
              <a:avLst/>
              <a:gdLst/>
              <a:ahLst/>
              <a:cxnLst/>
              <a:rect l="l" t="t" r="r" b="b"/>
              <a:pathLst>
                <a:path w="2495490" h="1381172">
                  <a:moveTo>
                    <a:pt x="1270" y="0"/>
                  </a:moveTo>
                  <a:lnTo>
                    <a:pt x="2495490" y="15240"/>
                  </a:lnTo>
                  <a:lnTo>
                    <a:pt x="2463740" y="1381172"/>
                  </a:lnTo>
                  <a:lnTo>
                    <a:pt x="900509" y="1381172"/>
                  </a:lnTo>
                  <a:lnTo>
                    <a:pt x="0" y="1354502"/>
                  </a:lnTo>
                  <a:lnTo>
                    <a:pt x="11430" y="45420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54" name="Freeform 22"/>
            <p:cNvSpPr/>
            <p:nvPr/>
          </p:nvSpPr>
          <p:spPr>
            <a:xfrm>
              <a:off x="0" y="-1270"/>
              <a:ext cx="2524700" cy="1406572"/>
            </a:xfrm>
            <a:custGeom>
              <a:avLst/>
              <a:gdLst/>
              <a:ahLst/>
              <a:cxnLst/>
              <a:rect l="l" t="t" r="r" b="b"/>
              <a:pathLst>
                <a:path w="2524700" h="1406572">
                  <a:moveTo>
                    <a:pt x="2490410" y="1381172"/>
                  </a:moveTo>
                  <a:cubicBezTo>
                    <a:pt x="2487870" y="1384982"/>
                    <a:pt x="2484060" y="1390062"/>
                    <a:pt x="2480250" y="1393872"/>
                  </a:cubicBezTo>
                  <a:cubicBezTo>
                    <a:pt x="2476440" y="1396412"/>
                    <a:pt x="2471360" y="1398952"/>
                    <a:pt x="2467550" y="1398952"/>
                  </a:cubicBezTo>
                  <a:cubicBezTo>
                    <a:pt x="2376340" y="1397682"/>
                    <a:pt x="2271688" y="1404032"/>
                    <a:pt x="2165097" y="1406572"/>
                  </a:cubicBezTo>
                  <a:cubicBezTo>
                    <a:pt x="2132151" y="1406572"/>
                    <a:pt x="2097267" y="1405302"/>
                    <a:pt x="2064321" y="1405302"/>
                  </a:cubicBezTo>
                  <a:cubicBezTo>
                    <a:pt x="1990676" y="1404032"/>
                    <a:pt x="1917032" y="1402762"/>
                    <a:pt x="1843387" y="1402762"/>
                  </a:cubicBezTo>
                  <a:lnTo>
                    <a:pt x="1603074" y="1402762"/>
                  </a:lnTo>
                  <a:cubicBezTo>
                    <a:pt x="1548810" y="1402762"/>
                    <a:pt x="1496484" y="1401492"/>
                    <a:pt x="1442219" y="1401492"/>
                  </a:cubicBezTo>
                  <a:cubicBezTo>
                    <a:pt x="1395707" y="1401492"/>
                    <a:pt x="1347257" y="1401492"/>
                    <a:pt x="1300745" y="1402762"/>
                  </a:cubicBezTo>
                  <a:lnTo>
                    <a:pt x="1271675" y="1402762"/>
                  </a:lnTo>
                  <a:cubicBezTo>
                    <a:pt x="1203844" y="1401492"/>
                    <a:pt x="448021" y="1400222"/>
                    <a:pt x="380190" y="1397682"/>
                  </a:cubicBezTo>
                  <a:cubicBezTo>
                    <a:pt x="339492" y="1396412"/>
                    <a:pt x="298794" y="1391332"/>
                    <a:pt x="258096" y="1388792"/>
                  </a:cubicBezTo>
                  <a:cubicBezTo>
                    <a:pt x="184451" y="1383712"/>
                    <a:pt x="110807" y="1379902"/>
                    <a:pt x="41910" y="1374822"/>
                  </a:cubicBezTo>
                  <a:cubicBezTo>
                    <a:pt x="33020" y="1373552"/>
                    <a:pt x="24130" y="1371012"/>
                    <a:pt x="16510" y="1367202"/>
                  </a:cubicBezTo>
                  <a:cubicBezTo>
                    <a:pt x="5080" y="1362122"/>
                    <a:pt x="0" y="1350692"/>
                    <a:pt x="1270" y="1336516"/>
                  </a:cubicBezTo>
                  <a:cubicBezTo>
                    <a:pt x="2540" y="1277108"/>
                    <a:pt x="3810" y="1216676"/>
                    <a:pt x="3810" y="1157267"/>
                  </a:cubicBezTo>
                  <a:cubicBezTo>
                    <a:pt x="5080" y="1096835"/>
                    <a:pt x="17780" y="462807"/>
                    <a:pt x="17780" y="402374"/>
                  </a:cubicBezTo>
                  <a:cubicBezTo>
                    <a:pt x="19050" y="343990"/>
                    <a:pt x="20320" y="285606"/>
                    <a:pt x="19050" y="226198"/>
                  </a:cubicBezTo>
                  <a:cubicBezTo>
                    <a:pt x="17780" y="167814"/>
                    <a:pt x="16510" y="110455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09" y="5080"/>
                    <a:pt x="112745" y="3810"/>
                  </a:cubicBezTo>
                  <a:cubicBezTo>
                    <a:pt x="172823" y="1270"/>
                    <a:pt x="234839" y="1270"/>
                    <a:pt x="294918" y="1270"/>
                  </a:cubicBezTo>
                  <a:cubicBezTo>
                    <a:pt x="370500" y="2540"/>
                    <a:pt x="1134076" y="5080"/>
                    <a:pt x="1209658" y="6350"/>
                  </a:cubicBezTo>
                  <a:cubicBezTo>
                    <a:pt x="1283303" y="7620"/>
                    <a:pt x="1356947" y="7620"/>
                    <a:pt x="1430591" y="7620"/>
                  </a:cubicBezTo>
                  <a:cubicBezTo>
                    <a:pt x="1471290" y="7620"/>
                    <a:pt x="1511988" y="7620"/>
                    <a:pt x="1552686" y="8890"/>
                  </a:cubicBezTo>
                  <a:cubicBezTo>
                    <a:pt x="1632144" y="11430"/>
                    <a:pt x="1713541" y="10160"/>
                    <a:pt x="1792999" y="2540"/>
                  </a:cubicBezTo>
                  <a:cubicBezTo>
                    <a:pt x="1825945" y="0"/>
                    <a:pt x="1858892" y="2540"/>
                    <a:pt x="1891838" y="2540"/>
                  </a:cubicBezTo>
                  <a:cubicBezTo>
                    <a:pt x="1965482" y="2540"/>
                    <a:pt x="2039127" y="1270"/>
                    <a:pt x="2112771" y="3810"/>
                  </a:cubicBezTo>
                  <a:cubicBezTo>
                    <a:pt x="2205795" y="6350"/>
                    <a:pt x="2296882" y="13970"/>
                    <a:pt x="2389906" y="17780"/>
                  </a:cubicBezTo>
                  <a:cubicBezTo>
                    <a:pt x="2430604" y="20320"/>
                    <a:pt x="2458660" y="19050"/>
                    <a:pt x="2485330" y="21590"/>
                  </a:cubicBezTo>
                  <a:cubicBezTo>
                    <a:pt x="2494220" y="22860"/>
                    <a:pt x="2503110" y="25400"/>
                    <a:pt x="2512000" y="27940"/>
                  </a:cubicBezTo>
                  <a:cubicBezTo>
                    <a:pt x="2519620" y="30480"/>
                    <a:pt x="2523430" y="36830"/>
                    <a:pt x="2523430" y="46990"/>
                  </a:cubicBezTo>
                  <a:cubicBezTo>
                    <a:pt x="2524700" y="82799"/>
                    <a:pt x="2520890" y="113528"/>
                    <a:pt x="2517080" y="144256"/>
                  </a:cubicBezTo>
                  <a:cubicBezTo>
                    <a:pt x="2513270" y="169863"/>
                    <a:pt x="2512000" y="196494"/>
                    <a:pt x="2510730" y="222101"/>
                  </a:cubicBezTo>
                  <a:cubicBezTo>
                    <a:pt x="2508190" y="265121"/>
                    <a:pt x="2506920" y="308141"/>
                    <a:pt x="2505650" y="351160"/>
                  </a:cubicBezTo>
                  <a:cubicBezTo>
                    <a:pt x="2504380" y="391107"/>
                    <a:pt x="2503110" y="431054"/>
                    <a:pt x="2503110" y="471001"/>
                  </a:cubicBezTo>
                  <a:cubicBezTo>
                    <a:pt x="2503110" y="537579"/>
                    <a:pt x="2491680" y="1176729"/>
                    <a:pt x="2490410" y="1243307"/>
                  </a:cubicBezTo>
                  <a:cubicBezTo>
                    <a:pt x="2492950" y="1286327"/>
                    <a:pt x="2491680" y="1329346"/>
                    <a:pt x="2490410" y="1381172"/>
                  </a:cubicBezTo>
                  <a:close/>
                  <a:moveTo>
                    <a:pt x="17780" y="1350692"/>
                  </a:moveTo>
                  <a:cubicBezTo>
                    <a:pt x="22860" y="1351962"/>
                    <a:pt x="29210" y="1354502"/>
                    <a:pt x="36830" y="1354502"/>
                  </a:cubicBezTo>
                  <a:cubicBezTo>
                    <a:pt x="108869" y="1359582"/>
                    <a:pt x="188327" y="1364662"/>
                    <a:pt x="265848" y="1368472"/>
                  </a:cubicBezTo>
                  <a:cubicBezTo>
                    <a:pt x="302670" y="1371012"/>
                    <a:pt x="339492" y="1374822"/>
                    <a:pt x="378252" y="1376092"/>
                  </a:cubicBezTo>
                  <a:cubicBezTo>
                    <a:pt x="403446" y="1377362"/>
                    <a:pt x="1116634" y="1373552"/>
                    <a:pt x="1139890" y="1374822"/>
                  </a:cubicBezTo>
                  <a:cubicBezTo>
                    <a:pt x="1180588" y="1376092"/>
                    <a:pt x="1221286" y="1378632"/>
                    <a:pt x="1261985" y="1379902"/>
                  </a:cubicBezTo>
                  <a:cubicBezTo>
                    <a:pt x="1281365" y="1381172"/>
                    <a:pt x="1298807" y="1381172"/>
                    <a:pt x="1318187" y="1381172"/>
                  </a:cubicBezTo>
                  <a:cubicBezTo>
                    <a:pt x="1405397" y="1381172"/>
                    <a:pt x="1490670" y="1379902"/>
                    <a:pt x="1577880" y="1381172"/>
                  </a:cubicBezTo>
                  <a:cubicBezTo>
                    <a:pt x="1610826" y="1381172"/>
                    <a:pt x="1645710" y="1383712"/>
                    <a:pt x="1678657" y="1383712"/>
                  </a:cubicBezTo>
                  <a:cubicBezTo>
                    <a:pt x="1729045" y="1383712"/>
                    <a:pt x="1777495" y="1379902"/>
                    <a:pt x="1827883" y="1379902"/>
                  </a:cubicBezTo>
                  <a:cubicBezTo>
                    <a:pt x="1887962" y="1379902"/>
                    <a:pt x="1946102" y="1381172"/>
                    <a:pt x="2006180" y="1381172"/>
                  </a:cubicBezTo>
                  <a:cubicBezTo>
                    <a:pt x="2085639" y="1381172"/>
                    <a:pt x="2167035" y="1381172"/>
                    <a:pt x="2246493" y="1379902"/>
                  </a:cubicBezTo>
                  <a:cubicBezTo>
                    <a:pt x="2318200" y="1378632"/>
                    <a:pt x="2387968" y="1376092"/>
                    <a:pt x="2452310" y="1373552"/>
                  </a:cubicBezTo>
                  <a:cubicBezTo>
                    <a:pt x="2457390" y="1373552"/>
                    <a:pt x="2462470" y="1371012"/>
                    <a:pt x="2468820" y="1369742"/>
                  </a:cubicBezTo>
                  <a:cubicBezTo>
                    <a:pt x="2468820" y="1357042"/>
                    <a:pt x="2470090" y="1344342"/>
                    <a:pt x="2470090" y="1333443"/>
                  </a:cubicBezTo>
                  <a:lnTo>
                    <a:pt x="2470090" y="1301691"/>
                  </a:lnTo>
                  <a:cubicBezTo>
                    <a:pt x="2471360" y="1249452"/>
                    <a:pt x="2473900" y="1196190"/>
                    <a:pt x="2472630" y="1143952"/>
                  </a:cubicBezTo>
                  <a:cubicBezTo>
                    <a:pt x="2471360" y="1070204"/>
                    <a:pt x="2484060" y="424908"/>
                    <a:pt x="2487870" y="351160"/>
                  </a:cubicBezTo>
                  <a:cubicBezTo>
                    <a:pt x="2490410" y="308140"/>
                    <a:pt x="2492950" y="265121"/>
                    <a:pt x="2492950" y="222101"/>
                  </a:cubicBezTo>
                  <a:cubicBezTo>
                    <a:pt x="2492950" y="186251"/>
                    <a:pt x="2494220" y="151426"/>
                    <a:pt x="2501840" y="116600"/>
                  </a:cubicBezTo>
                  <a:cubicBezTo>
                    <a:pt x="2505650" y="96115"/>
                    <a:pt x="2508190" y="75629"/>
                    <a:pt x="2503110" y="49530"/>
                  </a:cubicBezTo>
                  <a:cubicBezTo>
                    <a:pt x="2495490" y="49530"/>
                    <a:pt x="2489140" y="48260"/>
                    <a:pt x="2481520" y="48260"/>
                  </a:cubicBezTo>
                  <a:cubicBezTo>
                    <a:pt x="2448500" y="45720"/>
                    <a:pt x="2403472" y="45720"/>
                    <a:pt x="2351146" y="40640"/>
                  </a:cubicBezTo>
                  <a:cubicBezTo>
                    <a:pt x="2254246" y="33020"/>
                    <a:pt x="2155407" y="27940"/>
                    <a:pt x="2058507" y="27940"/>
                  </a:cubicBezTo>
                  <a:cubicBezTo>
                    <a:pt x="1990676" y="27940"/>
                    <a:pt x="1920908" y="31750"/>
                    <a:pt x="1853077" y="24130"/>
                  </a:cubicBezTo>
                  <a:lnTo>
                    <a:pt x="1833697" y="24130"/>
                  </a:lnTo>
                  <a:cubicBezTo>
                    <a:pt x="1777495" y="27940"/>
                    <a:pt x="1717417" y="33020"/>
                    <a:pt x="1659276" y="34290"/>
                  </a:cubicBezTo>
                  <a:cubicBezTo>
                    <a:pt x="1595322" y="35560"/>
                    <a:pt x="1533306" y="31750"/>
                    <a:pt x="1469352" y="30480"/>
                  </a:cubicBezTo>
                  <a:cubicBezTo>
                    <a:pt x="1409273" y="29210"/>
                    <a:pt x="1349195" y="27940"/>
                    <a:pt x="1291055" y="27940"/>
                  </a:cubicBezTo>
                  <a:cubicBezTo>
                    <a:pt x="1269737" y="27940"/>
                    <a:pt x="1250356" y="29210"/>
                    <a:pt x="1229038" y="27940"/>
                  </a:cubicBezTo>
                  <a:cubicBezTo>
                    <a:pt x="1155394" y="26670"/>
                    <a:pt x="393756" y="24130"/>
                    <a:pt x="318174" y="24130"/>
                  </a:cubicBezTo>
                  <a:cubicBezTo>
                    <a:pt x="252282" y="22860"/>
                    <a:pt x="186389" y="24130"/>
                    <a:pt x="120497" y="24130"/>
                  </a:cubicBezTo>
                  <a:cubicBezTo>
                    <a:pt x="8561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9726"/>
                    <a:pt x="31750" y="112503"/>
                    <a:pt x="34290" y="144256"/>
                  </a:cubicBezTo>
                  <a:cubicBezTo>
                    <a:pt x="36830" y="201616"/>
                    <a:pt x="38100" y="258975"/>
                    <a:pt x="38100" y="316335"/>
                  </a:cubicBezTo>
                  <a:cubicBezTo>
                    <a:pt x="38100" y="353209"/>
                    <a:pt x="36830" y="389058"/>
                    <a:pt x="35560" y="425932"/>
                  </a:cubicBezTo>
                  <a:cubicBezTo>
                    <a:pt x="34290" y="461782"/>
                    <a:pt x="22860" y="1069179"/>
                    <a:pt x="21590" y="1104005"/>
                  </a:cubicBezTo>
                  <a:lnTo>
                    <a:pt x="21590" y="1171607"/>
                  </a:lnTo>
                  <a:cubicBezTo>
                    <a:pt x="21590" y="1222821"/>
                    <a:pt x="20320" y="1275059"/>
                    <a:pt x="20320" y="1326273"/>
                  </a:cubicBezTo>
                  <a:cubicBezTo>
                    <a:pt x="20320" y="1333443"/>
                    <a:pt x="19050" y="1339589"/>
                    <a:pt x="17780" y="135069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1" name="Rectangle 50"/>
          <p:cNvSpPr/>
          <p:nvPr/>
        </p:nvSpPr>
        <p:spPr>
          <a:xfrm>
            <a:off x="6034672" y="3718880"/>
            <a:ext cx="54261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Đeo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huy hiệu Đội nhắc nhở đội viên học tập và rèn luyện để </a:t>
            </a: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sẵn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sàng kế tục sự nghiệp cách mạng vinh quang của Đảng, của Bác Hồ và của dân tộc.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9" name="Picture 48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453" b="54167" l="49195" r="78184"/>
                    </a14:imgEffect>
                  </a14:imgLayer>
                </a14:imgProps>
              </a:ext>
            </a:extLst>
          </a:blip>
          <a:srcRect l="64075" t="40033" r="26786" b="45569"/>
          <a:stretch/>
        </p:blipFill>
        <p:spPr bwMode="auto">
          <a:xfrm>
            <a:off x="4654652" y="5611031"/>
            <a:ext cx="1658202" cy="147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335476" y="4558272"/>
            <a:ext cx="47074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Búp măng non tượng trưng cho lửa tuổi thiếu niên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Băng chữ “SẴN SÀNG” là khẩu hiệu hành động của Đội Thiếu niên Tiền phong Hồ Chí Minh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/>
      <p:bldP spid="51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254644" y="386118"/>
            <a:ext cx="7435976" cy="4710583"/>
            <a:chOff x="0" y="0"/>
            <a:chExt cx="3178010" cy="2831356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3147530" cy="2807226"/>
            </a:xfrm>
            <a:custGeom>
              <a:avLst/>
              <a:gdLst/>
              <a:ahLst/>
              <a:cxnLst/>
              <a:rect l="l" t="t" r="r" b="b"/>
              <a:pathLst>
                <a:path w="3147530" h="2807226">
                  <a:moveTo>
                    <a:pt x="1270" y="0"/>
                  </a:moveTo>
                  <a:lnTo>
                    <a:pt x="3147530" y="15240"/>
                  </a:lnTo>
                  <a:lnTo>
                    <a:pt x="3115780" y="2807226"/>
                  </a:lnTo>
                  <a:lnTo>
                    <a:pt x="1137054" y="2807226"/>
                  </a:lnTo>
                  <a:lnTo>
                    <a:pt x="0" y="2780556"/>
                  </a:lnTo>
                  <a:lnTo>
                    <a:pt x="11430" y="897030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3176740" cy="2832626"/>
            </a:xfrm>
            <a:custGeom>
              <a:avLst/>
              <a:gdLst/>
              <a:ahLst/>
              <a:cxnLst/>
              <a:rect l="l" t="t" r="r" b="b"/>
              <a:pathLst>
                <a:path w="3176740" h="2832626">
                  <a:moveTo>
                    <a:pt x="3142450" y="2807226"/>
                  </a:moveTo>
                  <a:cubicBezTo>
                    <a:pt x="3139910" y="2811036"/>
                    <a:pt x="3136100" y="2816116"/>
                    <a:pt x="3132290" y="2819926"/>
                  </a:cubicBezTo>
                  <a:cubicBezTo>
                    <a:pt x="3128480" y="2822466"/>
                    <a:pt x="3123400" y="2825006"/>
                    <a:pt x="3119590" y="2825006"/>
                  </a:cubicBezTo>
                  <a:cubicBezTo>
                    <a:pt x="3011455" y="2823736"/>
                    <a:pt x="2878219" y="2830086"/>
                    <a:pt x="2742517" y="2832626"/>
                  </a:cubicBezTo>
                  <a:cubicBezTo>
                    <a:pt x="2700573" y="2832626"/>
                    <a:pt x="2656161" y="2831356"/>
                    <a:pt x="2614216" y="2831356"/>
                  </a:cubicBezTo>
                  <a:cubicBezTo>
                    <a:pt x="2520458" y="2830086"/>
                    <a:pt x="2426700" y="2828816"/>
                    <a:pt x="2332942" y="2828816"/>
                  </a:cubicBezTo>
                  <a:lnTo>
                    <a:pt x="2026994" y="2828816"/>
                  </a:lnTo>
                  <a:cubicBezTo>
                    <a:pt x="1957909" y="2828816"/>
                    <a:pt x="1891292" y="2827546"/>
                    <a:pt x="1822207" y="2827546"/>
                  </a:cubicBezTo>
                  <a:cubicBezTo>
                    <a:pt x="1762991" y="2827546"/>
                    <a:pt x="1701308" y="2827546"/>
                    <a:pt x="1642093" y="2828816"/>
                  </a:cubicBezTo>
                  <a:lnTo>
                    <a:pt x="1605083" y="2828816"/>
                  </a:lnTo>
                  <a:cubicBezTo>
                    <a:pt x="1518727" y="2827546"/>
                    <a:pt x="556472" y="2826276"/>
                    <a:pt x="470116" y="2823736"/>
                  </a:cubicBezTo>
                  <a:cubicBezTo>
                    <a:pt x="418302" y="2822466"/>
                    <a:pt x="366489" y="2817386"/>
                    <a:pt x="314675" y="2814846"/>
                  </a:cubicBezTo>
                  <a:cubicBezTo>
                    <a:pt x="220917" y="2809766"/>
                    <a:pt x="127159" y="2805956"/>
                    <a:pt x="41910" y="2800876"/>
                  </a:cubicBezTo>
                  <a:cubicBezTo>
                    <a:pt x="33020" y="2799606"/>
                    <a:pt x="24130" y="2797066"/>
                    <a:pt x="16510" y="2793256"/>
                  </a:cubicBezTo>
                  <a:cubicBezTo>
                    <a:pt x="5080" y="2788176"/>
                    <a:pt x="0" y="2776746"/>
                    <a:pt x="1270" y="2757581"/>
                  </a:cubicBezTo>
                  <a:cubicBezTo>
                    <a:pt x="2540" y="2631344"/>
                    <a:pt x="3810" y="2502930"/>
                    <a:pt x="3810" y="2376693"/>
                  </a:cubicBezTo>
                  <a:cubicBezTo>
                    <a:pt x="5080" y="2248279"/>
                    <a:pt x="17780" y="901024"/>
                    <a:pt x="17780" y="772610"/>
                  </a:cubicBezTo>
                  <a:cubicBezTo>
                    <a:pt x="19050" y="648549"/>
                    <a:pt x="20320" y="524489"/>
                    <a:pt x="19050" y="398251"/>
                  </a:cubicBezTo>
                  <a:cubicBezTo>
                    <a:pt x="17780" y="274191"/>
                    <a:pt x="16510" y="15230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5345" y="5080"/>
                    <a:pt x="129626" y="3810"/>
                  </a:cubicBezTo>
                  <a:cubicBezTo>
                    <a:pt x="206113" y="1270"/>
                    <a:pt x="285067" y="1270"/>
                    <a:pt x="361554" y="1270"/>
                  </a:cubicBezTo>
                  <a:cubicBezTo>
                    <a:pt x="457780" y="2540"/>
                    <a:pt x="1429903" y="5080"/>
                    <a:pt x="1526129" y="6350"/>
                  </a:cubicBezTo>
                  <a:cubicBezTo>
                    <a:pt x="1619887" y="7620"/>
                    <a:pt x="1713645" y="7620"/>
                    <a:pt x="1807403" y="7620"/>
                  </a:cubicBezTo>
                  <a:cubicBezTo>
                    <a:pt x="1859217" y="7620"/>
                    <a:pt x="1911030" y="7620"/>
                    <a:pt x="1962844" y="8890"/>
                  </a:cubicBezTo>
                  <a:cubicBezTo>
                    <a:pt x="2064004" y="11430"/>
                    <a:pt x="2167632" y="10160"/>
                    <a:pt x="2268792" y="2540"/>
                  </a:cubicBezTo>
                  <a:cubicBezTo>
                    <a:pt x="2310736" y="0"/>
                    <a:pt x="2352681" y="2540"/>
                    <a:pt x="2394625" y="2540"/>
                  </a:cubicBezTo>
                  <a:cubicBezTo>
                    <a:pt x="2488383" y="2540"/>
                    <a:pt x="2582141" y="1270"/>
                    <a:pt x="2675899" y="3810"/>
                  </a:cubicBezTo>
                  <a:cubicBezTo>
                    <a:pt x="2794331" y="6350"/>
                    <a:pt x="2910295" y="13970"/>
                    <a:pt x="3028726" y="17780"/>
                  </a:cubicBezTo>
                  <a:cubicBezTo>
                    <a:pt x="3080540" y="20320"/>
                    <a:pt x="3110700" y="19050"/>
                    <a:pt x="3137370" y="21590"/>
                  </a:cubicBezTo>
                  <a:cubicBezTo>
                    <a:pt x="3146260" y="22860"/>
                    <a:pt x="3155150" y="25400"/>
                    <a:pt x="3164040" y="27940"/>
                  </a:cubicBezTo>
                  <a:cubicBezTo>
                    <a:pt x="3171660" y="30480"/>
                    <a:pt x="3175470" y="36830"/>
                    <a:pt x="3175470" y="46990"/>
                  </a:cubicBezTo>
                  <a:cubicBezTo>
                    <a:pt x="3176740" y="93541"/>
                    <a:pt x="3172930" y="158836"/>
                    <a:pt x="3169120" y="224131"/>
                  </a:cubicBezTo>
                  <a:cubicBezTo>
                    <a:pt x="3165310" y="278544"/>
                    <a:pt x="3164040" y="335133"/>
                    <a:pt x="3162770" y="389545"/>
                  </a:cubicBezTo>
                  <a:cubicBezTo>
                    <a:pt x="3160230" y="480958"/>
                    <a:pt x="3158960" y="572372"/>
                    <a:pt x="3157690" y="663785"/>
                  </a:cubicBezTo>
                  <a:cubicBezTo>
                    <a:pt x="3156420" y="748668"/>
                    <a:pt x="3155150" y="833552"/>
                    <a:pt x="3155150" y="918436"/>
                  </a:cubicBezTo>
                  <a:cubicBezTo>
                    <a:pt x="3155150" y="1059908"/>
                    <a:pt x="3143720" y="2418046"/>
                    <a:pt x="3142450" y="2559519"/>
                  </a:cubicBezTo>
                  <a:cubicBezTo>
                    <a:pt x="3144990" y="2650932"/>
                    <a:pt x="3143720" y="2742345"/>
                    <a:pt x="3142450" y="2807226"/>
                  </a:cubicBezTo>
                  <a:close/>
                  <a:moveTo>
                    <a:pt x="17780" y="2776746"/>
                  </a:moveTo>
                  <a:cubicBezTo>
                    <a:pt x="22860" y="2778016"/>
                    <a:pt x="29210" y="2780556"/>
                    <a:pt x="36830" y="2780556"/>
                  </a:cubicBezTo>
                  <a:cubicBezTo>
                    <a:pt x="124691" y="2785636"/>
                    <a:pt x="225852" y="2790716"/>
                    <a:pt x="324544" y="2794526"/>
                  </a:cubicBezTo>
                  <a:cubicBezTo>
                    <a:pt x="371423" y="2797066"/>
                    <a:pt x="418302" y="2800876"/>
                    <a:pt x="467649" y="2802146"/>
                  </a:cubicBezTo>
                  <a:cubicBezTo>
                    <a:pt x="499724" y="2803416"/>
                    <a:pt x="1407697" y="2799606"/>
                    <a:pt x="1437305" y="2800876"/>
                  </a:cubicBezTo>
                  <a:cubicBezTo>
                    <a:pt x="1489119" y="2802146"/>
                    <a:pt x="1540933" y="2804686"/>
                    <a:pt x="1592746" y="2805956"/>
                  </a:cubicBezTo>
                  <a:cubicBezTo>
                    <a:pt x="1617419" y="2807226"/>
                    <a:pt x="1639625" y="2807226"/>
                    <a:pt x="1664299" y="2807226"/>
                  </a:cubicBezTo>
                  <a:cubicBezTo>
                    <a:pt x="1775328" y="2807226"/>
                    <a:pt x="1883890" y="2805956"/>
                    <a:pt x="1994919" y="2807226"/>
                  </a:cubicBezTo>
                  <a:cubicBezTo>
                    <a:pt x="2036864" y="2807226"/>
                    <a:pt x="2081275" y="2809766"/>
                    <a:pt x="2123220" y="2809766"/>
                  </a:cubicBezTo>
                  <a:cubicBezTo>
                    <a:pt x="2187370" y="2809766"/>
                    <a:pt x="2249053" y="2805956"/>
                    <a:pt x="2313203" y="2805956"/>
                  </a:cubicBezTo>
                  <a:cubicBezTo>
                    <a:pt x="2389690" y="2805956"/>
                    <a:pt x="2463710" y="2807226"/>
                    <a:pt x="2540197" y="2807226"/>
                  </a:cubicBezTo>
                  <a:cubicBezTo>
                    <a:pt x="2641357" y="2807226"/>
                    <a:pt x="2744984" y="2807226"/>
                    <a:pt x="2846144" y="2805956"/>
                  </a:cubicBezTo>
                  <a:cubicBezTo>
                    <a:pt x="2937435" y="2804686"/>
                    <a:pt x="3026258" y="2802146"/>
                    <a:pt x="3104350" y="2799606"/>
                  </a:cubicBezTo>
                  <a:cubicBezTo>
                    <a:pt x="3109430" y="2799606"/>
                    <a:pt x="3114510" y="2797066"/>
                    <a:pt x="3120860" y="2795796"/>
                  </a:cubicBezTo>
                  <a:cubicBezTo>
                    <a:pt x="3120860" y="2783096"/>
                    <a:pt x="3122130" y="2770396"/>
                    <a:pt x="3122130" y="2751051"/>
                  </a:cubicBezTo>
                  <a:lnTo>
                    <a:pt x="3122130" y="2683580"/>
                  </a:lnTo>
                  <a:cubicBezTo>
                    <a:pt x="3123400" y="2572578"/>
                    <a:pt x="3125940" y="2459400"/>
                    <a:pt x="3124670" y="2348398"/>
                  </a:cubicBezTo>
                  <a:cubicBezTo>
                    <a:pt x="3123400" y="2191690"/>
                    <a:pt x="3136100" y="820493"/>
                    <a:pt x="3139910" y="663785"/>
                  </a:cubicBezTo>
                  <a:cubicBezTo>
                    <a:pt x="3142450" y="572371"/>
                    <a:pt x="3144990" y="480958"/>
                    <a:pt x="3144990" y="389545"/>
                  </a:cubicBezTo>
                  <a:cubicBezTo>
                    <a:pt x="3144990" y="313368"/>
                    <a:pt x="3146260" y="239366"/>
                    <a:pt x="3153880" y="165365"/>
                  </a:cubicBezTo>
                  <a:cubicBezTo>
                    <a:pt x="3157690" y="121835"/>
                    <a:pt x="3160230" y="78305"/>
                    <a:pt x="3155150" y="49530"/>
                  </a:cubicBezTo>
                  <a:cubicBezTo>
                    <a:pt x="3147530" y="49530"/>
                    <a:pt x="3141180" y="48260"/>
                    <a:pt x="3133560" y="48260"/>
                  </a:cubicBezTo>
                  <a:cubicBezTo>
                    <a:pt x="3100540" y="45720"/>
                    <a:pt x="3045997" y="45720"/>
                    <a:pt x="2979380" y="40640"/>
                  </a:cubicBezTo>
                  <a:cubicBezTo>
                    <a:pt x="2856013" y="33020"/>
                    <a:pt x="2730180" y="27940"/>
                    <a:pt x="2606814" y="27940"/>
                  </a:cubicBezTo>
                  <a:cubicBezTo>
                    <a:pt x="2520458" y="27940"/>
                    <a:pt x="2431635" y="31750"/>
                    <a:pt x="2345279" y="24130"/>
                  </a:cubicBezTo>
                  <a:lnTo>
                    <a:pt x="2320605" y="24130"/>
                  </a:lnTo>
                  <a:cubicBezTo>
                    <a:pt x="2249053" y="27940"/>
                    <a:pt x="2172566" y="33020"/>
                    <a:pt x="2098547" y="34290"/>
                  </a:cubicBezTo>
                  <a:cubicBezTo>
                    <a:pt x="2017125" y="35560"/>
                    <a:pt x="1938171" y="31750"/>
                    <a:pt x="1856749" y="30480"/>
                  </a:cubicBezTo>
                  <a:cubicBezTo>
                    <a:pt x="1780262" y="29210"/>
                    <a:pt x="1703776" y="27940"/>
                    <a:pt x="1629756" y="27940"/>
                  </a:cubicBezTo>
                  <a:cubicBezTo>
                    <a:pt x="1602616" y="27940"/>
                    <a:pt x="1577942" y="29210"/>
                    <a:pt x="1550802" y="27940"/>
                  </a:cubicBezTo>
                  <a:cubicBezTo>
                    <a:pt x="1457044" y="26670"/>
                    <a:pt x="487387" y="24130"/>
                    <a:pt x="391162" y="24130"/>
                  </a:cubicBezTo>
                  <a:cubicBezTo>
                    <a:pt x="307273" y="22860"/>
                    <a:pt x="223384" y="24130"/>
                    <a:pt x="139495" y="24130"/>
                  </a:cubicBezTo>
                  <a:cubicBezTo>
                    <a:pt x="9508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11"/>
                    <a:pt x="31750" y="156659"/>
                    <a:pt x="34290" y="224131"/>
                  </a:cubicBezTo>
                  <a:cubicBezTo>
                    <a:pt x="36830" y="346015"/>
                    <a:pt x="38100" y="467899"/>
                    <a:pt x="38100" y="589783"/>
                  </a:cubicBezTo>
                  <a:cubicBezTo>
                    <a:pt x="38100" y="668138"/>
                    <a:pt x="36830" y="744315"/>
                    <a:pt x="35560" y="822669"/>
                  </a:cubicBezTo>
                  <a:cubicBezTo>
                    <a:pt x="34290" y="898847"/>
                    <a:pt x="22860" y="2189513"/>
                    <a:pt x="21590" y="2263514"/>
                  </a:cubicBezTo>
                  <a:lnTo>
                    <a:pt x="21590" y="2407164"/>
                  </a:lnTo>
                  <a:cubicBezTo>
                    <a:pt x="21590" y="2515989"/>
                    <a:pt x="20320" y="2626991"/>
                    <a:pt x="20320" y="2735816"/>
                  </a:cubicBezTo>
                  <a:cubicBezTo>
                    <a:pt x="20320" y="2751051"/>
                    <a:pt x="19050" y="2764110"/>
                    <a:pt x="17780" y="277674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747006" y="876105"/>
            <a:ext cx="4233270" cy="4761721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646131">
            <a:off x="6547387" y="3212605"/>
            <a:ext cx="872698" cy="1610684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8522624" y="4836375"/>
            <a:ext cx="2735696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20"/>
              </a:lnSpc>
              <a:spcBef>
                <a:spcPct val="0"/>
              </a:spcBef>
            </a:pP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nạp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409" r="100000">
                        <a14:foregroundMark x1="35215" y1="6799" x2="29839" y2="9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6844" y="4304158"/>
            <a:ext cx="2507551" cy="2379477"/>
          </a:xfrm>
          <a:prstGeom prst="rect">
            <a:avLst/>
          </a:prstGeom>
        </p:spPr>
      </p:pic>
      <p:pic>
        <p:nvPicPr>
          <p:cNvPr id="33" name="Picture 2" descr="Bài 16: Ngày em vào Đội trang 70, 71 SGK Tiếng Việt 3 tập 1 Kết nối tri  thức với cuộc sống | Tiếng Việt 3 - Kết nối tri thức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17" y="1200360"/>
            <a:ext cx="3240155" cy="337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ách thắt khăn quàng đ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36" end="25830.4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825" y="532346"/>
            <a:ext cx="7200893" cy="4083654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3012055" y="4858168"/>
            <a:ext cx="5092675" cy="198813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quàng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9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34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0"/>
            <a:ext cx="4512945" cy="685800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3622" y="657225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chemeClr val="accent2">
                    <a:lumMod val="75000"/>
                  </a:schemeClr>
                </a:solidFill>
                <a:latin typeface="#9Slide07 Bungee Inline" pitchFamily="2" charset="0"/>
              </a:rPr>
              <a:t>t</a:t>
            </a:r>
            <a:endParaRPr lang="en-US" sz="16600" dirty="0">
              <a:solidFill>
                <a:schemeClr val="accent2">
                  <a:lumMod val="75000"/>
                </a:schemeClr>
              </a:solidFill>
              <a:latin typeface="#9Slide07 Bungee Inlin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7084" y="129794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C00000"/>
                </a:solidFill>
                <a:latin typeface="#9Slide07 Bungee Inline" pitchFamily="2" charset="0"/>
              </a:rPr>
              <a:t>h</a:t>
            </a:r>
            <a:endParaRPr lang="en-US" sz="16600" dirty="0">
              <a:solidFill>
                <a:srgbClr val="C00000"/>
              </a:solidFill>
              <a:latin typeface="#9Slide07 Bungee Inlin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4347" y="734924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CE03"/>
                </a:solidFill>
                <a:latin typeface="#9Slide07 Bungee Inline" pitchFamily="2" charset="0"/>
              </a:rPr>
              <a:t>Ự</a:t>
            </a:r>
            <a:endParaRPr lang="en-US" sz="16600" dirty="0">
              <a:solidFill>
                <a:srgbClr val="FFCE03"/>
              </a:solidFill>
              <a:latin typeface="#9Slide07 Bungee Inline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9898" y="1106399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00505"/>
                </a:solidFill>
                <a:latin typeface="#9Slide07 Bungee Inline" pitchFamily="2" charset="0"/>
              </a:rPr>
              <a:t>c</a:t>
            </a:r>
            <a:endParaRPr lang="en-US" sz="16600" dirty="0">
              <a:solidFill>
                <a:srgbClr val="F00505"/>
              </a:solidFill>
              <a:latin typeface="#9Slide07 Bungee Inline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0586" y="3267443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00505"/>
                </a:solidFill>
                <a:latin typeface="#9Slide07 Bungee Inline" pitchFamily="2" charset="0"/>
              </a:rPr>
              <a:t>h</a:t>
            </a:r>
            <a:endParaRPr lang="en-US" sz="16600" dirty="0">
              <a:solidFill>
                <a:srgbClr val="F00505"/>
              </a:solidFill>
              <a:latin typeface="#9Slide07 Bungee Inline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9607" y="378333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D6104"/>
                </a:solidFill>
                <a:latin typeface="#9Slide07 Bungee Inline" pitchFamily="2" charset="0"/>
              </a:rPr>
              <a:t>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1669" y="3088447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chemeClr val="bg2">
                    <a:lumMod val="50000"/>
                  </a:schemeClr>
                </a:solidFill>
                <a:latin typeface="#9Slide07 Bungee Inline" pitchFamily="2" charset="0"/>
              </a:rPr>
              <a:t>h</a:t>
            </a:r>
            <a:endParaRPr lang="en-US" sz="16600" dirty="0">
              <a:solidFill>
                <a:schemeClr val="bg2">
                  <a:lumMod val="50000"/>
                </a:schemeClr>
              </a:solidFill>
              <a:latin typeface="#9Slide07 Bungee Inline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0891" y="358140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BF15"/>
                </a:solidFill>
                <a:latin typeface="#9Slide07 Bungee Inline" pitchFamily="2" charset="0"/>
              </a:rPr>
              <a:t>n</a:t>
            </a:r>
            <a:endParaRPr lang="en-US" sz="16600" dirty="0">
              <a:solidFill>
                <a:srgbClr val="FFBF15"/>
              </a:solidFill>
              <a:latin typeface="#9Slide07 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615951"/>
            <a:ext cx="11118013" cy="4789655"/>
            <a:chOff x="0" y="0"/>
            <a:chExt cx="5637179" cy="2428505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549577" y="5547770"/>
            <a:ext cx="11118013" cy="864788"/>
            <a:chOff x="0" y="0"/>
            <a:chExt cx="5637179" cy="438474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5606699" cy="414344"/>
            </a:xfrm>
            <a:custGeom>
              <a:avLst/>
              <a:gdLst/>
              <a:ahLst/>
              <a:cxnLst/>
              <a:rect l="l" t="t" r="r" b="b"/>
              <a:pathLst>
                <a:path w="5606699" h="414344">
                  <a:moveTo>
                    <a:pt x="1270" y="0"/>
                  </a:moveTo>
                  <a:lnTo>
                    <a:pt x="5606699" y="15240"/>
                  </a:lnTo>
                  <a:lnTo>
                    <a:pt x="5574949" y="414344"/>
                  </a:lnTo>
                  <a:lnTo>
                    <a:pt x="2029182" y="414344"/>
                  </a:lnTo>
                  <a:lnTo>
                    <a:pt x="0" y="387674"/>
                  </a:lnTo>
                  <a:lnTo>
                    <a:pt x="11430" y="153979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5635909" cy="439745"/>
            </a:xfrm>
            <a:custGeom>
              <a:avLst/>
              <a:gdLst/>
              <a:ahLst/>
              <a:cxnLst/>
              <a:rect l="l" t="t" r="r" b="b"/>
              <a:pathLst>
                <a:path w="5635909" h="439745">
                  <a:moveTo>
                    <a:pt x="5601619" y="414345"/>
                  </a:moveTo>
                  <a:cubicBezTo>
                    <a:pt x="5599079" y="418155"/>
                    <a:pt x="5595269" y="423235"/>
                    <a:pt x="5591459" y="427045"/>
                  </a:cubicBezTo>
                  <a:cubicBezTo>
                    <a:pt x="5587649" y="429585"/>
                    <a:pt x="5582569" y="432125"/>
                    <a:pt x="5578759" y="432125"/>
                  </a:cubicBezTo>
                  <a:cubicBezTo>
                    <a:pt x="5406791" y="430855"/>
                    <a:pt x="5165756" y="437205"/>
                    <a:pt x="4920257" y="439745"/>
                  </a:cubicBezTo>
                  <a:cubicBezTo>
                    <a:pt x="4844376" y="439745"/>
                    <a:pt x="4764031" y="438475"/>
                    <a:pt x="4688149" y="438475"/>
                  </a:cubicBezTo>
                  <a:cubicBezTo>
                    <a:pt x="4518532" y="437205"/>
                    <a:pt x="4348915" y="435935"/>
                    <a:pt x="4179298" y="435935"/>
                  </a:cubicBezTo>
                  <a:lnTo>
                    <a:pt x="3625810" y="435935"/>
                  </a:lnTo>
                  <a:cubicBezTo>
                    <a:pt x="3500829" y="435935"/>
                    <a:pt x="3380311" y="434665"/>
                    <a:pt x="3255330" y="434665"/>
                  </a:cubicBezTo>
                  <a:cubicBezTo>
                    <a:pt x="3148204" y="434665"/>
                    <a:pt x="3036613" y="434665"/>
                    <a:pt x="2929487" y="435935"/>
                  </a:cubicBezTo>
                  <a:lnTo>
                    <a:pt x="2862533" y="435935"/>
                  </a:lnTo>
                  <a:cubicBezTo>
                    <a:pt x="2706306" y="434665"/>
                    <a:pt x="965498" y="433395"/>
                    <a:pt x="809272" y="430855"/>
                  </a:cubicBezTo>
                  <a:cubicBezTo>
                    <a:pt x="715536" y="429585"/>
                    <a:pt x="621801" y="424505"/>
                    <a:pt x="528065" y="421965"/>
                  </a:cubicBezTo>
                  <a:cubicBezTo>
                    <a:pt x="358448" y="416885"/>
                    <a:pt x="188830" y="413075"/>
                    <a:pt x="41910" y="407995"/>
                  </a:cubicBezTo>
                  <a:cubicBezTo>
                    <a:pt x="33020" y="406725"/>
                    <a:pt x="24130" y="404185"/>
                    <a:pt x="16510" y="400375"/>
                  </a:cubicBezTo>
                  <a:cubicBezTo>
                    <a:pt x="5080" y="395295"/>
                    <a:pt x="0" y="383865"/>
                    <a:pt x="1270" y="373071"/>
                  </a:cubicBezTo>
                  <a:cubicBezTo>
                    <a:pt x="2540" y="358971"/>
                    <a:pt x="3810" y="344628"/>
                    <a:pt x="3810" y="330528"/>
                  </a:cubicBezTo>
                  <a:cubicBezTo>
                    <a:pt x="5080" y="316186"/>
                    <a:pt x="17780" y="165707"/>
                    <a:pt x="17780" y="151364"/>
                  </a:cubicBezTo>
                  <a:cubicBezTo>
                    <a:pt x="19050" y="137507"/>
                    <a:pt x="20320" y="123651"/>
                    <a:pt x="19050" y="109551"/>
                  </a:cubicBezTo>
                  <a:cubicBezTo>
                    <a:pt x="17780" y="95694"/>
                    <a:pt x="16510" y="8208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75517"/>
                    <a:pt x="5632099" y="82810"/>
                    <a:pt x="5628289" y="90103"/>
                  </a:cubicBezTo>
                  <a:cubicBezTo>
                    <a:pt x="5624479" y="96180"/>
                    <a:pt x="5623209" y="102501"/>
                    <a:pt x="5621939" y="108578"/>
                  </a:cubicBezTo>
                  <a:cubicBezTo>
                    <a:pt x="5619399" y="118789"/>
                    <a:pt x="5618129" y="128999"/>
                    <a:pt x="5616859" y="139209"/>
                  </a:cubicBezTo>
                  <a:cubicBezTo>
                    <a:pt x="5615589" y="148690"/>
                    <a:pt x="5614319" y="158171"/>
                    <a:pt x="5614319" y="167652"/>
                  </a:cubicBezTo>
                  <a:cubicBezTo>
                    <a:pt x="5614319" y="183453"/>
                    <a:pt x="5602889" y="335147"/>
                    <a:pt x="5601619" y="350949"/>
                  </a:cubicBezTo>
                  <a:cubicBezTo>
                    <a:pt x="5604159" y="361159"/>
                    <a:pt x="5602889" y="371369"/>
                    <a:pt x="5601619" y="414344"/>
                  </a:cubicBezTo>
                  <a:close/>
                  <a:moveTo>
                    <a:pt x="17780" y="383864"/>
                  </a:moveTo>
                  <a:cubicBezTo>
                    <a:pt x="22860" y="385134"/>
                    <a:pt x="29210" y="387674"/>
                    <a:pt x="36830" y="387674"/>
                  </a:cubicBezTo>
                  <a:cubicBezTo>
                    <a:pt x="184367" y="392754"/>
                    <a:pt x="367375" y="397834"/>
                    <a:pt x="545919" y="401644"/>
                  </a:cubicBezTo>
                  <a:cubicBezTo>
                    <a:pt x="630728" y="404184"/>
                    <a:pt x="715536" y="407994"/>
                    <a:pt x="804808" y="409264"/>
                  </a:cubicBezTo>
                  <a:cubicBezTo>
                    <a:pt x="862835" y="410534"/>
                    <a:pt x="2505444" y="406724"/>
                    <a:pt x="2559007" y="407994"/>
                  </a:cubicBezTo>
                  <a:cubicBezTo>
                    <a:pt x="2652743" y="409264"/>
                    <a:pt x="2746479" y="411804"/>
                    <a:pt x="2840215" y="413074"/>
                  </a:cubicBezTo>
                  <a:cubicBezTo>
                    <a:pt x="2884851" y="414344"/>
                    <a:pt x="2925023" y="414344"/>
                    <a:pt x="2969659" y="414344"/>
                  </a:cubicBezTo>
                  <a:cubicBezTo>
                    <a:pt x="3170522" y="414344"/>
                    <a:pt x="3366920" y="413074"/>
                    <a:pt x="3567783" y="414344"/>
                  </a:cubicBezTo>
                  <a:cubicBezTo>
                    <a:pt x="3643664" y="414344"/>
                    <a:pt x="3724010" y="416884"/>
                    <a:pt x="3799891" y="416884"/>
                  </a:cubicBezTo>
                  <a:cubicBezTo>
                    <a:pt x="3915945" y="416884"/>
                    <a:pt x="4027535" y="413074"/>
                    <a:pt x="4143589" y="413074"/>
                  </a:cubicBezTo>
                  <a:cubicBezTo>
                    <a:pt x="4281961" y="413074"/>
                    <a:pt x="4415869" y="414344"/>
                    <a:pt x="4554241" y="414344"/>
                  </a:cubicBezTo>
                  <a:cubicBezTo>
                    <a:pt x="4737249" y="414344"/>
                    <a:pt x="4924721" y="414344"/>
                    <a:pt x="5107729" y="413074"/>
                  </a:cubicBezTo>
                  <a:cubicBezTo>
                    <a:pt x="5272882" y="411804"/>
                    <a:pt x="5433572" y="409264"/>
                    <a:pt x="5563519" y="406724"/>
                  </a:cubicBezTo>
                  <a:cubicBezTo>
                    <a:pt x="5568599" y="406724"/>
                    <a:pt x="5573679" y="404184"/>
                    <a:pt x="5580029" y="402914"/>
                  </a:cubicBezTo>
                  <a:cubicBezTo>
                    <a:pt x="5580029" y="390214"/>
                    <a:pt x="5581299" y="377514"/>
                    <a:pt x="5581299" y="372342"/>
                  </a:cubicBezTo>
                  <a:lnTo>
                    <a:pt x="5581299" y="364805"/>
                  </a:lnTo>
                  <a:cubicBezTo>
                    <a:pt x="5582569" y="352407"/>
                    <a:pt x="5585109" y="339766"/>
                    <a:pt x="5583839" y="327368"/>
                  </a:cubicBezTo>
                  <a:cubicBezTo>
                    <a:pt x="5582569" y="309865"/>
                    <a:pt x="5595269" y="156712"/>
                    <a:pt x="5599079" y="139209"/>
                  </a:cubicBezTo>
                  <a:cubicBezTo>
                    <a:pt x="5601619" y="128999"/>
                    <a:pt x="5604159" y="118789"/>
                    <a:pt x="5604159" y="108578"/>
                  </a:cubicBezTo>
                  <a:cubicBezTo>
                    <a:pt x="5604159" y="100070"/>
                    <a:pt x="5605429" y="91804"/>
                    <a:pt x="5613049" y="83539"/>
                  </a:cubicBezTo>
                  <a:cubicBezTo>
                    <a:pt x="5616859" y="78677"/>
                    <a:pt x="5619399" y="73815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4787"/>
                    <a:pt x="31750" y="82567"/>
                    <a:pt x="34290" y="90103"/>
                  </a:cubicBezTo>
                  <a:cubicBezTo>
                    <a:pt x="36830" y="103716"/>
                    <a:pt x="38100" y="117330"/>
                    <a:pt x="38100" y="130944"/>
                  </a:cubicBezTo>
                  <a:cubicBezTo>
                    <a:pt x="38100" y="139695"/>
                    <a:pt x="36830" y="148204"/>
                    <a:pt x="35560" y="156955"/>
                  </a:cubicBezTo>
                  <a:cubicBezTo>
                    <a:pt x="34290" y="165464"/>
                    <a:pt x="22860" y="309622"/>
                    <a:pt x="21590" y="317887"/>
                  </a:cubicBezTo>
                  <a:lnTo>
                    <a:pt x="21590" y="333932"/>
                  </a:lnTo>
                  <a:cubicBezTo>
                    <a:pt x="21590" y="346087"/>
                    <a:pt x="20320" y="358485"/>
                    <a:pt x="20320" y="370640"/>
                  </a:cubicBezTo>
                  <a:cubicBezTo>
                    <a:pt x="20320" y="372342"/>
                    <a:pt x="19050" y="373800"/>
                    <a:pt x="17780" y="383864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30210" flipH="1">
            <a:off x="10943063" y="35182"/>
            <a:ext cx="806775" cy="148901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59440" y="644047"/>
            <a:ext cx="68958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72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nl-NL" sz="7200" b="1" spc="3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</a:t>
            </a:r>
          </a:p>
          <a:p>
            <a:pPr algn="ctr"/>
            <a:r>
              <a:rPr lang="nl-NL" sz="72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</a:t>
            </a:r>
            <a:endParaRPr lang="vi-VN" sz="7200" b="1" spc="300" dirty="0" smtClean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72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hoạch </a:t>
            </a:r>
          </a:p>
          <a:p>
            <a:pPr algn="ctr"/>
            <a:r>
              <a:rPr lang="nl-NL" sz="72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 đấu</a:t>
            </a:r>
            <a:endParaRPr lang="en-US" sz="72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0873E205-033A-0847-A920-BFA024C803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906" y="369438"/>
            <a:ext cx="5186908" cy="51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615950"/>
            <a:ext cx="11118013" cy="5697543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35513" flipH="1">
            <a:off x="75838" y="114288"/>
            <a:ext cx="1563685" cy="119124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153068" y="781325"/>
            <a:ext cx="10421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trở thành đội viên, em cần rèn luyện những phẩm chất, đức tính gì?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973212" y="1848158"/>
            <a:ext cx="6172479" cy="4335212"/>
            <a:chOff x="5865741" y="1648911"/>
            <a:chExt cx="6172479" cy="4335212"/>
          </a:xfrm>
        </p:grpSpPr>
        <p:grpSp>
          <p:nvGrpSpPr>
            <p:cNvPr id="45" name="Group 23"/>
            <p:cNvGrpSpPr/>
            <p:nvPr/>
          </p:nvGrpSpPr>
          <p:grpSpPr>
            <a:xfrm>
              <a:off x="5865741" y="1648911"/>
              <a:ext cx="5371918" cy="4040849"/>
              <a:chOff x="0" y="0"/>
              <a:chExt cx="2146400" cy="2414341"/>
            </a:xfrm>
          </p:grpSpPr>
          <p:sp>
            <p:nvSpPr>
              <p:cNvPr id="46" name="Freeform 24"/>
              <p:cNvSpPr/>
              <p:nvPr/>
            </p:nvSpPr>
            <p:spPr>
              <a:xfrm>
                <a:off x="16510" y="11430"/>
                <a:ext cx="2115920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  <p:sp>
            <p:nvSpPr>
              <p:cNvPr id="47" name="Freeform 25"/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solidFill>
                <a:srgbClr val="442816"/>
              </a:solidFill>
            </p:spPr>
          </p:sp>
        </p:grpSp>
        <p:grpSp>
          <p:nvGrpSpPr>
            <p:cNvPr id="51" name="Group 50"/>
            <p:cNvGrpSpPr/>
            <p:nvPr/>
          </p:nvGrpSpPr>
          <p:grpSpPr>
            <a:xfrm>
              <a:off x="6033198" y="1787723"/>
              <a:ext cx="5033824" cy="3858648"/>
              <a:chOff x="6033198" y="1787723"/>
              <a:chExt cx="5033824" cy="3858648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033198" y="1787723"/>
                <a:ext cx="503382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2800" dirty="0" smtClean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 hoạch phấn đấu để </a:t>
                </a:r>
                <a:r>
                  <a:rPr lang="nl-NL" sz="28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trở thành đội </a:t>
                </a:r>
                <a:r>
                  <a:rPr lang="nl-NL" sz="2800" dirty="0" smtClean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viên</a:t>
                </a:r>
                <a:endParaRPr lang="en-US" sz="28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128079" y="2537828"/>
                <a:ext cx="4068107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Hằng ngày, em sẽ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Tập thể dục buổi sáng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 đúng giờ, đi học đúng giờ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 cực học tập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Giữ vệ sinh cá nhân sạch sẽ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37199" y1="46417" x2="49453" y2="71498"/>
                          <a14:foregroundMark x1="54267" y1="42182" x2="54267" y2="42182"/>
                          <a14:foregroundMark x1="44858" y1="42345" x2="44858" y2="42345"/>
                          <a14:foregroundMark x1="51422" y1="13681" x2="51422" y2="13681"/>
                          <a14:foregroundMark x1="59737" y1="8143" x2="60175" y2="16775"/>
                          <a14:foregroundMark x1="63895" y1="13844" x2="63895" y2="20358"/>
                          <a14:foregroundMark x1="74836" y1="38762" x2="74836" y2="38762"/>
                          <a14:foregroundMark x1="74179" y1="40391" x2="74179" y2="40391"/>
                          <a14:foregroundMark x1="61269" y1="41531" x2="59737" y2="61075"/>
                          <a14:foregroundMark x1="41357" y1="14495" x2="43326" y2="141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57124" y="2247596"/>
              <a:ext cx="2781096" cy="3736527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66" y="3987198"/>
            <a:ext cx="3129821" cy="3129821"/>
          </a:xfrm>
          <a:prstGeom prst="rect">
            <a:avLst/>
          </a:prstGeom>
        </p:spPr>
      </p:pic>
      <p:sp>
        <p:nvSpPr>
          <p:cNvPr id="54" name="Cloud 53"/>
          <p:cNvSpPr/>
          <p:nvPr/>
        </p:nvSpPr>
        <p:spPr>
          <a:xfrm>
            <a:off x="1396719" y="2199634"/>
            <a:ext cx="4606249" cy="2401941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615950"/>
            <a:ext cx="11118013" cy="5697543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35513" flipH="1">
            <a:off x="75838" y="114288"/>
            <a:ext cx="1563685" cy="1191243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756971" y="926196"/>
            <a:ext cx="6069186" cy="4749351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</a:t>
            </a:r>
          </a:p>
          <a:p>
            <a:pPr algn="ctr"/>
            <a:r>
              <a:rPr lang="vi-VN" sz="7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HOẠCH </a:t>
            </a:r>
          </a:p>
          <a:p>
            <a:pPr algn="ctr"/>
            <a:r>
              <a:rPr lang="vi-VN" sz="7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</a:t>
            </a:r>
            <a:endParaRPr lang="en-US" sz="7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图片 4">
            <a:extLst>
              <a:ext uri="{FF2B5EF4-FFF2-40B4-BE49-F238E27FC236}">
                <a16:creationId xmlns:a16="http://schemas.microsoft.com/office/drawing/2014/main" id="{BE9BB89C-25BE-E247-8D05-D906E184AA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97" y="2047942"/>
            <a:ext cx="65817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0"/>
            <a:ext cx="4512945" cy="685800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3622" y="657225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chemeClr val="accent2">
                    <a:lumMod val="75000"/>
                  </a:schemeClr>
                </a:solidFill>
                <a:latin typeface="#9Slide07 Bungee Inline" pitchFamily="2" charset="0"/>
              </a:rPr>
              <a:t>c</a:t>
            </a:r>
            <a:endParaRPr lang="en-US" sz="16600" dirty="0">
              <a:solidFill>
                <a:schemeClr val="accent2">
                  <a:lumMod val="75000"/>
                </a:schemeClr>
              </a:solidFill>
              <a:latin typeface="#9Slide07 Bungee Inlin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7084" y="129794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#9Slide07 Bungee Inline" pitchFamily="2" charset="0"/>
              </a:rPr>
              <a:t>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3582" y="688046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CE03"/>
                </a:solidFill>
                <a:latin typeface="#9Slide07 Bungee Inline" pitchFamily="2" charset="0"/>
              </a:rPr>
              <a:t>N</a:t>
            </a:r>
            <a:endParaRPr lang="en-US" sz="16600" dirty="0">
              <a:solidFill>
                <a:srgbClr val="FFCE03"/>
              </a:solidFill>
              <a:latin typeface="#9Slide07 Bungee Inline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5065" y="1272055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00505"/>
                </a:solidFill>
                <a:latin typeface="#9Slide07 Bungee Inline" pitchFamily="2" charset="0"/>
              </a:rPr>
              <a:t>G</a:t>
            </a:r>
            <a:endParaRPr lang="en-US" sz="16600" dirty="0">
              <a:solidFill>
                <a:srgbClr val="F00505"/>
              </a:solidFill>
              <a:latin typeface="#9Slide07 Bungee Inline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9610" y="398526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D6104"/>
                </a:solidFill>
                <a:latin typeface="#9Slide07 Bungee Inline" pitchFamily="2" charset="0"/>
              </a:rPr>
              <a:t>C</a:t>
            </a:r>
            <a:endParaRPr lang="en-US" sz="16600" dirty="0">
              <a:solidFill>
                <a:srgbClr val="FD6104"/>
              </a:solidFill>
              <a:latin typeface="#9Slide07 Bungee Inline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2997" y="378333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BF15"/>
                </a:solidFill>
                <a:latin typeface="#9Slide07 Bungee Inline" pitchFamily="2" charset="0"/>
              </a:rPr>
              <a:t>Ố</a:t>
            </a:r>
            <a:endParaRPr lang="en-US" sz="16600" dirty="0">
              <a:solidFill>
                <a:srgbClr val="FFBF15"/>
              </a:solidFill>
              <a:latin typeface="#9Slide07 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 rot="1638578">
            <a:off x="-793104" y="426239"/>
            <a:ext cx="1586207" cy="519123"/>
          </a:xfrm>
          <a:prstGeom prst="rect">
            <a:avLst/>
          </a:prstGeom>
        </p:spPr>
      </p:pic>
      <p:pic>
        <p:nvPicPr>
          <p:cNvPr id="118" name="Picture 118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4"/>
              </a:ext>
            </a:extLst>
          </a:blip>
          <a:srcRect/>
          <a:stretch>
            <a:fillRect/>
          </a:stretch>
        </p:blipFill>
        <p:spPr>
          <a:xfrm rot="-579270">
            <a:off x="6431" y="4351307"/>
            <a:ext cx="1400976" cy="1379271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6"/>
              </a:ext>
            </a:extLst>
          </a:blip>
          <a:srcRect/>
          <a:stretch>
            <a:fillRect/>
          </a:stretch>
        </p:blipFill>
        <p:spPr>
          <a:xfrm rot="1434936">
            <a:off x="11109068" y="335815"/>
            <a:ext cx="1009635" cy="985771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8"/>
              </a:ext>
            </a:extLst>
          </a:blip>
          <a:srcRect/>
          <a:stretch>
            <a:fillRect/>
          </a:stretch>
        </p:blipFill>
        <p:spPr>
          <a:xfrm>
            <a:off x="163126" y="5965580"/>
            <a:ext cx="780795" cy="780795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0"/>
              </a:ext>
            </a:extLst>
          </a:blip>
          <a:srcRect/>
          <a:stretch>
            <a:fillRect/>
          </a:stretch>
        </p:blipFill>
        <p:spPr>
          <a:xfrm rot="734474">
            <a:off x="481471" y="-253533"/>
            <a:ext cx="684640" cy="689655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2"/>
              </a:ext>
            </a:extLst>
          </a:blip>
          <a:srcRect/>
          <a:stretch>
            <a:fillRect/>
          </a:stretch>
        </p:blipFill>
        <p:spPr>
          <a:xfrm rot="734474">
            <a:off x="11913316" y="5160639"/>
            <a:ext cx="304662" cy="306894"/>
          </a:xfrm>
          <a:prstGeom prst="rect">
            <a:avLst/>
          </a:prstGeom>
        </p:spPr>
      </p:pic>
      <p:pic>
        <p:nvPicPr>
          <p:cNvPr id="13" name="Picture 12">
            <a:hlinkClick r:id="rId63" action="ppaction://hlinksldjump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1" y="940135"/>
            <a:ext cx="4401693" cy="5688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23791" y="1564682"/>
            <a:ext cx="7443861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0"/>
            <a:ext cx="4512945" cy="685800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6337" y="944261"/>
            <a:ext cx="56535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Bungee Inline" pitchFamily="2" charset="0"/>
                <a:ea typeface="+mn-ea"/>
                <a:cs typeface="+mn-cs"/>
              </a:rPr>
              <a:t>Tạm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Bungee Inline" pitchFamily="2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3389" y="3429000"/>
            <a:ext cx="58421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F15"/>
                </a:solidFill>
                <a:effectLst/>
                <a:uLnTx/>
                <a:uFillTx/>
                <a:latin typeface="#9Slide07 Bungee Inline" pitchFamily="2" charset="0"/>
                <a:ea typeface="+mn-ea"/>
                <a:cs typeface="+mn-cs"/>
              </a:rPr>
              <a:t>Biệt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BF15"/>
              </a:solidFill>
              <a:effectLst/>
              <a:uLnTx/>
              <a:uFillTx/>
              <a:latin typeface="#9Slide07 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99" y="847222"/>
            <a:ext cx="6697945" cy="52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745431" y="531795"/>
            <a:ext cx="6267879" cy="4482562"/>
            <a:chOff x="0" y="0"/>
            <a:chExt cx="3178010" cy="2831356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3147530" cy="2807226"/>
            </a:xfrm>
            <a:custGeom>
              <a:avLst/>
              <a:gdLst/>
              <a:ahLst/>
              <a:cxnLst/>
              <a:rect l="l" t="t" r="r" b="b"/>
              <a:pathLst>
                <a:path w="3147530" h="2807226">
                  <a:moveTo>
                    <a:pt x="1270" y="0"/>
                  </a:moveTo>
                  <a:lnTo>
                    <a:pt x="3147530" y="15240"/>
                  </a:lnTo>
                  <a:lnTo>
                    <a:pt x="3115780" y="2807226"/>
                  </a:lnTo>
                  <a:lnTo>
                    <a:pt x="1137054" y="2807226"/>
                  </a:lnTo>
                  <a:lnTo>
                    <a:pt x="0" y="2780556"/>
                  </a:lnTo>
                  <a:lnTo>
                    <a:pt x="11430" y="897030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3176740" cy="2832626"/>
            </a:xfrm>
            <a:custGeom>
              <a:avLst/>
              <a:gdLst/>
              <a:ahLst/>
              <a:cxnLst/>
              <a:rect l="l" t="t" r="r" b="b"/>
              <a:pathLst>
                <a:path w="3176740" h="2832626">
                  <a:moveTo>
                    <a:pt x="3142450" y="2807226"/>
                  </a:moveTo>
                  <a:cubicBezTo>
                    <a:pt x="3139910" y="2811036"/>
                    <a:pt x="3136100" y="2816116"/>
                    <a:pt x="3132290" y="2819926"/>
                  </a:cubicBezTo>
                  <a:cubicBezTo>
                    <a:pt x="3128480" y="2822466"/>
                    <a:pt x="3123400" y="2825006"/>
                    <a:pt x="3119590" y="2825006"/>
                  </a:cubicBezTo>
                  <a:cubicBezTo>
                    <a:pt x="3011455" y="2823736"/>
                    <a:pt x="2878219" y="2830086"/>
                    <a:pt x="2742517" y="2832626"/>
                  </a:cubicBezTo>
                  <a:cubicBezTo>
                    <a:pt x="2700573" y="2832626"/>
                    <a:pt x="2656161" y="2831356"/>
                    <a:pt x="2614216" y="2831356"/>
                  </a:cubicBezTo>
                  <a:cubicBezTo>
                    <a:pt x="2520458" y="2830086"/>
                    <a:pt x="2426700" y="2828816"/>
                    <a:pt x="2332942" y="2828816"/>
                  </a:cubicBezTo>
                  <a:lnTo>
                    <a:pt x="2026994" y="2828816"/>
                  </a:lnTo>
                  <a:cubicBezTo>
                    <a:pt x="1957909" y="2828816"/>
                    <a:pt x="1891292" y="2827546"/>
                    <a:pt x="1822207" y="2827546"/>
                  </a:cubicBezTo>
                  <a:cubicBezTo>
                    <a:pt x="1762991" y="2827546"/>
                    <a:pt x="1701308" y="2827546"/>
                    <a:pt x="1642093" y="2828816"/>
                  </a:cubicBezTo>
                  <a:lnTo>
                    <a:pt x="1605083" y="2828816"/>
                  </a:lnTo>
                  <a:cubicBezTo>
                    <a:pt x="1518727" y="2827546"/>
                    <a:pt x="556472" y="2826276"/>
                    <a:pt x="470116" y="2823736"/>
                  </a:cubicBezTo>
                  <a:cubicBezTo>
                    <a:pt x="418302" y="2822466"/>
                    <a:pt x="366489" y="2817386"/>
                    <a:pt x="314675" y="2814846"/>
                  </a:cubicBezTo>
                  <a:cubicBezTo>
                    <a:pt x="220917" y="2809766"/>
                    <a:pt x="127159" y="2805956"/>
                    <a:pt x="41910" y="2800876"/>
                  </a:cubicBezTo>
                  <a:cubicBezTo>
                    <a:pt x="33020" y="2799606"/>
                    <a:pt x="24130" y="2797066"/>
                    <a:pt x="16510" y="2793256"/>
                  </a:cubicBezTo>
                  <a:cubicBezTo>
                    <a:pt x="5080" y="2788176"/>
                    <a:pt x="0" y="2776746"/>
                    <a:pt x="1270" y="2757581"/>
                  </a:cubicBezTo>
                  <a:cubicBezTo>
                    <a:pt x="2540" y="2631344"/>
                    <a:pt x="3810" y="2502930"/>
                    <a:pt x="3810" y="2376693"/>
                  </a:cubicBezTo>
                  <a:cubicBezTo>
                    <a:pt x="5080" y="2248279"/>
                    <a:pt x="17780" y="901024"/>
                    <a:pt x="17780" y="772610"/>
                  </a:cubicBezTo>
                  <a:cubicBezTo>
                    <a:pt x="19050" y="648549"/>
                    <a:pt x="20320" y="524489"/>
                    <a:pt x="19050" y="398251"/>
                  </a:cubicBezTo>
                  <a:cubicBezTo>
                    <a:pt x="17780" y="274191"/>
                    <a:pt x="16510" y="15230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5345" y="5080"/>
                    <a:pt x="129626" y="3810"/>
                  </a:cubicBezTo>
                  <a:cubicBezTo>
                    <a:pt x="206113" y="1270"/>
                    <a:pt x="285067" y="1270"/>
                    <a:pt x="361554" y="1270"/>
                  </a:cubicBezTo>
                  <a:cubicBezTo>
                    <a:pt x="457780" y="2540"/>
                    <a:pt x="1429903" y="5080"/>
                    <a:pt x="1526129" y="6350"/>
                  </a:cubicBezTo>
                  <a:cubicBezTo>
                    <a:pt x="1619887" y="7620"/>
                    <a:pt x="1713645" y="7620"/>
                    <a:pt x="1807403" y="7620"/>
                  </a:cubicBezTo>
                  <a:cubicBezTo>
                    <a:pt x="1859217" y="7620"/>
                    <a:pt x="1911030" y="7620"/>
                    <a:pt x="1962844" y="8890"/>
                  </a:cubicBezTo>
                  <a:cubicBezTo>
                    <a:pt x="2064004" y="11430"/>
                    <a:pt x="2167632" y="10160"/>
                    <a:pt x="2268792" y="2540"/>
                  </a:cubicBezTo>
                  <a:cubicBezTo>
                    <a:pt x="2310736" y="0"/>
                    <a:pt x="2352681" y="2540"/>
                    <a:pt x="2394625" y="2540"/>
                  </a:cubicBezTo>
                  <a:cubicBezTo>
                    <a:pt x="2488383" y="2540"/>
                    <a:pt x="2582141" y="1270"/>
                    <a:pt x="2675899" y="3810"/>
                  </a:cubicBezTo>
                  <a:cubicBezTo>
                    <a:pt x="2794331" y="6350"/>
                    <a:pt x="2910295" y="13970"/>
                    <a:pt x="3028726" y="17780"/>
                  </a:cubicBezTo>
                  <a:cubicBezTo>
                    <a:pt x="3080540" y="20320"/>
                    <a:pt x="3110700" y="19050"/>
                    <a:pt x="3137370" y="21590"/>
                  </a:cubicBezTo>
                  <a:cubicBezTo>
                    <a:pt x="3146260" y="22860"/>
                    <a:pt x="3155150" y="25400"/>
                    <a:pt x="3164040" y="27940"/>
                  </a:cubicBezTo>
                  <a:cubicBezTo>
                    <a:pt x="3171660" y="30480"/>
                    <a:pt x="3175470" y="36830"/>
                    <a:pt x="3175470" y="46990"/>
                  </a:cubicBezTo>
                  <a:cubicBezTo>
                    <a:pt x="3176740" y="93541"/>
                    <a:pt x="3172930" y="158836"/>
                    <a:pt x="3169120" y="224131"/>
                  </a:cubicBezTo>
                  <a:cubicBezTo>
                    <a:pt x="3165310" y="278544"/>
                    <a:pt x="3164040" y="335133"/>
                    <a:pt x="3162770" y="389545"/>
                  </a:cubicBezTo>
                  <a:cubicBezTo>
                    <a:pt x="3160230" y="480958"/>
                    <a:pt x="3158960" y="572372"/>
                    <a:pt x="3157690" y="663785"/>
                  </a:cubicBezTo>
                  <a:cubicBezTo>
                    <a:pt x="3156420" y="748668"/>
                    <a:pt x="3155150" y="833552"/>
                    <a:pt x="3155150" y="918436"/>
                  </a:cubicBezTo>
                  <a:cubicBezTo>
                    <a:pt x="3155150" y="1059908"/>
                    <a:pt x="3143720" y="2418046"/>
                    <a:pt x="3142450" y="2559519"/>
                  </a:cubicBezTo>
                  <a:cubicBezTo>
                    <a:pt x="3144990" y="2650932"/>
                    <a:pt x="3143720" y="2742345"/>
                    <a:pt x="3142450" y="2807226"/>
                  </a:cubicBezTo>
                  <a:close/>
                  <a:moveTo>
                    <a:pt x="17780" y="2776746"/>
                  </a:moveTo>
                  <a:cubicBezTo>
                    <a:pt x="22860" y="2778016"/>
                    <a:pt x="29210" y="2780556"/>
                    <a:pt x="36830" y="2780556"/>
                  </a:cubicBezTo>
                  <a:cubicBezTo>
                    <a:pt x="124691" y="2785636"/>
                    <a:pt x="225852" y="2790716"/>
                    <a:pt x="324544" y="2794526"/>
                  </a:cubicBezTo>
                  <a:cubicBezTo>
                    <a:pt x="371423" y="2797066"/>
                    <a:pt x="418302" y="2800876"/>
                    <a:pt x="467649" y="2802146"/>
                  </a:cubicBezTo>
                  <a:cubicBezTo>
                    <a:pt x="499724" y="2803416"/>
                    <a:pt x="1407697" y="2799606"/>
                    <a:pt x="1437305" y="2800876"/>
                  </a:cubicBezTo>
                  <a:cubicBezTo>
                    <a:pt x="1489119" y="2802146"/>
                    <a:pt x="1540933" y="2804686"/>
                    <a:pt x="1592746" y="2805956"/>
                  </a:cubicBezTo>
                  <a:cubicBezTo>
                    <a:pt x="1617419" y="2807226"/>
                    <a:pt x="1639625" y="2807226"/>
                    <a:pt x="1664299" y="2807226"/>
                  </a:cubicBezTo>
                  <a:cubicBezTo>
                    <a:pt x="1775328" y="2807226"/>
                    <a:pt x="1883890" y="2805956"/>
                    <a:pt x="1994919" y="2807226"/>
                  </a:cubicBezTo>
                  <a:cubicBezTo>
                    <a:pt x="2036864" y="2807226"/>
                    <a:pt x="2081275" y="2809766"/>
                    <a:pt x="2123220" y="2809766"/>
                  </a:cubicBezTo>
                  <a:cubicBezTo>
                    <a:pt x="2187370" y="2809766"/>
                    <a:pt x="2249053" y="2805956"/>
                    <a:pt x="2313203" y="2805956"/>
                  </a:cubicBezTo>
                  <a:cubicBezTo>
                    <a:pt x="2389690" y="2805956"/>
                    <a:pt x="2463710" y="2807226"/>
                    <a:pt x="2540197" y="2807226"/>
                  </a:cubicBezTo>
                  <a:cubicBezTo>
                    <a:pt x="2641357" y="2807226"/>
                    <a:pt x="2744984" y="2807226"/>
                    <a:pt x="2846144" y="2805956"/>
                  </a:cubicBezTo>
                  <a:cubicBezTo>
                    <a:pt x="2937435" y="2804686"/>
                    <a:pt x="3026258" y="2802146"/>
                    <a:pt x="3104350" y="2799606"/>
                  </a:cubicBezTo>
                  <a:cubicBezTo>
                    <a:pt x="3109430" y="2799606"/>
                    <a:pt x="3114510" y="2797066"/>
                    <a:pt x="3120860" y="2795796"/>
                  </a:cubicBezTo>
                  <a:cubicBezTo>
                    <a:pt x="3120860" y="2783096"/>
                    <a:pt x="3122130" y="2770396"/>
                    <a:pt x="3122130" y="2751051"/>
                  </a:cubicBezTo>
                  <a:lnTo>
                    <a:pt x="3122130" y="2683580"/>
                  </a:lnTo>
                  <a:cubicBezTo>
                    <a:pt x="3123400" y="2572578"/>
                    <a:pt x="3125940" y="2459400"/>
                    <a:pt x="3124670" y="2348398"/>
                  </a:cubicBezTo>
                  <a:cubicBezTo>
                    <a:pt x="3123400" y="2191690"/>
                    <a:pt x="3136100" y="820493"/>
                    <a:pt x="3139910" y="663785"/>
                  </a:cubicBezTo>
                  <a:cubicBezTo>
                    <a:pt x="3142450" y="572371"/>
                    <a:pt x="3144990" y="480958"/>
                    <a:pt x="3144990" y="389545"/>
                  </a:cubicBezTo>
                  <a:cubicBezTo>
                    <a:pt x="3144990" y="313368"/>
                    <a:pt x="3146260" y="239366"/>
                    <a:pt x="3153880" y="165365"/>
                  </a:cubicBezTo>
                  <a:cubicBezTo>
                    <a:pt x="3157690" y="121835"/>
                    <a:pt x="3160230" y="78305"/>
                    <a:pt x="3155150" y="49530"/>
                  </a:cubicBezTo>
                  <a:cubicBezTo>
                    <a:pt x="3147530" y="49530"/>
                    <a:pt x="3141180" y="48260"/>
                    <a:pt x="3133560" y="48260"/>
                  </a:cubicBezTo>
                  <a:cubicBezTo>
                    <a:pt x="3100540" y="45720"/>
                    <a:pt x="3045997" y="45720"/>
                    <a:pt x="2979380" y="40640"/>
                  </a:cubicBezTo>
                  <a:cubicBezTo>
                    <a:pt x="2856013" y="33020"/>
                    <a:pt x="2730180" y="27940"/>
                    <a:pt x="2606814" y="27940"/>
                  </a:cubicBezTo>
                  <a:cubicBezTo>
                    <a:pt x="2520458" y="27940"/>
                    <a:pt x="2431635" y="31750"/>
                    <a:pt x="2345279" y="24130"/>
                  </a:cubicBezTo>
                  <a:lnTo>
                    <a:pt x="2320605" y="24130"/>
                  </a:lnTo>
                  <a:cubicBezTo>
                    <a:pt x="2249053" y="27940"/>
                    <a:pt x="2172566" y="33020"/>
                    <a:pt x="2098547" y="34290"/>
                  </a:cubicBezTo>
                  <a:cubicBezTo>
                    <a:pt x="2017125" y="35560"/>
                    <a:pt x="1938171" y="31750"/>
                    <a:pt x="1856749" y="30480"/>
                  </a:cubicBezTo>
                  <a:cubicBezTo>
                    <a:pt x="1780262" y="29210"/>
                    <a:pt x="1703776" y="27940"/>
                    <a:pt x="1629756" y="27940"/>
                  </a:cubicBezTo>
                  <a:cubicBezTo>
                    <a:pt x="1602616" y="27940"/>
                    <a:pt x="1577942" y="29210"/>
                    <a:pt x="1550802" y="27940"/>
                  </a:cubicBezTo>
                  <a:cubicBezTo>
                    <a:pt x="1457044" y="26670"/>
                    <a:pt x="487387" y="24130"/>
                    <a:pt x="391162" y="24130"/>
                  </a:cubicBezTo>
                  <a:cubicBezTo>
                    <a:pt x="307273" y="22860"/>
                    <a:pt x="223384" y="24130"/>
                    <a:pt x="139495" y="24130"/>
                  </a:cubicBezTo>
                  <a:cubicBezTo>
                    <a:pt x="9508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11"/>
                    <a:pt x="31750" y="156659"/>
                    <a:pt x="34290" y="224131"/>
                  </a:cubicBezTo>
                  <a:cubicBezTo>
                    <a:pt x="36830" y="346015"/>
                    <a:pt x="38100" y="467899"/>
                    <a:pt x="38100" y="589783"/>
                  </a:cubicBezTo>
                  <a:cubicBezTo>
                    <a:pt x="38100" y="668138"/>
                    <a:pt x="36830" y="744315"/>
                    <a:pt x="35560" y="822669"/>
                  </a:cubicBezTo>
                  <a:cubicBezTo>
                    <a:pt x="34290" y="898847"/>
                    <a:pt x="22860" y="2189513"/>
                    <a:pt x="21590" y="2263514"/>
                  </a:cubicBezTo>
                  <a:lnTo>
                    <a:pt x="21590" y="2407164"/>
                  </a:lnTo>
                  <a:cubicBezTo>
                    <a:pt x="21590" y="2515989"/>
                    <a:pt x="20320" y="2626991"/>
                    <a:pt x="20320" y="2735816"/>
                  </a:cubicBezTo>
                  <a:cubicBezTo>
                    <a:pt x="20320" y="2751051"/>
                    <a:pt x="19050" y="2764110"/>
                    <a:pt x="17780" y="277674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215780" y="266218"/>
            <a:ext cx="4233270" cy="5181303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646131">
            <a:off x="6547387" y="3212605"/>
            <a:ext cx="872698" cy="1610684"/>
          </a:xfrm>
          <a:prstGeom prst="rect">
            <a:avLst/>
          </a:prstGeom>
        </p:spPr>
      </p:pic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409" r="100000">
                        <a14:foregroundMark x1="35215" y1="6799" x2="29839" y2="9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72" y="4438144"/>
            <a:ext cx="2507551" cy="23794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044588" y="806006"/>
            <a:ext cx="6194760" cy="1090042"/>
            <a:chOff x="1103454" y="1211938"/>
            <a:chExt cx="6194760" cy="1090042"/>
          </a:xfrm>
        </p:grpSpPr>
        <p:sp>
          <p:nvSpPr>
            <p:cNvPr id="36" name="TextBox 36"/>
            <p:cNvSpPr txBox="1"/>
            <p:nvPr/>
          </p:nvSpPr>
          <p:spPr>
            <a:xfrm>
              <a:off x="1332387" y="1211938"/>
              <a:ext cx="5965827" cy="1090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480"/>
                </a:lnSpc>
              </a:pP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5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5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Lượm</a:t>
              </a:r>
              <a:endPara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103454" y="1253123"/>
              <a:ext cx="1134618" cy="1019538"/>
              <a:chOff x="2893372" y="5699425"/>
              <a:chExt cx="1134618" cy="1019538"/>
            </a:xfrm>
          </p:grpSpPr>
          <p:sp>
            <p:nvSpPr>
              <p:cNvPr id="28" name="Cloud 27"/>
              <p:cNvSpPr/>
              <p:nvPr/>
            </p:nvSpPr>
            <p:spPr>
              <a:xfrm>
                <a:off x="2893372" y="5729468"/>
                <a:ext cx="1134618" cy="989495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187558" y="5699425"/>
                <a:ext cx="5624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64103" y="2088169"/>
            <a:ext cx="5965827" cy="1166734"/>
            <a:chOff x="843515" y="1263290"/>
            <a:chExt cx="5965827" cy="1166734"/>
          </a:xfrm>
        </p:grpSpPr>
        <p:sp>
          <p:nvSpPr>
            <p:cNvPr id="38" name="TextBox 36"/>
            <p:cNvSpPr txBox="1"/>
            <p:nvPr/>
          </p:nvSpPr>
          <p:spPr>
            <a:xfrm>
              <a:off x="843515" y="1339982"/>
              <a:ext cx="5965827" cy="1090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480"/>
                </a:lnSpc>
              </a:pPr>
              <a:r>
                <a:rPr lang="en-US" sz="5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Kim </a:t>
              </a: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103454" y="1263290"/>
              <a:ext cx="1134618" cy="1009371"/>
              <a:chOff x="2893372" y="5709592"/>
              <a:chExt cx="1134618" cy="1009371"/>
            </a:xfrm>
          </p:grpSpPr>
          <p:sp>
            <p:nvSpPr>
              <p:cNvPr id="40" name="Cloud 39"/>
              <p:cNvSpPr/>
              <p:nvPr/>
            </p:nvSpPr>
            <p:spPr>
              <a:xfrm>
                <a:off x="2893372" y="5729468"/>
                <a:ext cx="1134618" cy="989495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144298" y="5709592"/>
                <a:ext cx="5624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777992" y="3428686"/>
            <a:ext cx="5965827" cy="1146858"/>
            <a:chOff x="843515" y="1283166"/>
            <a:chExt cx="5965827" cy="1146858"/>
          </a:xfrm>
        </p:grpSpPr>
        <p:sp>
          <p:nvSpPr>
            <p:cNvPr id="43" name="TextBox 36"/>
            <p:cNvSpPr txBox="1"/>
            <p:nvPr/>
          </p:nvSpPr>
          <p:spPr>
            <a:xfrm>
              <a:off x="843515" y="1339982"/>
              <a:ext cx="5965827" cy="1090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480"/>
                </a:lnSpc>
              </a:pP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5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Thị </a:t>
              </a: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103454" y="1283166"/>
              <a:ext cx="1134618" cy="989495"/>
              <a:chOff x="2893372" y="5729468"/>
              <a:chExt cx="1134618" cy="989495"/>
            </a:xfrm>
          </p:grpSpPr>
          <p:sp>
            <p:nvSpPr>
              <p:cNvPr id="45" name="Cloud 44"/>
              <p:cNvSpPr/>
              <p:nvPr/>
            </p:nvSpPr>
            <p:spPr>
              <a:xfrm>
                <a:off x="2893372" y="5729468"/>
                <a:ext cx="1134618" cy="989495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184882" y="5730104"/>
                <a:ext cx="5624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7" name="Group 23"/>
          <p:cNvGrpSpPr/>
          <p:nvPr/>
        </p:nvGrpSpPr>
        <p:grpSpPr>
          <a:xfrm>
            <a:off x="2954194" y="5270472"/>
            <a:ext cx="8917766" cy="1517205"/>
            <a:chOff x="0" y="0"/>
            <a:chExt cx="2146400" cy="241434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8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grpFill/>
          </p:spPr>
        </p:sp>
        <p:sp>
          <p:nvSpPr>
            <p:cNvPr id="49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3" name="Picture 2" descr="Tranh vẽ chibi về chị Võ Thị Sáu, anh Kim Đồng và Nguyễn Bá Ngọc của Nguyễn Việt Thắ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660" b="89410" l="42090" r="65918">
                        <a14:foregroundMark x1="62012" y1="69792" x2="62012" y2="69792"/>
                        <a14:foregroundMark x1="62012" y1="61979" x2="62012" y2="63021"/>
                        <a14:foregroundMark x1="62012" y1="60417" x2="62402" y2="67361"/>
                        <a14:foregroundMark x1="63086" y1="63715" x2="63867" y2="66667"/>
                        <a14:foregroundMark x1="63574" y1="62674" x2="63574" y2="62674"/>
                        <a14:foregroundMark x1="43457" y1="35243" x2="45996" y2="54514"/>
                        <a14:foregroundMark x1="60156" y1="65451" x2="60156" y2="65451"/>
                        <a14:foregroundMark x1="61328" y1="64757" x2="61328" y2="64757"/>
                        <a14:backgroundMark x1="52832" y1="70486" x2="52832" y2="70486"/>
                        <a14:backgroundMark x1="58203" y1="73438" x2="58203" y2="73438"/>
                        <a14:backgroundMark x1="58984" y1="57986" x2="58984" y2="57986"/>
                        <a14:backgroundMark x1="55762" y1="46875" x2="55762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19" t="24904" r="33442" b="8641"/>
          <a:stretch/>
        </p:blipFill>
        <p:spPr bwMode="auto">
          <a:xfrm>
            <a:off x="7806102" y="485974"/>
            <a:ext cx="3325449" cy="496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4"/>
          <p:cNvSpPr txBox="1"/>
          <p:nvPr/>
        </p:nvSpPr>
        <p:spPr>
          <a:xfrm>
            <a:off x="3192286" y="5498527"/>
            <a:ext cx="811211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chuc-mung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chuc-mung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745431" y="204477"/>
            <a:ext cx="6267879" cy="4809880"/>
            <a:chOff x="0" y="0"/>
            <a:chExt cx="3178010" cy="2831356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3147530" cy="2807226"/>
            </a:xfrm>
            <a:custGeom>
              <a:avLst/>
              <a:gdLst/>
              <a:ahLst/>
              <a:cxnLst/>
              <a:rect l="l" t="t" r="r" b="b"/>
              <a:pathLst>
                <a:path w="3147530" h="2807226">
                  <a:moveTo>
                    <a:pt x="1270" y="0"/>
                  </a:moveTo>
                  <a:lnTo>
                    <a:pt x="3147530" y="15240"/>
                  </a:lnTo>
                  <a:lnTo>
                    <a:pt x="3115780" y="2807226"/>
                  </a:lnTo>
                  <a:lnTo>
                    <a:pt x="1137054" y="2807226"/>
                  </a:lnTo>
                  <a:lnTo>
                    <a:pt x="0" y="2780556"/>
                  </a:lnTo>
                  <a:lnTo>
                    <a:pt x="11430" y="897030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3176740" cy="2832626"/>
            </a:xfrm>
            <a:custGeom>
              <a:avLst/>
              <a:gdLst/>
              <a:ahLst/>
              <a:cxnLst/>
              <a:rect l="l" t="t" r="r" b="b"/>
              <a:pathLst>
                <a:path w="3176740" h="2832626">
                  <a:moveTo>
                    <a:pt x="3142450" y="2807226"/>
                  </a:moveTo>
                  <a:cubicBezTo>
                    <a:pt x="3139910" y="2811036"/>
                    <a:pt x="3136100" y="2816116"/>
                    <a:pt x="3132290" y="2819926"/>
                  </a:cubicBezTo>
                  <a:cubicBezTo>
                    <a:pt x="3128480" y="2822466"/>
                    <a:pt x="3123400" y="2825006"/>
                    <a:pt x="3119590" y="2825006"/>
                  </a:cubicBezTo>
                  <a:cubicBezTo>
                    <a:pt x="3011455" y="2823736"/>
                    <a:pt x="2878219" y="2830086"/>
                    <a:pt x="2742517" y="2832626"/>
                  </a:cubicBezTo>
                  <a:cubicBezTo>
                    <a:pt x="2700573" y="2832626"/>
                    <a:pt x="2656161" y="2831356"/>
                    <a:pt x="2614216" y="2831356"/>
                  </a:cubicBezTo>
                  <a:cubicBezTo>
                    <a:pt x="2520458" y="2830086"/>
                    <a:pt x="2426700" y="2828816"/>
                    <a:pt x="2332942" y="2828816"/>
                  </a:cubicBezTo>
                  <a:lnTo>
                    <a:pt x="2026994" y="2828816"/>
                  </a:lnTo>
                  <a:cubicBezTo>
                    <a:pt x="1957909" y="2828816"/>
                    <a:pt x="1891292" y="2827546"/>
                    <a:pt x="1822207" y="2827546"/>
                  </a:cubicBezTo>
                  <a:cubicBezTo>
                    <a:pt x="1762991" y="2827546"/>
                    <a:pt x="1701308" y="2827546"/>
                    <a:pt x="1642093" y="2828816"/>
                  </a:cubicBezTo>
                  <a:lnTo>
                    <a:pt x="1605083" y="2828816"/>
                  </a:lnTo>
                  <a:cubicBezTo>
                    <a:pt x="1518727" y="2827546"/>
                    <a:pt x="556472" y="2826276"/>
                    <a:pt x="470116" y="2823736"/>
                  </a:cubicBezTo>
                  <a:cubicBezTo>
                    <a:pt x="418302" y="2822466"/>
                    <a:pt x="366489" y="2817386"/>
                    <a:pt x="314675" y="2814846"/>
                  </a:cubicBezTo>
                  <a:cubicBezTo>
                    <a:pt x="220917" y="2809766"/>
                    <a:pt x="127159" y="2805956"/>
                    <a:pt x="41910" y="2800876"/>
                  </a:cubicBezTo>
                  <a:cubicBezTo>
                    <a:pt x="33020" y="2799606"/>
                    <a:pt x="24130" y="2797066"/>
                    <a:pt x="16510" y="2793256"/>
                  </a:cubicBezTo>
                  <a:cubicBezTo>
                    <a:pt x="5080" y="2788176"/>
                    <a:pt x="0" y="2776746"/>
                    <a:pt x="1270" y="2757581"/>
                  </a:cubicBezTo>
                  <a:cubicBezTo>
                    <a:pt x="2540" y="2631344"/>
                    <a:pt x="3810" y="2502930"/>
                    <a:pt x="3810" y="2376693"/>
                  </a:cubicBezTo>
                  <a:cubicBezTo>
                    <a:pt x="5080" y="2248279"/>
                    <a:pt x="17780" y="901024"/>
                    <a:pt x="17780" y="772610"/>
                  </a:cubicBezTo>
                  <a:cubicBezTo>
                    <a:pt x="19050" y="648549"/>
                    <a:pt x="20320" y="524489"/>
                    <a:pt x="19050" y="398251"/>
                  </a:cubicBezTo>
                  <a:cubicBezTo>
                    <a:pt x="17780" y="274191"/>
                    <a:pt x="16510" y="15230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5345" y="5080"/>
                    <a:pt x="129626" y="3810"/>
                  </a:cubicBezTo>
                  <a:cubicBezTo>
                    <a:pt x="206113" y="1270"/>
                    <a:pt x="285067" y="1270"/>
                    <a:pt x="361554" y="1270"/>
                  </a:cubicBezTo>
                  <a:cubicBezTo>
                    <a:pt x="457780" y="2540"/>
                    <a:pt x="1429903" y="5080"/>
                    <a:pt x="1526129" y="6350"/>
                  </a:cubicBezTo>
                  <a:cubicBezTo>
                    <a:pt x="1619887" y="7620"/>
                    <a:pt x="1713645" y="7620"/>
                    <a:pt x="1807403" y="7620"/>
                  </a:cubicBezTo>
                  <a:cubicBezTo>
                    <a:pt x="1859217" y="7620"/>
                    <a:pt x="1911030" y="7620"/>
                    <a:pt x="1962844" y="8890"/>
                  </a:cubicBezTo>
                  <a:cubicBezTo>
                    <a:pt x="2064004" y="11430"/>
                    <a:pt x="2167632" y="10160"/>
                    <a:pt x="2268792" y="2540"/>
                  </a:cubicBezTo>
                  <a:cubicBezTo>
                    <a:pt x="2310736" y="0"/>
                    <a:pt x="2352681" y="2540"/>
                    <a:pt x="2394625" y="2540"/>
                  </a:cubicBezTo>
                  <a:cubicBezTo>
                    <a:pt x="2488383" y="2540"/>
                    <a:pt x="2582141" y="1270"/>
                    <a:pt x="2675899" y="3810"/>
                  </a:cubicBezTo>
                  <a:cubicBezTo>
                    <a:pt x="2794331" y="6350"/>
                    <a:pt x="2910295" y="13970"/>
                    <a:pt x="3028726" y="17780"/>
                  </a:cubicBezTo>
                  <a:cubicBezTo>
                    <a:pt x="3080540" y="20320"/>
                    <a:pt x="3110700" y="19050"/>
                    <a:pt x="3137370" y="21590"/>
                  </a:cubicBezTo>
                  <a:cubicBezTo>
                    <a:pt x="3146260" y="22860"/>
                    <a:pt x="3155150" y="25400"/>
                    <a:pt x="3164040" y="27940"/>
                  </a:cubicBezTo>
                  <a:cubicBezTo>
                    <a:pt x="3171660" y="30480"/>
                    <a:pt x="3175470" y="36830"/>
                    <a:pt x="3175470" y="46990"/>
                  </a:cubicBezTo>
                  <a:cubicBezTo>
                    <a:pt x="3176740" y="93541"/>
                    <a:pt x="3172930" y="158836"/>
                    <a:pt x="3169120" y="224131"/>
                  </a:cubicBezTo>
                  <a:cubicBezTo>
                    <a:pt x="3165310" y="278544"/>
                    <a:pt x="3164040" y="335133"/>
                    <a:pt x="3162770" y="389545"/>
                  </a:cubicBezTo>
                  <a:cubicBezTo>
                    <a:pt x="3160230" y="480958"/>
                    <a:pt x="3158960" y="572372"/>
                    <a:pt x="3157690" y="663785"/>
                  </a:cubicBezTo>
                  <a:cubicBezTo>
                    <a:pt x="3156420" y="748668"/>
                    <a:pt x="3155150" y="833552"/>
                    <a:pt x="3155150" y="918436"/>
                  </a:cubicBezTo>
                  <a:cubicBezTo>
                    <a:pt x="3155150" y="1059908"/>
                    <a:pt x="3143720" y="2418046"/>
                    <a:pt x="3142450" y="2559519"/>
                  </a:cubicBezTo>
                  <a:cubicBezTo>
                    <a:pt x="3144990" y="2650932"/>
                    <a:pt x="3143720" y="2742345"/>
                    <a:pt x="3142450" y="2807226"/>
                  </a:cubicBezTo>
                  <a:close/>
                  <a:moveTo>
                    <a:pt x="17780" y="2776746"/>
                  </a:moveTo>
                  <a:cubicBezTo>
                    <a:pt x="22860" y="2778016"/>
                    <a:pt x="29210" y="2780556"/>
                    <a:pt x="36830" y="2780556"/>
                  </a:cubicBezTo>
                  <a:cubicBezTo>
                    <a:pt x="124691" y="2785636"/>
                    <a:pt x="225852" y="2790716"/>
                    <a:pt x="324544" y="2794526"/>
                  </a:cubicBezTo>
                  <a:cubicBezTo>
                    <a:pt x="371423" y="2797066"/>
                    <a:pt x="418302" y="2800876"/>
                    <a:pt x="467649" y="2802146"/>
                  </a:cubicBezTo>
                  <a:cubicBezTo>
                    <a:pt x="499724" y="2803416"/>
                    <a:pt x="1407697" y="2799606"/>
                    <a:pt x="1437305" y="2800876"/>
                  </a:cubicBezTo>
                  <a:cubicBezTo>
                    <a:pt x="1489119" y="2802146"/>
                    <a:pt x="1540933" y="2804686"/>
                    <a:pt x="1592746" y="2805956"/>
                  </a:cubicBezTo>
                  <a:cubicBezTo>
                    <a:pt x="1617419" y="2807226"/>
                    <a:pt x="1639625" y="2807226"/>
                    <a:pt x="1664299" y="2807226"/>
                  </a:cubicBezTo>
                  <a:cubicBezTo>
                    <a:pt x="1775328" y="2807226"/>
                    <a:pt x="1883890" y="2805956"/>
                    <a:pt x="1994919" y="2807226"/>
                  </a:cubicBezTo>
                  <a:cubicBezTo>
                    <a:pt x="2036864" y="2807226"/>
                    <a:pt x="2081275" y="2809766"/>
                    <a:pt x="2123220" y="2809766"/>
                  </a:cubicBezTo>
                  <a:cubicBezTo>
                    <a:pt x="2187370" y="2809766"/>
                    <a:pt x="2249053" y="2805956"/>
                    <a:pt x="2313203" y="2805956"/>
                  </a:cubicBezTo>
                  <a:cubicBezTo>
                    <a:pt x="2389690" y="2805956"/>
                    <a:pt x="2463710" y="2807226"/>
                    <a:pt x="2540197" y="2807226"/>
                  </a:cubicBezTo>
                  <a:cubicBezTo>
                    <a:pt x="2641357" y="2807226"/>
                    <a:pt x="2744984" y="2807226"/>
                    <a:pt x="2846144" y="2805956"/>
                  </a:cubicBezTo>
                  <a:cubicBezTo>
                    <a:pt x="2937435" y="2804686"/>
                    <a:pt x="3026258" y="2802146"/>
                    <a:pt x="3104350" y="2799606"/>
                  </a:cubicBezTo>
                  <a:cubicBezTo>
                    <a:pt x="3109430" y="2799606"/>
                    <a:pt x="3114510" y="2797066"/>
                    <a:pt x="3120860" y="2795796"/>
                  </a:cubicBezTo>
                  <a:cubicBezTo>
                    <a:pt x="3120860" y="2783096"/>
                    <a:pt x="3122130" y="2770396"/>
                    <a:pt x="3122130" y="2751051"/>
                  </a:cubicBezTo>
                  <a:lnTo>
                    <a:pt x="3122130" y="2683580"/>
                  </a:lnTo>
                  <a:cubicBezTo>
                    <a:pt x="3123400" y="2572578"/>
                    <a:pt x="3125940" y="2459400"/>
                    <a:pt x="3124670" y="2348398"/>
                  </a:cubicBezTo>
                  <a:cubicBezTo>
                    <a:pt x="3123400" y="2191690"/>
                    <a:pt x="3136100" y="820493"/>
                    <a:pt x="3139910" y="663785"/>
                  </a:cubicBezTo>
                  <a:cubicBezTo>
                    <a:pt x="3142450" y="572371"/>
                    <a:pt x="3144990" y="480958"/>
                    <a:pt x="3144990" y="389545"/>
                  </a:cubicBezTo>
                  <a:cubicBezTo>
                    <a:pt x="3144990" y="313368"/>
                    <a:pt x="3146260" y="239366"/>
                    <a:pt x="3153880" y="165365"/>
                  </a:cubicBezTo>
                  <a:cubicBezTo>
                    <a:pt x="3157690" y="121835"/>
                    <a:pt x="3160230" y="78305"/>
                    <a:pt x="3155150" y="49530"/>
                  </a:cubicBezTo>
                  <a:cubicBezTo>
                    <a:pt x="3147530" y="49530"/>
                    <a:pt x="3141180" y="48260"/>
                    <a:pt x="3133560" y="48260"/>
                  </a:cubicBezTo>
                  <a:cubicBezTo>
                    <a:pt x="3100540" y="45720"/>
                    <a:pt x="3045997" y="45720"/>
                    <a:pt x="2979380" y="40640"/>
                  </a:cubicBezTo>
                  <a:cubicBezTo>
                    <a:pt x="2856013" y="33020"/>
                    <a:pt x="2730180" y="27940"/>
                    <a:pt x="2606814" y="27940"/>
                  </a:cubicBezTo>
                  <a:cubicBezTo>
                    <a:pt x="2520458" y="27940"/>
                    <a:pt x="2431635" y="31750"/>
                    <a:pt x="2345279" y="24130"/>
                  </a:cubicBezTo>
                  <a:lnTo>
                    <a:pt x="2320605" y="24130"/>
                  </a:lnTo>
                  <a:cubicBezTo>
                    <a:pt x="2249053" y="27940"/>
                    <a:pt x="2172566" y="33020"/>
                    <a:pt x="2098547" y="34290"/>
                  </a:cubicBezTo>
                  <a:cubicBezTo>
                    <a:pt x="2017125" y="35560"/>
                    <a:pt x="1938171" y="31750"/>
                    <a:pt x="1856749" y="30480"/>
                  </a:cubicBezTo>
                  <a:cubicBezTo>
                    <a:pt x="1780262" y="29210"/>
                    <a:pt x="1703776" y="27940"/>
                    <a:pt x="1629756" y="27940"/>
                  </a:cubicBezTo>
                  <a:cubicBezTo>
                    <a:pt x="1602616" y="27940"/>
                    <a:pt x="1577942" y="29210"/>
                    <a:pt x="1550802" y="27940"/>
                  </a:cubicBezTo>
                  <a:cubicBezTo>
                    <a:pt x="1457044" y="26670"/>
                    <a:pt x="487387" y="24130"/>
                    <a:pt x="391162" y="24130"/>
                  </a:cubicBezTo>
                  <a:cubicBezTo>
                    <a:pt x="307273" y="22860"/>
                    <a:pt x="223384" y="24130"/>
                    <a:pt x="139495" y="24130"/>
                  </a:cubicBezTo>
                  <a:cubicBezTo>
                    <a:pt x="9508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11"/>
                    <a:pt x="31750" y="156659"/>
                    <a:pt x="34290" y="224131"/>
                  </a:cubicBezTo>
                  <a:cubicBezTo>
                    <a:pt x="36830" y="346015"/>
                    <a:pt x="38100" y="467899"/>
                    <a:pt x="38100" y="589783"/>
                  </a:cubicBezTo>
                  <a:cubicBezTo>
                    <a:pt x="38100" y="668138"/>
                    <a:pt x="36830" y="744315"/>
                    <a:pt x="35560" y="822669"/>
                  </a:cubicBezTo>
                  <a:cubicBezTo>
                    <a:pt x="34290" y="898847"/>
                    <a:pt x="22860" y="2189513"/>
                    <a:pt x="21590" y="2263514"/>
                  </a:cubicBezTo>
                  <a:lnTo>
                    <a:pt x="21590" y="2407164"/>
                  </a:lnTo>
                  <a:cubicBezTo>
                    <a:pt x="21590" y="2515989"/>
                    <a:pt x="20320" y="2626991"/>
                    <a:pt x="20320" y="2735816"/>
                  </a:cubicBezTo>
                  <a:cubicBezTo>
                    <a:pt x="20320" y="2751051"/>
                    <a:pt x="19050" y="2764110"/>
                    <a:pt x="17780" y="277674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215779" y="266218"/>
            <a:ext cx="4782833" cy="5723102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2" descr="Tranh vẽ chibi về chị Võ Thị Sáu, anh Kim Đồng và Nguyễn Bá Ngọc của Nguyễn Việt Thắ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60" b="89410" l="42090" r="65918">
                        <a14:foregroundMark x1="62012" y1="69792" x2="62012" y2="69792"/>
                        <a14:foregroundMark x1="62012" y1="61979" x2="62012" y2="63021"/>
                        <a14:foregroundMark x1="62012" y1="60417" x2="62402" y2="67361"/>
                        <a14:foregroundMark x1="63086" y1="63715" x2="63867" y2="66667"/>
                        <a14:foregroundMark x1="63574" y1="62674" x2="63574" y2="62674"/>
                        <a14:foregroundMark x1="43457" y1="35243" x2="45996" y2="54514"/>
                        <a14:foregroundMark x1="60156" y1="65451" x2="60156" y2="65451"/>
                        <a14:foregroundMark x1="61328" y1="64757" x2="61328" y2="64757"/>
                        <a14:backgroundMark x1="52832" y1="70486" x2="52832" y2="70486"/>
                        <a14:backgroundMark x1="58203" y1="73438" x2="58203" y2="73438"/>
                        <a14:backgroundMark x1="58984" y1="57986" x2="58984" y2="57986"/>
                        <a14:backgroundMark x1="55762" y1="46875" x2="55762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19" t="24904" r="33442" b="8641"/>
          <a:stretch/>
        </p:blipFill>
        <p:spPr bwMode="auto">
          <a:xfrm>
            <a:off x="8110191" y="365004"/>
            <a:ext cx="3325449" cy="496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5575" y="5253052"/>
            <a:ext cx="10018905" cy="1518003"/>
            <a:chOff x="155575" y="5253052"/>
            <a:chExt cx="10018905" cy="1518003"/>
          </a:xfrm>
        </p:grpSpPr>
        <p:grpSp>
          <p:nvGrpSpPr>
            <p:cNvPr id="47" name="Group 23"/>
            <p:cNvGrpSpPr/>
            <p:nvPr/>
          </p:nvGrpSpPr>
          <p:grpSpPr>
            <a:xfrm>
              <a:off x="271779" y="5253052"/>
              <a:ext cx="9902701" cy="1518003"/>
              <a:chOff x="-5235" y="-1270"/>
              <a:chExt cx="2300888" cy="2415611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8" name="Freeform 24"/>
              <p:cNvSpPr/>
              <p:nvPr/>
            </p:nvSpPr>
            <p:spPr>
              <a:xfrm>
                <a:off x="-5235" y="11430"/>
                <a:ext cx="2300888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9" name="Freeform 25"/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155575" y="5526981"/>
              <a:ext cx="9706273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>
                <a:spcBef>
                  <a:spcPct val="0"/>
                </a:spcBef>
              </a:pP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Kim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54" y="399067"/>
            <a:ext cx="5910010" cy="438056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646131">
            <a:off x="6547387" y="3212605"/>
            <a:ext cx="872698" cy="16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9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2917497" y="624839"/>
            <a:ext cx="9072655" cy="5989321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6"/>
          <p:cNvSpPr txBox="1"/>
          <p:nvPr/>
        </p:nvSpPr>
        <p:spPr>
          <a:xfrm>
            <a:off x="64191" y="5294905"/>
            <a:ext cx="2858387" cy="492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 ĐỒNG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2" descr="Tranh vẽ chibi về chị Võ Thị Sáu, anh Kim Đồng và Nguyễn Bá Ngọc của Nguyễn Việt Thắ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60" b="89410" l="42090" r="65918">
                        <a14:foregroundMark x1="62012" y1="69792" x2="62012" y2="69792"/>
                        <a14:foregroundMark x1="62012" y1="61979" x2="62012" y2="63021"/>
                        <a14:foregroundMark x1="62012" y1="60417" x2="62402" y2="67361"/>
                        <a14:foregroundMark x1="63086" y1="63715" x2="63867" y2="66667"/>
                        <a14:foregroundMark x1="63574" y1="62674" x2="63574" y2="62674"/>
                        <a14:foregroundMark x1="43457" y1="35243" x2="45996" y2="54514"/>
                        <a14:foregroundMark x1="60156" y1="65451" x2="60156" y2="65451"/>
                        <a14:foregroundMark x1="61328" y1="64757" x2="61328" y2="64757"/>
                        <a14:backgroundMark x1="52832" y1="70486" x2="52832" y2="70486"/>
                        <a14:backgroundMark x1="58203" y1="73438" x2="58203" y2="73438"/>
                        <a14:backgroundMark x1="58984" y1="57986" x2="58984" y2="57986"/>
                        <a14:backgroundMark x1="55762" y1="46875" x2="55762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19" t="24904" r="33442" b="8641"/>
          <a:stretch/>
        </p:blipFill>
        <p:spPr bwMode="auto">
          <a:xfrm>
            <a:off x="198425" y="1427844"/>
            <a:ext cx="2706136" cy="40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4"/>
          <p:cNvSpPr txBox="1"/>
          <p:nvPr/>
        </p:nvSpPr>
        <p:spPr>
          <a:xfrm>
            <a:off x="3045915" y="1007444"/>
            <a:ext cx="755294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928424">
            <a:off x="2690112" y="-247536"/>
            <a:ext cx="872698" cy="1610684"/>
          </a:xfrm>
          <a:prstGeom prst="rect">
            <a:avLst/>
          </a:prstGeom>
        </p:spPr>
      </p:pic>
      <p:sp>
        <p:nvSpPr>
          <p:cNvPr id="36" name="TextBox 34"/>
          <p:cNvSpPr txBox="1"/>
          <p:nvPr/>
        </p:nvSpPr>
        <p:spPr>
          <a:xfrm>
            <a:off x="2736846" y="2063623"/>
            <a:ext cx="701003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Nùng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4"/>
          <p:cNvSpPr txBox="1"/>
          <p:nvPr/>
        </p:nvSpPr>
        <p:spPr>
          <a:xfrm>
            <a:off x="3794760" y="3068844"/>
            <a:ext cx="779309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4"/>
          <p:cNvSpPr txBox="1"/>
          <p:nvPr/>
        </p:nvSpPr>
        <p:spPr>
          <a:xfrm>
            <a:off x="3386718" y="4595946"/>
            <a:ext cx="803566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TNTP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lang="en-US" sz="48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4" grpId="0"/>
      <p:bldP spid="36" grpId="0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899160"/>
            <a:ext cx="11118013" cy="5196840"/>
            <a:chOff x="0" y="0"/>
            <a:chExt cx="5637179" cy="2428505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30210" flipH="1">
            <a:off x="10943063" y="35182"/>
            <a:ext cx="806775" cy="148901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24869" y="1650090"/>
            <a:ext cx="8459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muốn trở thành đội viên không? Nghĩ đến Đội Thiếu niên Tiền phong Hồ Chí Minh, em nghĩ đến gì?</a:t>
            </a:r>
            <a:endParaRPr lang="en-US" sz="166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0AE65CA2-88C0-6348-9C25-2AF86B3DD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85147"/>
            <a:ext cx="4111614" cy="45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0"/>
            <a:ext cx="4512945" cy="685800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93" y="1136843"/>
            <a:ext cx="6871475" cy="45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4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30210" flipH="1">
            <a:off x="10943063" y="35182"/>
            <a:ext cx="806775" cy="148901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89619" y="1421754"/>
            <a:ext cx="88483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66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endParaRPr lang="nl-NL" sz="6600" b="1" spc="30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66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</a:t>
            </a:r>
            <a:r>
              <a:rPr lang="nl-NL" sz="6600" b="1" spc="3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về Đội Thiếu niên Tiền </a:t>
            </a:r>
            <a:r>
              <a:rPr lang="nl-NL" sz="66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 Hồ </a:t>
            </a:r>
            <a:r>
              <a:rPr lang="nl-NL" sz="6600" b="1" spc="3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 Minh </a:t>
            </a:r>
            <a:r>
              <a:rPr lang="nl-NL" sz="66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6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Infographic – Đội ta lớn lên cùng đất nước – chia sẻ chibi vector đội viên  - Thái Triể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9290" y="1325040"/>
            <a:ext cx="2725456" cy="50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3641" y="216913"/>
            <a:ext cx="1925486" cy="1628956"/>
            <a:chOff x="1933349" y="1443500"/>
            <a:chExt cx="4002844" cy="3725059"/>
          </a:xfrm>
        </p:grpSpPr>
        <p:sp>
          <p:nvSpPr>
            <p:cNvPr id="32" name="Google Shape;786;p35"/>
            <p:cNvSpPr/>
            <p:nvPr/>
          </p:nvSpPr>
          <p:spPr>
            <a:xfrm>
              <a:off x="1933349" y="1443500"/>
              <a:ext cx="4002844" cy="3725059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2818" y="1748763"/>
              <a:ext cx="3331732" cy="3419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82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47395966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5000</TotalTime>
  <Words>410</Words>
  <Application>Microsoft Office PowerPoint</Application>
  <PresentationFormat>Widescreen</PresentationFormat>
  <Paragraphs>70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SVN-Newton</vt:lpstr>
      <vt:lpstr>#9Slide05 IcielRukola</vt:lpstr>
      <vt:lpstr>DengXian</vt:lpstr>
      <vt:lpstr>Calibri</vt:lpstr>
      <vt:lpstr>#9Slide07 Altus</vt:lpstr>
      <vt:lpstr>思源黑体 CN Regular</vt:lpstr>
      <vt:lpstr>Wingdings</vt:lpstr>
      <vt:lpstr>DengXian</vt:lpstr>
      <vt:lpstr>Cambria</vt:lpstr>
      <vt:lpstr>思源黑体 CN Bold</vt:lpstr>
      <vt:lpstr>Times New Roman</vt:lpstr>
      <vt:lpstr>#9Slide07 HoneyCream</vt:lpstr>
      <vt:lpstr>Arial</vt:lpstr>
      <vt:lpstr>#9Slide07 SVNZiclets</vt:lpstr>
      <vt:lpstr>等线 Light</vt:lpstr>
      <vt:lpstr>#9Slide07 Bungee Inline</vt:lpstr>
      <vt:lpstr>Office 主题</vt:lpstr>
      <vt:lpstr>Office Theme</vt:lpstr>
      <vt:lpstr>1_Office Theme</vt:lpstr>
      <vt:lpstr>2_Office Theme</vt:lpstr>
      <vt:lpstr>3_Office Theme</vt:lpstr>
      <vt:lpstr>5_Office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ADMIN</cp:lastModifiedBy>
  <cp:revision>682</cp:revision>
  <dcterms:created xsi:type="dcterms:W3CDTF">2018-06-17T04:53:58Z</dcterms:created>
  <dcterms:modified xsi:type="dcterms:W3CDTF">2024-11-28T03:43:54Z</dcterms:modified>
</cp:coreProperties>
</file>