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8" r:id="rId3"/>
    <p:sldId id="256" r:id="rId4"/>
    <p:sldId id="257" r:id="rId5"/>
    <p:sldId id="258" r:id="rId6"/>
    <p:sldId id="261" r:id="rId7"/>
    <p:sldId id="262" r:id="rId8"/>
    <p:sldId id="25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0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3E0"/>
    <a:srgbClr val="F8B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0" autoAdjust="0"/>
    <p:restoredTop sz="92678" autoAdjust="0"/>
  </p:normalViewPr>
  <p:slideViewPr>
    <p:cSldViewPr snapToGrid="0">
      <p:cViewPr>
        <p:scale>
          <a:sx n="46" d="100"/>
          <a:sy n="46" d="100"/>
        </p:scale>
        <p:origin x="19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1E71C-4399-4741-81F1-C8B33D425BC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EC6C1-AFF4-4EE7-A29C-E2B0D667F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10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EC6C1-AFF4-4EE7-A29C-E2B0D667FB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8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8010F-6442-1E15-F490-3D4CD190E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D41D2EA-2991-2035-8745-AE36CE72A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E5221E-A6D5-D7E0-1A1C-CAE0DF80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8CD1A7-A43A-24D2-0E29-485BA4DA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752FDB-5526-8A72-88E5-B84CC328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D2E910AF-83A0-3299-8E4F-373346D4C93A}"/>
              </a:ext>
            </a:extLst>
          </p:cNvPr>
          <p:cNvSpPr/>
          <p:nvPr userDrawn="1"/>
        </p:nvSpPr>
        <p:spPr>
          <a:xfrm>
            <a:off x="330631" y="538566"/>
            <a:ext cx="11530739" cy="5780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10000"/>
              </a:schemeClr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3CBE6D71-06CB-0B6E-F842-595D8E71FDA6}"/>
              </a:ext>
            </a:extLst>
          </p:cNvPr>
          <p:cNvSpPr/>
          <p:nvPr userDrawn="1"/>
        </p:nvSpPr>
        <p:spPr>
          <a:xfrm rot="2265773">
            <a:off x="-431098" y="-1505641"/>
            <a:ext cx="1833422" cy="4584357"/>
          </a:xfrm>
          <a:prstGeom prst="rect">
            <a:avLst/>
          </a:prstGeom>
          <a:solidFill>
            <a:srgbClr val="FBDE84"/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2C853F40-60DC-E864-DB6C-1F802336F8B2}"/>
              </a:ext>
            </a:extLst>
          </p:cNvPr>
          <p:cNvSpPr/>
          <p:nvPr userDrawn="1"/>
        </p:nvSpPr>
        <p:spPr>
          <a:xfrm rot="2265773">
            <a:off x="-740016" y="-1913943"/>
            <a:ext cx="1833422" cy="4584357"/>
          </a:xfrm>
          <a:prstGeom prst="rect">
            <a:avLst/>
          </a:prstGeom>
          <a:solidFill>
            <a:srgbClr val="F8B0A4"/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6F5E45A6-5CFA-059A-759E-D9BA91FCB317}"/>
              </a:ext>
            </a:extLst>
          </p:cNvPr>
          <p:cNvSpPr/>
          <p:nvPr userDrawn="1"/>
        </p:nvSpPr>
        <p:spPr>
          <a:xfrm rot="3031042">
            <a:off x="10250285" y="4185983"/>
            <a:ext cx="1956238" cy="4584357"/>
          </a:xfrm>
          <a:prstGeom prst="rect">
            <a:avLst/>
          </a:prstGeom>
          <a:solidFill>
            <a:srgbClr val="F8B0A4"/>
          </a:solidFill>
          <a:ln>
            <a:noFill/>
          </a:ln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D510E02C-946C-08CF-C5C0-A71A68F79DE9}"/>
              </a:ext>
            </a:extLst>
          </p:cNvPr>
          <p:cNvSpPr/>
          <p:nvPr userDrawn="1"/>
        </p:nvSpPr>
        <p:spPr>
          <a:xfrm rot="3034339">
            <a:off x="10883250" y="4565821"/>
            <a:ext cx="1956238" cy="4584357"/>
          </a:xfrm>
          <a:prstGeom prst="rect">
            <a:avLst/>
          </a:prstGeom>
          <a:solidFill>
            <a:srgbClr val="FBDE84"/>
          </a:solidFill>
          <a:ln>
            <a:noFill/>
          </a:ln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6">
            <a:extLst>
              <a:ext uri="{FF2B5EF4-FFF2-40B4-BE49-F238E27FC236}">
                <a16:creationId xmlns:a16="http://schemas.microsoft.com/office/drawing/2014/main" id="{6C0F553D-3378-9649-561F-1C3A0F450F6D}"/>
              </a:ext>
            </a:extLst>
          </p:cNvPr>
          <p:cNvSpPr/>
          <p:nvPr userDrawn="1"/>
        </p:nvSpPr>
        <p:spPr>
          <a:xfrm>
            <a:off x="-371959" y="6183824"/>
            <a:ext cx="1069383" cy="991891"/>
          </a:xfrm>
          <a:custGeom>
            <a:avLst/>
            <a:gdLst>
              <a:gd name="connsiteX0" fmla="*/ 15498 w 1069383"/>
              <a:gd name="connsiteY0" fmla="*/ 0 h 991891"/>
              <a:gd name="connsiteX1" fmla="*/ 495945 w 1069383"/>
              <a:gd name="connsiteY1" fmla="*/ 0 h 991891"/>
              <a:gd name="connsiteX2" fmla="*/ 495945 w 1069383"/>
              <a:gd name="connsiteY2" fmla="*/ 449451 h 991891"/>
              <a:gd name="connsiteX3" fmla="*/ 1069383 w 1069383"/>
              <a:gd name="connsiteY3" fmla="*/ 449451 h 991891"/>
              <a:gd name="connsiteX4" fmla="*/ 1069383 w 1069383"/>
              <a:gd name="connsiteY4" fmla="*/ 991891 h 991891"/>
              <a:gd name="connsiteX5" fmla="*/ 0 w 1069383"/>
              <a:gd name="connsiteY5" fmla="*/ 991891 h 991891"/>
              <a:gd name="connsiteX6" fmla="*/ 15498 w 1069383"/>
              <a:gd name="connsiteY6" fmla="*/ 0 h 99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383" h="991891">
                <a:moveTo>
                  <a:pt x="15498" y="0"/>
                </a:moveTo>
                <a:lnTo>
                  <a:pt x="495945" y="0"/>
                </a:lnTo>
                <a:lnTo>
                  <a:pt x="495945" y="449451"/>
                </a:lnTo>
                <a:lnTo>
                  <a:pt x="1069383" y="449451"/>
                </a:lnTo>
                <a:lnTo>
                  <a:pt x="1069383" y="991891"/>
                </a:lnTo>
                <a:lnTo>
                  <a:pt x="0" y="991891"/>
                </a:lnTo>
                <a:lnTo>
                  <a:pt x="15498" y="0"/>
                </a:lnTo>
                <a:close/>
              </a:path>
            </a:pathLst>
          </a:custGeom>
          <a:solidFill>
            <a:srgbClr val="F8B0A4"/>
          </a:solidFill>
          <a:ln w="25400">
            <a:solidFill>
              <a:schemeClr val="bg2">
                <a:lumMod val="10000"/>
              </a:schemeClr>
            </a:solidFill>
          </a:ln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A302A753-DCB2-97F1-F883-3A715D4E2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7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7D7FEC-4DCF-4C9B-7DCF-6D98C082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B8B8E2C-6BC4-BFF2-D37A-4179D7099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CFD6AA-1594-02D9-F187-541F2E0A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554906-CF74-D401-C25A-6FC147B4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493609-BA66-CDF6-ADD4-B2B8EC73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4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5B85976-ABDF-C48F-4801-8F89A4544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52CF046-A3E8-FC69-F298-2BFF88F27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A34BA5-5EAB-8D61-F02A-FCA66CCB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072A92-C029-97A0-13D3-A4FFFAE8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D61265-A71B-344F-0F35-A8A63EB4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9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8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EA3491-56B4-41C6-97B2-936D1770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87B3EC-B59F-F7C6-6983-D2E8B1C0C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C2B47-8868-0941-0F51-86E5C201E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79A6D7-ADA4-0AB8-A04C-BD2607D9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E73350B-1E0D-A8E6-83C3-5977694B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594BCCE5-9420-DF6A-C807-F19ACAEAB342}"/>
              </a:ext>
            </a:extLst>
          </p:cNvPr>
          <p:cNvSpPr/>
          <p:nvPr userDrawn="1"/>
        </p:nvSpPr>
        <p:spPr>
          <a:xfrm>
            <a:off x="330631" y="538566"/>
            <a:ext cx="11530739" cy="5780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10000"/>
              </a:schemeClr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1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B7980D-0D07-9989-14F2-DA176235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35A0E9A-E516-FDFD-7AFB-7707D972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0169D3-C53E-D614-9F00-03158BF3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098B69-2BA4-B220-D01D-AE94DD04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D32701-BF0B-F4AA-5B3E-C1657D1B1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2FC9D6BA-8888-9FDE-057B-D7585E7AFC20}"/>
              </a:ext>
            </a:extLst>
          </p:cNvPr>
          <p:cNvSpPr/>
          <p:nvPr userDrawn="1"/>
        </p:nvSpPr>
        <p:spPr>
          <a:xfrm>
            <a:off x="330631" y="538566"/>
            <a:ext cx="11530739" cy="5780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10000"/>
              </a:schemeClr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153CD811-74C9-3DFF-37A1-6A89E273E9EA}"/>
              </a:ext>
            </a:extLst>
          </p:cNvPr>
          <p:cNvSpPr/>
          <p:nvPr userDrawn="1"/>
        </p:nvSpPr>
        <p:spPr>
          <a:xfrm rot="2265773">
            <a:off x="-431098" y="-1505641"/>
            <a:ext cx="1833422" cy="4584357"/>
          </a:xfrm>
          <a:prstGeom prst="rect">
            <a:avLst/>
          </a:prstGeom>
          <a:solidFill>
            <a:srgbClr val="FBDE84"/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BC424922-67B5-CAF8-5617-983D0D0D2B37}"/>
              </a:ext>
            </a:extLst>
          </p:cNvPr>
          <p:cNvSpPr/>
          <p:nvPr userDrawn="1"/>
        </p:nvSpPr>
        <p:spPr>
          <a:xfrm rot="2265773">
            <a:off x="-740016" y="-1913943"/>
            <a:ext cx="1833422" cy="4584357"/>
          </a:xfrm>
          <a:prstGeom prst="rect">
            <a:avLst/>
          </a:prstGeom>
          <a:solidFill>
            <a:srgbClr val="F8B0A4"/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6">
            <a:extLst>
              <a:ext uri="{FF2B5EF4-FFF2-40B4-BE49-F238E27FC236}">
                <a16:creationId xmlns:a16="http://schemas.microsoft.com/office/drawing/2014/main" id="{ECB13AE4-DC54-BAF6-8A21-925001DA2881}"/>
              </a:ext>
            </a:extLst>
          </p:cNvPr>
          <p:cNvSpPr/>
          <p:nvPr userDrawn="1"/>
        </p:nvSpPr>
        <p:spPr>
          <a:xfrm>
            <a:off x="-371959" y="6183824"/>
            <a:ext cx="1069383" cy="991891"/>
          </a:xfrm>
          <a:custGeom>
            <a:avLst/>
            <a:gdLst>
              <a:gd name="connsiteX0" fmla="*/ 15498 w 1069383"/>
              <a:gd name="connsiteY0" fmla="*/ 0 h 991891"/>
              <a:gd name="connsiteX1" fmla="*/ 495945 w 1069383"/>
              <a:gd name="connsiteY1" fmla="*/ 0 h 991891"/>
              <a:gd name="connsiteX2" fmla="*/ 495945 w 1069383"/>
              <a:gd name="connsiteY2" fmla="*/ 449451 h 991891"/>
              <a:gd name="connsiteX3" fmla="*/ 1069383 w 1069383"/>
              <a:gd name="connsiteY3" fmla="*/ 449451 h 991891"/>
              <a:gd name="connsiteX4" fmla="*/ 1069383 w 1069383"/>
              <a:gd name="connsiteY4" fmla="*/ 991891 h 991891"/>
              <a:gd name="connsiteX5" fmla="*/ 0 w 1069383"/>
              <a:gd name="connsiteY5" fmla="*/ 991891 h 991891"/>
              <a:gd name="connsiteX6" fmla="*/ 15498 w 1069383"/>
              <a:gd name="connsiteY6" fmla="*/ 0 h 99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383" h="991891">
                <a:moveTo>
                  <a:pt x="15498" y="0"/>
                </a:moveTo>
                <a:lnTo>
                  <a:pt x="495945" y="0"/>
                </a:lnTo>
                <a:lnTo>
                  <a:pt x="495945" y="449451"/>
                </a:lnTo>
                <a:lnTo>
                  <a:pt x="1069383" y="449451"/>
                </a:lnTo>
                <a:lnTo>
                  <a:pt x="1069383" y="991891"/>
                </a:lnTo>
                <a:lnTo>
                  <a:pt x="0" y="991891"/>
                </a:lnTo>
                <a:lnTo>
                  <a:pt x="15498" y="0"/>
                </a:lnTo>
                <a:close/>
              </a:path>
            </a:pathLst>
          </a:custGeom>
          <a:solidFill>
            <a:srgbClr val="F8B0A4"/>
          </a:solidFill>
          <a:ln w="25400">
            <a:solidFill>
              <a:schemeClr val="bg2">
                <a:lumMod val="10000"/>
              </a:schemeClr>
            </a:solidFill>
          </a:ln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65BB629C-F4B3-C224-685C-4224B656A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8239" y="4199122"/>
            <a:ext cx="5697683" cy="212031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3">
            <a:extLst>
              <a:ext uri="{FF2B5EF4-FFF2-40B4-BE49-F238E27FC236}">
                <a16:creationId xmlns:a16="http://schemas.microsoft.com/office/drawing/2014/main" id="{D50599F1-68E5-B031-3A69-4187A9A2A389}"/>
              </a:ext>
            </a:extLst>
          </p:cNvPr>
          <p:cNvSpPr/>
          <p:nvPr userDrawn="1"/>
        </p:nvSpPr>
        <p:spPr>
          <a:xfrm rot="3031042">
            <a:off x="10250285" y="4185983"/>
            <a:ext cx="1956238" cy="4584357"/>
          </a:xfrm>
          <a:prstGeom prst="rect">
            <a:avLst/>
          </a:prstGeom>
          <a:solidFill>
            <a:srgbClr val="F8B0A4"/>
          </a:solidFill>
          <a:ln>
            <a:noFill/>
          </a:ln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F6A6D820-CC07-BCF8-1530-241E53EF0B29}"/>
              </a:ext>
            </a:extLst>
          </p:cNvPr>
          <p:cNvSpPr/>
          <p:nvPr userDrawn="1"/>
        </p:nvSpPr>
        <p:spPr>
          <a:xfrm rot="3034339">
            <a:off x="10883250" y="4565821"/>
            <a:ext cx="1956238" cy="4584357"/>
          </a:xfrm>
          <a:prstGeom prst="rect">
            <a:avLst/>
          </a:prstGeom>
          <a:solidFill>
            <a:srgbClr val="FBDE84"/>
          </a:solidFill>
          <a:ln>
            <a:noFill/>
          </a:ln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65427BDD-ED31-A6FC-01DB-0B26D4A4CA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7" b="15436"/>
          <a:stretch>
            <a:fillRect/>
          </a:stretch>
        </p:blipFill>
        <p:spPr>
          <a:xfrm>
            <a:off x="315842" y="3254644"/>
            <a:ext cx="5036949" cy="3064790"/>
          </a:xfrm>
          <a:custGeom>
            <a:avLst/>
            <a:gdLst>
              <a:gd name="connsiteX0" fmla="*/ 0 w 5036949"/>
              <a:gd name="connsiteY0" fmla="*/ 0 h 3064790"/>
              <a:gd name="connsiteX1" fmla="*/ 5036949 w 5036949"/>
              <a:gd name="connsiteY1" fmla="*/ 0 h 3064790"/>
              <a:gd name="connsiteX2" fmla="*/ 5036949 w 5036949"/>
              <a:gd name="connsiteY2" fmla="*/ 3064790 h 3064790"/>
              <a:gd name="connsiteX3" fmla="*/ 0 w 5036949"/>
              <a:gd name="connsiteY3" fmla="*/ 3064790 h 30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6949" h="3064790">
                <a:moveTo>
                  <a:pt x="0" y="0"/>
                </a:moveTo>
                <a:lnTo>
                  <a:pt x="5036949" y="0"/>
                </a:lnTo>
                <a:lnTo>
                  <a:pt x="5036949" y="3064790"/>
                </a:lnTo>
                <a:lnTo>
                  <a:pt x="0" y="3064790"/>
                </a:lnTo>
                <a:close/>
              </a:path>
            </a:pathLst>
          </a:custGeom>
          <a:effectLst>
            <a:outerShdw blurRad="25400" dist="254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966165F-A892-915A-06BB-61F590FFC6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5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07F30D-26B0-12EC-E91E-BE4C6321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AAAD0A2-A726-BE1D-64F3-300123C28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F639161-4444-DA89-3FC2-82D5D4D97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B1991B7-5810-93A2-3E62-087B90B8D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13127C8-45A7-2C63-F346-7E7CD3CB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76C3F3A-3A6D-169F-06F3-CAF69CF8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7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05E7D1-FA1E-7FD3-4854-8914E744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A7BB057-0711-53C9-EFD8-15E91E33D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603265-414F-425B-2413-046B2212B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F49517-109D-9F7D-7C0D-1B834C830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94584A7-D272-BB4B-18A7-F0128C5BE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A086E39-C0AA-3466-FB2C-FE8F5D80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4B0DBA2-5C88-2F43-3553-DF0494C3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3EBA39F-8B15-94CF-DC83-8056C96A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2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CF3742-C6D3-2CAC-8F61-E38B614A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02A0ED7-FAE5-D069-A803-FF527721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799B8B9-8EC0-1C39-03E9-EBCDCB25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683D2A3-2FFC-D878-0997-47322C68E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E71E4D0-3FDC-0E6F-9069-235C04C9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27F8E90-8E1F-CBE2-CE39-32042991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1F224D-03D7-D8F9-400E-90BBB978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2F689BBC-8AEE-5896-62CF-79836F26D51D}"/>
              </a:ext>
            </a:extLst>
          </p:cNvPr>
          <p:cNvSpPr/>
          <p:nvPr userDrawn="1"/>
        </p:nvSpPr>
        <p:spPr>
          <a:xfrm>
            <a:off x="330631" y="538566"/>
            <a:ext cx="11530739" cy="578086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10000"/>
              </a:schemeClr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3F60DAC2-E7F1-461A-89C9-3FA65864C46F}"/>
              </a:ext>
            </a:extLst>
          </p:cNvPr>
          <p:cNvSpPr/>
          <p:nvPr userDrawn="1"/>
        </p:nvSpPr>
        <p:spPr>
          <a:xfrm rot="2265773">
            <a:off x="-431098" y="-1505641"/>
            <a:ext cx="1833422" cy="4584357"/>
          </a:xfrm>
          <a:prstGeom prst="rect">
            <a:avLst/>
          </a:prstGeom>
          <a:solidFill>
            <a:srgbClr val="FBDE84"/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D5AC7B98-8480-42C6-7E5D-D2BBA4010779}"/>
              </a:ext>
            </a:extLst>
          </p:cNvPr>
          <p:cNvSpPr/>
          <p:nvPr userDrawn="1"/>
        </p:nvSpPr>
        <p:spPr>
          <a:xfrm rot="2265773">
            <a:off x="-740016" y="-1913943"/>
            <a:ext cx="1833422" cy="4584357"/>
          </a:xfrm>
          <a:prstGeom prst="rect">
            <a:avLst/>
          </a:prstGeom>
          <a:solidFill>
            <a:srgbClr val="F8B0A4"/>
          </a:solidFill>
          <a:ln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B3CDB66C-B24D-0103-C5B7-A36E9BD608AA}"/>
              </a:ext>
            </a:extLst>
          </p:cNvPr>
          <p:cNvSpPr/>
          <p:nvPr userDrawn="1"/>
        </p:nvSpPr>
        <p:spPr>
          <a:xfrm>
            <a:off x="-371959" y="6183824"/>
            <a:ext cx="1069383" cy="991891"/>
          </a:xfrm>
          <a:custGeom>
            <a:avLst/>
            <a:gdLst>
              <a:gd name="connsiteX0" fmla="*/ 15498 w 1069383"/>
              <a:gd name="connsiteY0" fmla="*/ 0 h 991891"/>
              <a:gd name="connsiteX1" fmla="*/ 495945 w 1069383"/>
              <a:gd name="connsiteY1" fmla="*/ 0 h 991891"/>
              <a:gd name="connsiteX2" fmla="*/ 495945 w 1069383"/>
              <a:gd name="connsiteY2" fmla="*/ 449451 h 991891"/>
              <a:gd name="connsiteX3" fmla="*/ 1069383 w 1069383"/>
              <a:gd name="connsiteY3" fmla="*/ 449451 h 991891"/>
              <a:gd name="connsiteX4" fmla="*/ 1069383 w 1069383"/>
              <a:gd name="connsiteY4" fmla="*/ 991891 h 991891"/>
              <a:gd name="connsiteX5" fmla="*/ 0 w 1069383"/>
              <a:gd name="connsiteY5" fmla="*/ 991891 h 991891"/>
              <a:gd name="connsiteX6" fmla="*/ 15498 w 1069383"/>
              <a:gd name="connsiteY6" fmla="*/ 0 h 99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383" h="991891">
                <a:moveTo>
                  <a:pt x="15498" y="0"/>
                </a:moveTo>
                <a:lnTo>
                  <a:pt x="495945" y="0"/>
                </a:lnTo>
                <a:lnTo>
                  <a:pt x="495945" y="449451"/>
                </a:lnTo>
                <a:lnTo>
                  <a:pt x="1069383" y="449451"/>
                </a:lnTo>
                <a:lnTo>
                  <a:pt x="1069383" y="991891"/>
                </a:lnTo>
                <a:lnTo>
                  <a:pt x="0" y="991891"/>
                </a:lnTo>
                <a:lnTo>
                  <a:pt x="15498" y="0"/>
                </a:lnTo>
                <a:close/>
              </a:path>
            </a:pathLst>
          </a:custGeom>
          <a:solidFill>
            <a:srgbClr val="F8B0A4"/>
          </a:solidFill>
          <a:ln w="25400">
            <a:solidFill>
              <a:schemeClr val="bg2">
                <a:lumMod val="10000"/>
              </a:schemeClr>
            </a:solidFill>
          </a:ln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BD7661F5-34DB-4820-26B3-3D57038C6858}"/>
              </a:ext>
            </a:extLst>
          </p:cNvPr>
          <p:cNvSpPr/>
          <p:nvPr userDrawn="1"/>
        </p:nvSpPr>
        <p:spPr>
          <a:xfrm rot="3031042">
            <a:off x="10250285" y="4185983"/>
            <a:ext cx="1956238" cy="4584357"/>
          </a:xfrm>
          <a:prstGeom prst="rect">
            <a:avLst/>
          </a:prstGeom>
          <a:solidFill>
            <a:srgbClr val="F8B0A4"/>
          </a:solidFill>
          <a:ln>
            <a:noFill/>
          </a:ln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A0BFA349-DCA0-47AA-B047-FBACFC44B585}"/>
              </a:ext>
            </a:extLst>
          </p:cNvPr>
          <p:cNvSpPr/>
          <p:nvPr userDrawn="1"/>
        </p:nvSpPr>
        <p:spPr>
          <a:xfrm rot="3034339">
            <a:off x="10883250" y="4565821"/>
            <a:ext cx="1956238" cy="4584357"/>
          </a:xfrm>
          <a:prstGeom prst="rect">
            <a:avLst/>
          </a:prstGeom>
          <a:solidFill>
            <a:srgbClr val="FBDE84"/>
          </a:solidFill>
          <a:ln>
            <a:noFill/>
          </a:ln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6">
            <a:extLst>
              <a:ext uri="{FF2B5EF4-FFF2-40B4-BE49-F238E27FC236}">
                <a16:creationId xmlns:a16="http://schemas.microsoft.com/office/drawing/2014/main" id="{3EBD20D3-81DE-96FB-A432-A5603916C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7" b="15436"/>
          <a:stretch>
            <a:fillRect/>
          </a:stretch>
        </p:blipFill>
        <p:spPr>
          <a:xfrm>
            <a:off x="315842" y="3254644"/>
            <a:ext cx="5036949" cy="3064790"/>
          </a:xfrm>
          <a:custGeom>
            <a:avLst/>
            <a:gdLst>
              <a:gd name="connsiteX0" fmla="*/ 0 w 5036949"/>
              <a:gd name="connsiteY0" fmla="*/ 0 h 3064790"/>
              <a:gd name="connsiteX1" fmla="*/ 5036949 w 5036949"/>
              <a:gd name="connsiteY1" fmla="*/ 0 h 3064790"/>
              <a:gd name="connsiteX2" fmla="*/ 5036949 w 5036949"/>
              <a:gd name="connsiteY2" fmla="*/ 3064790 h 3064790"/>
              <a:gd name="connsiteX3" fmla="*/ 0 w 5036949"/>
              <a:gd name="connsiteY3" fmla="*/ 3064790 h 30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6949" h="3064790">
                <a:moveTo>
                  <a:pt x="0" y="0"/>
                </a:moveTo>
                <a:lnTo>
                  <a:pt x="5036949" y="0"/>
                </a:lnTo>
                <a:lnTo>
                  <a:pt x="5036949" y="3064790"/>
                </a:lnTo>
                <a:lnTo>
                  <a:pt x="0" y="3064790"/>
                </a:lnTo>
                <a:close/>
              </a:path>
            </a:pathLst>
          </a:custGeom>
          <a:effectLst>
            <a:outerShdw blurRad="25400" dist="254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1E9CA0DE-5570-5814-C737-B9482A4C89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92" y="3797108"/>
            <a:ext cx="3429875" cy="34298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1D167A3D-868B-CAD2-959C-FDD97B16F1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B861FB-E9E7-9F7C-CF97-52FAFAD9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5B0D92-5394-5A86-14CA-5A7F6CB9D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DD4F10A-72C0-2E4A-9EAF-31BDAFC38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AC4686-09C1-672D-590A-7AF2D461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C5C8AE2-CCCC-4EA3-FF44-5FC8B905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1A87113-1F1B-B50E-42A8-3E6D82B5C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9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E26CEC-45FE-B6DD-4E54-63AA3CC4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1E586B6-0EC8-C54D-9E35-556DAE91A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9EB4A0-E1C7-7AE0-13AB-B38CF95E7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BC3CC-4AE6-BCB6-2F64-D6B945F4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C1CB65-4A52-BDC9-EBC3-972312B1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CE1997-5DFB-1BCC-EAC6-3DDF6970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D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3655093-16A2-77C9-8C82-266D67B5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0C60BA-79A9-F556-1218-1351A6F2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CED0D3-D557-AE8B-1AE1-ECB402F86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7B679-D9FC-4CD8-AE77-E6FE673A28A8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B08612-09C6-DB8C-3779-15FD1C3F6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52008E-7D22-AC6D-52A1-86A7CDB83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4E160-E1FA-4290-A056-D753A786AA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5076C2CF-509F-0EEB-0649-A7FB31BF36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4452A221-C6D5-A879-3D6D-FA166B83D1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07EF93-87E0-48D6-4D9D-742AE0AB0FA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2A3339F4-7A1B-4744-1491-F01D0207101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536836EF-6823-BCE6-8B0B-57CF69A7C52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84F9FF6F-F504-E367-04B3-F47F220ECC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61603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71" y="-52926"/>
            <a:ext cx="12434371" cy="6910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71" y="-52926"/>
            <a:ext cx="1090863" cy="10908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60628" y="1048953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548557" y="2106414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 err="1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</a:t>
            </a: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 </a:t>
            </a:r>
            <a:r>
              <a:rPr lang="en-US" sz="5400" spc="-151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12</a:t>
            </a:r>
            <a:endParaRPr lang="en-US" sz="5400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24692" y="3144309"/>
            <a:ext cx="1210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Đạo đức</a:t>
            </a:r>
            <a:endParaRPr lang="en-US" sz="540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4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: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</a:t>
            </a:r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Ham học hỏi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2</a:t>
            </a:r>
            <a:r>
              <a:rPr lang="en-US" sz="54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0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ED7EDB1D-14D9-1EBF-8CE5-D179C5BA1BC2}"/>
              </a:ext>
            </a:extLst>
          </p:cNvPr>
          <p:cNvGrpSpPr/>
          <p:nvPr/>
        </p:nvGrpSpPr>
        <p:grpSpPr>
          <a:xfrm>
            <a:off x="959498" y="1994557"/>
            <a:ext cx="6603998" cy="2493020"/>
            <a:chOff x="1208880" y="2351932"/>
            <a:chExt cx="6603998" cy="2493020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42CF112-E8F4-5CF4-4EF7-15F89D5A1CED}"/>
                </a:ext>
              </a:extLst>
            </p:cNvPr>
            <p:cNvSpPr txBox="1"/>
            <p:nvPr/>
          </p:nvSpPr>
          <p:spPr>
            <a:xfrm>
              <a:off x="1208880" y="2351932"/>
              <a:ext cx="3719187" cy="523220"/>
            </a:xfrm>
            <a:prstGeom prst="snipRoundRect">
              <a:avLst>
                <a:gd name="adj1" fmla="val 0"/>
                <a:gd name="adj2" fmla="val 43609"/>
              </a:avLst>
            </a:prstGeom>
            <a:solidFill>
              <a:srgbClr val="F8B0A4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Ý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Trang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D2B804D-AF64-56A5-1902-E7301A7D194C}"/>
                </a:ext>
              </a:extLst>
            </p:cNvPr>
            <p:cNvSpPr txBox="1"/>
            <p:nvPr/>
          </p:nvSpPr>
          <p:spPr>
            <a:xfrm>
              <a:off x="1208880" y="2893584"/>
              <a:ext cx="6603998" cy="1951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Ham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thêm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tiến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hơn trong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3F9EC1D-3F67-EFD4-BB5C-052793107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2" b="96941" l="9783" r="92120">
                        <a14:foregroundMark x1="26359" y1="5647" x2="30163" y2="8471"/>
                        <a14:foregroundMark x1="31250" y1="87059" x2="45924" y2="95529"/>
                        <a14:foregroundMark x1="45924" y1="95529" x2="46739" y2="95529"/>
                        <a14:foregroundMark x1="47011" y1="42588" x2="49728" y2="42588"/>
                        <a14:foregroundMark x1="38043" y1="36235" x2="35598" y2="40706"/>
                        <a14:foregroundMark x1="90761" y1="52000" x2="92391" y2="51529"/>
                        <a14:foregroundMark x1="61141" y1="84941" x2="62772" y2="91059"/>
                        <a14:foregroundMark x1="30435" y1="96941" x2="18750" y2="88000"/>
                        <a14:foregroundMark x1="23641" y1="88235" x2="42120" y2="93176"/>
                        <a14:foregroundMark x1="42120" y1="93176" x2="53261" y2="92941"/>
                        <a14:foregroundMark x1="64946" y1="96235" x2="56793" y2="96000"/>
                        <a14:foregroundMark x1="30163" y1="92941" x2="19565" y2="90824"/>
                      </a14:backgroundRemoval>
                    </a14:imgEffect>
                  </a14:imgLayer>
                </a14:imgProps>
              </a:ext>
            </a:extLst>
          </a:blip>
          <a:srcRect b="4235"/>
          <a:stretch/>
        </p:blipFill>
        <p:spPr>
          <a:xfrm>
            <a:off x="8898362" y="3153256"/>
            <a:ext cx="2804403" cy="310160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573BCC5-C37B-778A-1327-379D6169B1C1}"/>
              </a:ext>
            </a:extLst>
          </p:cNvPr>
          <p:cNvGrpSpPr/>
          <p:nvPr/>
        </p:nvGrpSpPr>
        <p:grpSpPr>
          <a:xfrm>
            <a:off x="7563496" y="1080655"/>
            <a:ext cx="3669006" cy="2153404"/>
            <a:chOff x="341247" y="1693812"/>
            <a:chExt cx="2606519" cy="1574868"/>
          </a:xfrm>
        </p:grpSpPr>
        <p:sp>
          <p:nvSpPr>
            <p:cNvPr id="11" name="Bong bóng Lời nói: Hình bầu dục 10">
              <a:extLst>
                <a:ext uri="{FF2B5EF4-FFF2-40B4-BE49-F238E27FC236}">
                  <a16:creationId xmlns:a16="http://schemas.microsoft.com/office/drawing/2014/main" id="{292A96C7-3742-9F3F-09FC-B8DE4860EFCD}"/>
                </a:ext>
              </a:extLst>
            </p:cNvPr>
            <p:cNvSpPr/>
            <p:nvPr/>
          </p:nvSpPr>
          <p:spPr>
            <a:xfrm>
              <a:off x="341247" y="1693812"/>
              <a:ext cx="2549134" cy="1574868"/>
            </a:xfrm>
            <a:prstGeom prst="wedgeEllipseCallout">
              <a:avLst>
                <a:gd name="adj1" fmla="val 24821"/>
                <a:gd name="adj2" fmla="val 54876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0CB5862-94E7-4CB1-B767-9F05D17BC25B}"/>
                </a:ext>
              </a:extLst>
            </p:cNvPr>
            <p:cNvSpPr txBox="1"/>
            <p:nvPr/>
          </p:nvSpPr>
          <p:spPr>
            <a:xfrm>
              <a:off x="665887" y="2042322"/>
              <a:ext cx="2281879" cy="877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Ham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65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ED7EDB1D-14D9-1EBF-8CE5-D179C5BA1BC2}"/>
              </a:ext>
            </a:extLst>
          </p:cNvPr>
          <p:cNvGrpSpPr/>
          <p:nvPr/>
        </p:nvGrpSpPr>
        <p:grpSpPr>
          <a:xfrm>
            <a:off x="4635571" y="2365569"/>
            <a:ext cx="6928356" cy="2769850"/>
            <a:chOff x="1208880" y="2351932"/>
            <a:chExt cx="6603998" cy="3139351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42CF112-E8F4-5CF4-4EF7-15F89D5A1CED}"/>
                </a:ext>
              </a:extLst>
            </p:cNvPr>
            <p:cNvSpPr txBox="1"/>
            <p:nvPr/>
          </p:nvSpPr>
          <p:spPr>
            <a:xfrm>
              <a:off x="1208880" y="2351932"/>
              <a:ext cx="3419768" cy="523220"/>
            </a:xfrm>
            <a:prstGeom prst="snipRoundRect">
              <a:avLst>
                <a:gd name="adj1" fmla="val 0"/>
                <a:gd name="adj2" fmla="val 43609"/>
              </a:avLst>
            </a:prstGeom>
            <a:solidFill>
              <a:srgbClr val="A3D3E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Ý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D2B804D-AF64-56A5-1902-E7301A7D194C}"/>
                </a:ext>
              </a:extLst>
            </p:cNvPr>
            <p:cNvSpPr txBox="1"/>
            <p:nvPr/>
          </p:nvSpPr>
          <p:spPr>
            <a:xfrm>
              <a:off x="1208880" y="2893584"/>
              <a:ext cx="6603998" cy="25976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quan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ích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xung quanh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D112FDD-A5FA-EC18-D984-D9EB950FC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67" b="93596" l="9840" r="94050">
                        <a14:foregroundMark x1="65446" y1="8867" x2="70252" y2="8867"/>
                        <a14:foregroundMark x1="58581" y1="60345" x2="51945" y2="71675"/>
                        <a14:foregroundMark x1="48055" y1="87192" x2="54920" y2="93350"/>
                        <a14:foregroundMark x1="43021" y1="52463" x2="48284" y2="44828"/>
                        <a14:foregroundMark x1="75515" y1="33744" x2="74142" y2="37685"/>
                        <a14:foregroundMark x1="62014" y1="40640" x2="46453" y2="50493"/>
                        <a14:foregroundMark x1="38673" y1="51970" x2="37071" y2="54187"/>
                        <a14:foregroundMark x1="69108" y1="62069" x2="64531" y2="70443"/>
                        <a14:foregroundMark x1="66133" y1="50985" x2="56751" y2="54187"/>
                        <a14:foregroundMark x1="94279" y1="47044" x2="92220" y2="49507"/>
                        <a14:foregroundMark x1="91076" y1="54187" x2="93822" y2="56650"/>
                        <a14:foregroundMark x1="37757" y1="86207" x2="35469" y2="89163"/>
                        <a14:foregroundMark x1="50572" y1="93596" x2="64531" y2="90640"/>
                        <a14:foregroundMark x1="74600" y1="84975" x2="59039" y2="92118"/>
                        <a14:foregroundMark x1="59039" y1="92118" x2="48970" y2="92857"/>
                        <a14:foregroundMark x1="70709" y1="56650" x2="74142" y2="60837"/>
                        <a14:backgroundMark x1="96110" y1="55665" x2="97254" y2="55665"/>
                      </a14:backgroundRemoval>
                    </a14:imgEffect>
                  </a14:imgLayer>
                </a14:imgProps>
              </a:ext>
            </a:extLst>
          </a:blip>
          <a:srcRect l="15789" t="-247"/>
          <a:stretch/>
        </p:blipFill>
        <p:spPr>
          <a:xfrm>
            <a:off x="1338021" y="3303787"/>
            <a:ext cx="2804403" cy="310161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31683A14-D452-4B1B-AAFF-AE6C51076A41}"/>
              </a:ext>
            </a:extLst>
          </p:cNvPr>
          <p:cNvGrpSpPr/>
          <p:nvPr/>
        </p:nvGrpSpPr>
        <p:grpSpPr>
          <a:xfrm>
            <a:off x="474204" y="1088728"/>
            <a:ext cx="3668220" cy="1951368"/>
            <a:chOff x="341248" y="1693812"/>
            <a:chExt cx="2439580" cy="1574868"/>
          </a:xfrm>
        </p:grpSpPr>
        <p:sp>
          <p:nvSpPr>
            <p:cNvPr id="11" name="Bong bóng Lời nói: Hình bầu dục 10">
              <a:extLst>
                <a:ext uri="{FF2B5EF4-FFF2-40B4-BE49-F238E27FC236}">
                  <a16:creationId xmlns:a16="http://schemas.microsoft.com/office/drawing/2014/main" id="{CBE20E94-9E3B-687F-978E-EBDFF019C471}"/>
                </a:ext>
              </a:extLst>
            </p:cNvPr>
            <p:cNvSpPr/>
            <p:nvPr/>
          </p:nvSpPr>
          <p:spPr>
            <a:xfrm>
              <a:off x="341248" y="1693812"/>
              <a:ext cx="2439580" cy="1574868"/>
            </a:xfrm>
            <a:prstGeom prst="wedgeEllipseCallout">
              <a:avLst>
                <a:gd name="adj1" fmla="val 19642"/>
                <a:gd name="adj2" fmla="val 73551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8653EC5-1E86-0187-078E-C5BD9E8A8F0E}"/>
                </a:ext>
              </a:extLst>
            </p:cNvPr>
            <p:cNvSpPr txBox="1"/>
            <p:nvPr/>
          </p:nvSpPr>
          <p:spPr>
            <a:xfrm>
              <a:off x="650819" y="1847842"/>
              <a:ext cx="1940822" cy="1266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ích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96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ED7EDB1D-14D9-1EBF-8CE5-D179C5BA1BC2}"/>
              </a:ext>
            </a:extLst>
          </p:cNvPr>
          <p:cNvGrpSpPr/>
          <p:nvPr/>
        </p:nvGrpSpPr>
        <p:grpSpPr>
          <a:xfrm>
            <a:off x="959498" y="1994557"/>
            <a:ext cx="6603998" cy="2493020"/>
            <a:chOff x="1208880" y="2351932"/>
            <a:chExt cx="6603998" cy="2493020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42CF112-E8F4-5CF4-4EF7-15F89D5A1CED}"/>
                </a:ext>
              </a:extLst>
            </p:cNvPr>
            <p:cNvSpPr txBox="1"/>
            <p:nvPr/>
          </p:nvSpPr>
          <p:spPr>
            <a:xfrm>
              <a:off x="1208880" y="2351932"/>
              <a:ext cx="3185537" cy="523220"/>
            </a:xfrm>
            <a:prstGeom prst="snipRoundRect">
              <a:avLst>
                <a:gd name="adj1" fmla="val 0"/>
                <a:gd name="adj2" fmla="val 43609"/>
              </a:avLst>
            </a:prstGeom>
            <a:solidFill>
              <a:srgbClr val="F8B0A4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Ý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D2B804D-AF64-56A5-1902-E7301A7D194C}"/>
                </a:ext>
              </a:extLst>
            </p:cNvPr>
            <p:cNvSpPr txBox="1"/>
            <p:nvPr/>
          </p:nvSpPr>
          <p:spPr>
            <a:xfrm>
              <a:off x="1208880" y="2893584"/>
              <a:ext cx="6603998" cy="1951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nên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kì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ai,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miễn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đáng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cho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vi-VN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4F8F139-E5AD-99FC-A731-D4F90EDF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7381" l="7778" r="90000">
                        <a14:foregroundMark x1="7778" y1="50714" x2="7778" y2="49286"/>
                        <a14:foregroundMark x1="68889" y1="83571" x2="71667" y2="85238"/>
                        <a14:foregroundMark x1="55833" y1="12857" x2="60000" y2="8095"/>
                        <a14:foregroundMark x1="71667" y1="81429" x2="61667" y2="89762"/>
                        <a14:foregroundMark x1="50000" y1="42857" x2="51667" y2="42619"/>
                        <a14:foregroundMark x1="62222" y1="40714" x2="63056" y2="40714"/>
                        <a14:foregroundMark x1="67778" y1="86905" x2="59444" y2="90238"/>
                        <a14:foregroundMark x1="44722" y1="92143" x2="41111" y2="85476"/>
                        <a14:foregroundMark x1="55000" y1="79762" x2="75000" y2="86429"/>
                        <a14:foregroundMark x1="83611" y1="85476" x2="71944" y2="90476"/>
                        <a14:foregroundMark x1="39167" y1="89048" x2="34722" y2="86429"/>
                        <a14:foregroundMark x1="42222" y1="91905" x2="61389" y2="97381"/>
                        <a14:foregroundMark x1="61389" y1="97381" x2="62778" y2="96429"/>
                        <a14:foregroundMark x1="81667" y1="60714" x2="83889" y2="59524"/>
                        <a14:foregroundMark x1="40556" y1="59048" x2="34444" y2="56667"/>
                        <a14:foregroundMark x1="55000" y1="40000" x2="48889" y2="39762"/>
                        <a14:foregroundMark x1="58889" y1="4762" x2="62778" y2="6429"/>
                        <a14:foregroundMark x1="70000" y1="93571" x2="74444" y2="95000"/>
                        <a14:foregroundMark x1="80556" y1="92857" x2="52222" y2="95714"/>
                        <a14:foregroundMark x1="47778" y1="93810" x2="57778" y2="95238"/>
                        <a14:foregroundMark x1="53056" y1="95952" x2="61111" y2="97381"/>
                      </a14:backgroundRemoval>
                    </a14:imgEffect>
                  </a14:imgLayer>
                </a14:imgProps>
              </a:ext>
            </a:extLst>
          </a:blip>
          <a:srcRect l="4550" t="3095" r="6569"/>
          <a:stretch/>
        </p:blipFill>
        <p:spPr>
          <a:xfrm>
            <a:off x="9139296" y="3273326"/>
            <a:ext cx="2438400" cy="3101610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18B170E5-A1C7-1B6F-F2A5-FA4FA64565B8}"/>
              </a:ext>
            </a:extLst>
          </p:cNvPr>
          <p:cNvGrpSpPr/>
          <p:nvPr/>
        </p:nvGrpSpPr>
        <p:grpSpPr>
          <a:xfrm>
            <a:off x="8109527" y="1173018"/>
            <a:ext cx="3432418" cy="2060611"/>
            <a:chOff x="594135" y="1687771"/>
            <a:chExt cx="2067871" cy="1574868"/>
          </a:xfrm>
        </p:grpSpPr>
        <p:sp>
          <p:nvSpPr>
            <p:cNvPr id="6" name="Bong bóng Lời nói: Hình bầu dục 5">
              <a:extLst>
                <a:ext uri="{FF2B5EF4-FFF2-40B4-BE49-F238E27FC236}">
                  <a16:creationId xmlns:a16="http://schemas.microsoft.com/office/drawing/2014/main" id="{DED8ECE1-05D8-5D8A-50C6-3FF4F08E33A3}"/>
                </a:ext>
              </a:extLst>
            </p:cNvPr>
            <p:cNvSpPr/>
            <p:nvPr/>
          </p:nvSpPr>
          <p:spPr>
            <a:xfrm>
              <a:off x="594135" y="1687771"/>
              <a:ext cx="2067871" cy="1574868"/>
            </a:xfrm>
            <a:prstGeom prst="wedgeEllipseCallout">
              <a:avLst>
                <a:gd name="adj1" fmla="val 19986"/>
                <a:gd name="adj2" fmla="val 53117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E6EB6BBD-972B-5037-2A1C-DBCECC9AAF59}"/>
                </a:ext>
              </a:extLst>
            </p:cNvPr>
            <p:cNvSpPr txBox="1"/>
            <p:nvPr/>
          </p:nvSpPr>
          <p:spPr>
            <a:xfrm>
              <a:off x="861853" y="2056902"/>
              <a:ext cx="1574124" cy="91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0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9C62D50-9EF3-FDA1-A431-1186D4694AFE}"/>
              </a:ext>
            </a:extLst>
          </p:cNvPr>
          <p:cNvSpPr txBox="1"/>
          <p:nvPr/>
        </p:nvSpPr>
        <p:spPr>
          <a:xfrm>
            <a:off x="561186" y="556952"/>
            <a:ext cx="11016510" cy="1092518"/>
          </a:xfrm>
          <a:prstGeom prst="roundRect">
            <a:avLst>
              <a:gd name="adj" fmla="val 22948"/>
            </a:avLst>
          </a:prstGeom>
          <a:solidFill>
            <a:srgbClr val="A3D3E0"/>
          </a:solidFill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2: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với thái độ, hành vi của bạn nào trong các tranh dưới đây? Vì sao?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FE7BEB99-ED54-38AC-EA3E-01FC43B657A5}"/>
              </a:ext>
            </a:extLst>
          </p:cNvPr>
          <p:cNvGrpSpPr/>
          <p:nvPr/>
        </p:nvGrpSpPr>
        <p:grpSpPr>
          <a:xfrm>
            <a:off x="373921" y="2335931"/>
            <a:ext cx="2595418" cy="900202"/>
            <a:chOff x="373921" y="2335931"/>
            <a:chExt cx="2595418" cy="900202"/>
          </a:xfrm>
        </p:grpSpPr>
        <p:sp>
          <p:nvSpPr>
            <p:cNvPr id="27" name="Bong bóng Lời nói: Hình chữ nhật với Góc Tròn 26">
              <a:extLst>
                <a:ext uri="{FF2B5EF4-FFF2-40B4-BE49-F238E27FC236}">
                  <a16:creationId xmlns:a16="http://schemas.microsoft.com/office/drawing/2014/main" id="{A9D316D5-5312-9E83-15CF-31026A664167}"/>
                </a:ext>
              </a:extLst>
            </p:cNvPr>
            <p:cNvSpPr/>
            <p:nvPr/>
          </p:nvSpPr>
          <p:spPr>
            <a:xfrm>
              <a:off x="373921" y="2335931"/>
              <a:ext cx="2595418" cy="900202"/>
            </a:xfrm>
            <a:prstGeom prst="wedgeRoundRectCallout">
              <a:avLst>
                <a:gd name="adj1" fmla="val 41089"/>
                <a:gd name="adj2" fmla="val 90399"/>
                <a:gd name="adj3" fmla="val 16667"/>
              </a:avLst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C9F73990-1379-FC50-771C-4C195EF81989}"/>
                </a:ext>
              </a:extLst>
            </p:cNvPr>
            <p:cNvSpPr txBox="1"/>
            <p:nvPr/>
          </p:nvSpPr>
          <p:spPr>
            <a:xfrm>
              <a:off x="450045" y="2432089"/>
              <a:ext cx="24431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4CDE434-7D77-F2C2-2923-C4D4CBF04200}"/>
              </a:ext>
            </a:extLst>
          </p:cNvPr>
          <p:cNvGrpSpPr/>
          <p:nvPr/>
        </p:nvGrpSpPr>
        <p:grpSpPr>
          <a:xfrm>
            <a:off x="3157728" y="1899778"/>
            <a:ext cx="2911713" cy="2409776"/>
            <a:chOff x="373921" y="1753449"/>
            <a:chExt cx="2672924" cy="2409776"/>
          </a:xfrm>
        </p:grpSpPr>
        <p:sp>
          <p:nvSpPr>
            <p:cNvPr id="32" name="Bong bóng Lời nói: Hình chữ nhật với Góc Tròn 31">
              <a:extLst>
                <a:ext uri="{FF2B5EF4-FFF2-40B4-BE49-F238E27FC236}">
                  <a16:creationId xmlns:a16="http://schemas.microsoft.com/office/drawing/2014/main" id="{EA60BBC3-E10A-2C1E-7C6D-C736CED74ADF}"/>
                </a:ext>
              </a:extLst>
            </p:cNvPr>
            <p:cNvSpPr/>
            <p:nvPr/>
          </p:nvSpPr>
          <p:spPr>
            <a:xfrm>
              <a:off x="373921" y="1753449"/>
              <a:ext cx="2595418" cy="2409776"/>
            </a:xfrm>
            <a:custGeom>
              <a:avLst/>
              <a:gdLst>
                <a:gd name="connsiteX0" fmla="*/ 0 w 2595418"/>
                <a:gd name="connsiteY0" fmla="*/ 150037 h 900202"/>
                <a:gd name="connsiteX1" fmla="*/ 150037 w 2595418"/>
                <a:gd name="connsiteY1" fmla="*/ 0 h 900202"/>
                <a:gd name="connsiteX2" fmla="*/ 1513994 w 2595418"/>
                <a:gd name="connsiteY2" fmla="*/ 0 h 900202"/>
                <a:gd name="connsiteX3" fmla="*/ 1513994 w 2595418"/>
                <a:gd name="connsiteY3" fmla="*/ 0 h 900202"/>
                <a:gd name="connsiteX4" fmla="*/ 2162848 w 2595418"/>
                <a:gd name="connsiteY4" fmla="*/ 0 h 900202"/>
                <a:gd name="connsiteX5" fmla="*/ 2445381 w 2595418"/>
                <a:gd name="connsiteY5" fmla="*/ 0 h 900202"/>
                <a:gd name="connsiteX6" fmla="*/ 2595418 w 2595418"/>
                <a:gd name="connsiteY6" fmla="*/ 150037 h 900202"/>
                <a:gd name="connsiteX7" fmla="*/ 2595418 w 2595418"/>
                <a:gd name="connsiteY7" fmla="*/ 525118 h 900202"/>
                <a:gd name="connsiteX8" fmla="*/ 2595418 w 2595418"/>
                <a:gd name="connsiteY8" fmla="*/ 525118 h 900202"/>
                <a:gd name="connsiteX9" fmla="*/ 2595418 w 2595418"/>
                <a:gd name="connsiteY9" fmla="*/ 750168 h 900202"/>
                <a:gd name="connsiteX10" fmla="*/ 2595418 w 2595418"/>
                <a:gd name="connsiteY10" fmla="*/ 750165 h 900202"/>
                <a:gd name="connsiteX11" fmla="*/ 2445381 w 2595418"/>
                <a:gd name="connsiteY11" fmla="*/ 900202 h 900202"/>
                <a:gd name="connsiteX12" fmla="*/ 2162848 w 2595418"/>
                <a:gd name="connsiteY12" fmla="*/ 900202 h 900202"/>
                <a:gd name="connsiteX13" fmla="*/ 1440509 w 2595418"/>
                <a:gd name="connsiteY13" fmla="*/ 1827293 h 900202"/>
                <a:gd name="connsiteX14" fmla="*/ 1513994 w 2595418"/>
                <a:gd name="connsiteY14" fmla="*/ 900202 h 900202"/>
                <a:gd name="connsiteX15" fmla="*/ 150037 w 2595418"/>
                <a:gd name="connsiteY15" fmla="*/ 900202 h 900202"/>
                <a:gd name="connsiteX16" fmla="*/ 0 w 2595418"/>
                <a:gd name="connsiteY16" fmla="*/ 750165 h 900202"/>
                <a:gd name="connsiteX17" fmla="*/ 0 w 2595418"/>
                <a:gd name="connsiteY17" fmla="*/ 750168 h 900202"/>
                <a:gd name="connsiteX18" fmla="*/ 0 w 2595418"/>
                <a:gd name="connsiteY18" fmla="*/ 525118 h 900202"/>
                <a:gd name="connsiteX19" fmla="*/ 0 w 2595418"/>
                <a:gd name="connsiteY19" fmla="*/ 525118 h 900202"/>
                <a:gd name="connsiteX20" fmla="*/ 0 w 2595418"/>
                <a:gd name="connsiteY20" fmla="*/ 150037 h 900202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1440509 w 2595418"/>
                <a:gd name="connsiteY13" fmla="*/ 1827293 h 1827293"/>
                <a:gd name="connsiteX14" fmla="*/ 1568487 w 2595418"/>
                <a:gd name="connsiteY14" fmla="*/ 1243920 h 1827293"/>
                <a:gd name="connsiteX15" fmla="*/ 1513994 w 2595418"/>
                <a:gd name="connsiteY15" fmla="*/ 900202 h 1827293"/>
                <a:gd name="connsiteX16" fmla="*/ 150037 w 2595418"/>
                <a:gd name="connsiteY16" fmla="*/ 900202 h 1827293"/>
                <a:gd name="connsiteX17" fmla="*/ 0 w 2595418"/>
                <a:gd name="connsiteY17" fmla="*/ 750165 h 1827293"/>
                <a:gd name="connsiteX18" fmla="*/ 0 w 2595418"/>
                <a:gd name="connsiteY18" fmla="*/ 750168 h 1827293"/>
                <a:gd name="connsiteX19" fmla="*/ 0 w 2595418"/>
                <a:gd name="connsiteY19" fmla="*/ 525118 h 1827293"/>
                <a:gd name="connsiteX20" fmla="*/ 0 w 2595418"/>
                <a:gd name="connsiteY20" fmla="*/ 525118 h 1827293"/>
                <a:gd name="connsiteX21" fmla="*/ 0 w 2595418"/>
                <a:gd name="connsiteY21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1440509 w 2595418"/>
                <a:gd name="connsiteY13" fmla="*/ 1827293 h 1827293"/>
                <a:gd name="connsiteX14" fmla="*/ 1568487 w 2595418"/>
                <a:gd name="connsiteY14" fmla="*/ 1243920 h 1827293"/>
                <a:gd name="connsiteX15" fmla="*/ 1513994 w 2595418"/>
                <a:gd name="connsiteY15" fmla="*/ 900202 h 1827293"/>
                <a:gd name="connsiteX16" fmla="*/ 150037 w 2595418"/>
                <a:gd name="connsiteY16" fmla="*/ 900202 h 1827293"/>
                <a:gd name="connsiteX17" fmla="*/ 0 w 2595418"/>
                <a:gd name="connsiteY17" fmla="*/ 750165 h 1827293"/>
                <a:gd name="connsiteX18" fmla="*/ 0 w 2595418"/>
                <a:gd name="connsiteY18" fmla="*/ 750168 h 1827293"/>
                <a:gd name="connsiteX19" fmla="*/ 0 w 2595418"/>
                <a:gd name="connsiteY19" fmla="*/ 525118 h 1827293"/>
                <a:gd name="connsiteX20" fmla="*/ 0 w 2595418"/>
                <a:gd name="connsiteY20" fmla="*/ 525118 h 1827293"/>
                <a:gd name="connsiteX21" fmla="*/ 0 w 2595418"/>
                <a:gd name="connsiteY21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1440509 w 2595418"/>
                <a:gd name="connsiteY13" fmla="*/ 1827293 h 1827293"/>
                <a:gd name="connsiteX14" fmla="*/ 1568487 w 2595418"/>
                <a:gd name="connsiteY14" fmla="*/ 1243920 h 1827293"/>
                <a:gd name="connsiteX15" fmla="*/ 1513994 w 2595418"/>
                <a:gd name="connsiteY15" fmla="*/ 900202 h 1827293"/>
                <a:gd name="connsiteX16" fmla="*/ 150037 w 2595418"/>
                <a:gd name="connsiteY16" fmla="*/ 900202 h 1827293"/>
                <a:gd name="connsiteX17" fmla="*/ 0 w 2595418"/>
                <a:gd name="connsiteY17" fmla="*/ 750165 h 1827293"/>
                <a:gd name="connsiteX18" fmla="*/ 0 w 2595418"/>
                <a:gd name="connsiteY18" fmla="*/ 750168 h 1827293"/>
                <a:gd name="connsiteX19" fmla="*/ 0 w 2595418"/>
                <a:gd name="connsiteY19" fmla="*/ 525118 h 1827293"/>
                <a:gd name="connsiteX20" fmla="*/ 0 w 2595418"/>
                <a:gd name="connsiteY20" fmla="*/ 525118 h 1827293"/>
                <a:gd name="connsiteX21" fmla="*/ 0 w 2595418"/>
                <a:gd name="connsiteY21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1807247 w 2595418"/>
                <a:gd name="connsiteY13" fmla="*/ 1431880 h 1827293"/>
                <a:gd name="connsiteX14" fmla="*/ 1440509 w 2595418"/>
                <a:gd name="connsiteY14" fmla="*/ 1827293 h 1827293"/>
                <a:gd name="connsiteX15" fmla="*/ 1568487 w 2595418"/>
                <a:gd name="connsiteY15" fmla="*/ 1243920 h 1827293"/>
                <a:gd name="connsiteX16" fmla="*/ 1513994 w 2595418"/>
                <a:gd name="connsiteY16" fmla="*/ 900202 h 1827293"/>
                <a:gd name="connsiteX17" fmla="*/ 150037 w 2595418"/>
                <a:gd name="connsiteY17" fmla="*/ 900202 h 1827293"/>
                <a:gd name="connsiteX18" fmla="*/ 0 w 2595418"/>
                <a:gd name="connsiteY18" fmla="*/ 750165 h 1827293"/>
                <a:gd name="connsiteX19" fmla="*/ 0 w 2595418"/>
                <a:gd name="connsiteY19" fmla="*/ 750168 h 1827293"/>
                <a:gd name="connsiteX20" fmla="*/ 0 w 2595418"/>
                <a:gd name="connsiteY20" fmla="*/ 525118 h 1827293"/>
                <a:gd name="connsiteX21" fmla="*/ 0 w 2595418"/>
                <a:gd name="connsiteY21" fmla="*/ 525118 h 1827293"/>
                <a:gd name="connsiteX22" fmla="*/ 0 w 2595418"/>
                <a:gd name="connsiteY22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1827567 w 2595418"/>
                <a:gd name="connsiteY13" fmla="*/ 1449660 h 1827293"/>
                <a:gd name="connsiteX14" fmla="*/ 1440509 w 2595418"/>
                <a:gd name="connsiteY14" fmla="*/ 1827293 h 1827293"/>
                <a:gd name="connsiteX15" fmla="*/ 1568487 w 2595418"/>
                <a:gd name="connsiteY15" fmla="*/ 1243920 h 1827293"/>
                <a:gd name="connsiteX16" fmla="*/ 1513994 w 2595418"/>
                <a:gd name="connsiteY16" fmla="*/ 900202 h 1827293"/>
                <a:gd name="connsiteX17" fmla="*/ 150037 w 2595418"/>
                <a:gd name="connsiteY17" fmla="*/ 900202 h 1827293"/>
                <a:gd name="connsiteX18" fmla="*/ 0 w 2595418"/>
                <a:gd name="connsiteY18" fmla="*/ 750165 h 1827293"/>
                <a:gd name="connsiteX19" fmla="*/ 0 w 2595418"/>
                <a:gd name="connsiteY19" fmla="*/ 750168 h 1827293"/>
                <a:gd name="connsiteX20" fmla="*/ 0 w 2595418"/>
                <a:gd name="connsiteY20" fmla="*/ 525118 h 1827293"/>
                <a:gd name="connsiteX21" fmla="*/ 0 w 2595418"/>
                <a:gd name="connsiteY21" fmla="*/ 525118 h 1827293"/>
                <a:gd name="connsiteX22" fmla="*/ 0 w 2595418"/>
                <a:gd name="connsiteY22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1855507 w 2595418"/>
                <a:gd name="connsiteY13" fmla="*/ 1462360 h 1827293"/>
                <a:gd name="connsiteX14" fmla="*/ 1440509 w 2595418"/>
                <a:gd name="connsiteY14" fmla="*/ 1827293 h 1827293"/>
                <a:gd name="connsiteX15" fmla="*/ 1568487 w 2595418"/>
                <a:gd name="connsiteY15" fmla="*/ 1243920 h 1827293"/>
                <a:gd name="connsiteX16" fmla="*/ 1513994 w 2595418"/>
                <a:gd name="connsiteY16" fmla="*/ 900202 h 1827293"/>
                <a:gd name="connsiteX17" fmla="*/ 150037 w 2595418"/>
                <a:gd name="connsiteY17" fmla="*/ 900202 h 1827293"/>
                <a:gd name="connsiteX18" fmla="*/ 0 w 2595418"/>
                <a:gd name="connsiteY18" fmla="*/ 750165 h 1827293"/>
                <a:gd name="connsiteX19" fmla="*/ 0 w 2595418"/>
                <a:gd name="connsiteY19" fmla="*/ 750168 h 1827293"/>
                <a:gd name="connsiteX20" fmla="*/ 0 w 2595418"/>
                <a:gd name="connsiteY20" fmla="*/ 525118 h 1827293"/>
                <a:gd name="connsiteX21" fmla="*/ 0 w 2595418"/>
                <a:gd name="connsiteY21" fmla="*/ 525118 h 1827293"/>
                <a:gd name="connsiteX22" fmla="*/ 0 w 2595418"/>
                <a:gd name="connsiteY22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1855507 w 2595418"/>
                <a:gd name="connsiteY13" fmla="*/ 1462360 h 1827293"/>
                <a:gd name="connsiteX14" fmla="*/ 1440509 w 2595418"/>
                <a:gd name="connsiteY14" fmla="*/ 1827293 h 1827293"/>
                <a:gd name="connsiteX15" fmla="*/ 1568487 w 2595418"/>
                <a:gd name="connsiteY15" fmla="*/ 1243920 h 1827293"/>
                <a:gd name="connsiteX16" fmla="*/ 1513994 w 2595418"/>
                <a:gd name="connsiteY16" fmla="*/ 900202 h 1827293"/>
                <a:gd name="connsiteX17" fmla="*/ 150037 w 2595418"/>
                <a:gd name="connsiteY17" fmla="*/ 900202 h 1827293"/>
                <a:gd name="connsiteX18" fmla="*/ 0 w 2595418"/>
                <a:gd name="connsiteY18" fmla="*/ 750165 h 1827293"/>
                <a:gd name="connsiteX19" fmla="*/ 0 w 2595418"/>
                <a:gd name="connsiteY19" fmla="*/ 750168 h 1827293"/>
                <a:gd name="connsiteX20" fmla="*/ 0 w 2595418"/>
                <a:gd name="connsiteY20" fmla="*/ 525118 h 1827293"/>
                <a:gd name="connsiteX21" fmla="*/ 0 w 2595418"/>
                <a:gd name="connsiteY21" fmla="*/ 525118 h 1827293"/>
                <a:gd name="connsiteX22" fmla="*/ 0 w 2595418"/>
                <a:gd name="connsiteY22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2053627 w 2595418"/>
                <a:gd name="connsiteY13" fmla="*/ 1167720 h 1827293"/>
                <a:gd name="connsiteX14" fmla="*/ 1855507 w 2595418"/>
                <a:gd name="connsiteY14" fmla="*/ 1462360 h 1827293"/>
                <a:gd name="connsiteX15" fmla="*/ 1440509 w 2595418"/>
                <a:gd name="connsiteY15" fmla="*/ 1827293 h 1827293"/>
                <a:gd name="connsiteX16" fmla="*/ 1568487 w 2595418"/>
                <a:gd name="connsiteY16" fmla="*/ 1243920 h 1827293"/>
                <a:gd name="connsiteX17" fmla="*/ 1513994 w 2595418"/>
                <a:gd name="connsiteY17" fmla="*/ 900202 h 1827293"/>
                <a:gd name="connsiteX18" fmla="*/ 150037 w 2595418"/>
                <a:gd name="connsiteY18" fmla="*/ 900202 h 1827293"/>
                <a:gd name="connsiteX19" fmla="*/ 0 w 2595418"/>
                <a:gd name="connsiteY19" fmla="*/ 750165 h 1827293"/>
                <a:gd name="connsiteX20" fmla="*/ 0 w 2595418"/>
                <a:gd name="connsiteY20" fmla="*/ 750168 h 1827293"/>
                <a:gd name="connsiteX21" fmla="*/ 0 w 2595418"/>
                <a:gd name="connsiteY21" fmla="*/ 525118 h 1827293"/>
                <a:gd name="connsiteX22" fmla="*/ 0 w 2595418"/>
                <a:gd name="connsiteY22" fmla="*/ 525118 h 1827293"/>
                <a:gd name="connsiteX23" fmla="*/ 0 w 2595418"/>
                <a:gd name="connsiteY23" fmla="*/ 150037 h 1827293"/>
                <a:gd name="connsiteX0" fmla="*/ 0 w 2595418"/>
                <a:gd name="connsiteY0" fmla="*/ 150037 h 1827293"/>
                <a:gd name="connsiteX1" fmla="*/ 150037 w 2595418"/>
                <a:gd name="connsiteY1" fmla="*/ 0 h 1827293"/>
                <a:gd name="connsiteX2" fmla="*/ 1513994 w 2595418"/>
                <a:gd name="connsiteY2" fmla="*/ 0 h 1827293"/>
                <a:gd name="connsiteX3" fmla="*/ 1513994 w 2595418"/>
                <a:gd name="connsiteY3" fmla="*/ 0 h 1827293"/>
                <a:gd name="connsiteX4" fmla="*/ 2162848 w 2595418"/>
                <a:gd name="connsiteY4" fmla="*/ 0 h 1827293"/>
                <a:gd name="connsiteX5" fmla="*/ 2445381 w 2595418"/>
                <a:gd name="connsiteY5" fmla="*/ 0 h 1827293"/>
                <a:gd name="connsiteX6" fmla="*/ 2595418 w 2595418"/>
                <a:gd name="connsiteY6" fmla="*/ 150037 h 1827293"/>
                <a:gd name="connsiteX7" fmla="*/ 2595418 w 2595418"/>
                <a:gd name="connsiteY7" fmla="*/ 525118 h 1827293"/>
                <a:gd name="connsiteX8" fmla="*/ 2595418 w 2595418"/>
                <a:gd name="connsiteY8" fmla="*/ 525118 h 1827293"/>
                <a:gd name="connsiteX9" fmla="*/ 2595418 w 2595418"/>
                <a:gd name="connsiteY9" fmla="*/ 750168 h 1827293"/>
                <a:gd name="connsiteX10" fmla="*/ 2595418 w 2595418"/>
                <a:gd name="connsiteY10" fmla="*/ 750165 h 1827293"/>
                <a:gd name="connsiteX11" fmla="*/ 2445381 w 2595418"/>
                <a:gd name="connsiteY11" fmla="*/ 900202 h 1827293"/>
                <a:gd name="connsiteX12" fmla="*/ 2162848 w 2595418"/>
                <a:gd name="connsiteY12" fmla="*/ 900202 h 1827293"/>
                <a:gd name="connsiteX13" fmla="*/ 2053627 w 2595418"/>
                <a:gd name="connsiteY13" fmla="*/ 1167720 h 1827293"/>
                <a:gd name="connsiteX14" fmla="*/ 1855507 w 2595418"/>
                <a:gd name="connsiteY14" fmla="*/ 1462360 h 1827293"/>
                <a:gd name="connsiteX15" fmla="*/ 1440509 w 2595418"/>
                <a:gd name="connsiteY15" fmla="*/ 1827293 h 1827293"/>
                <a:gd name="connsiteX16" fmla="*/ 1568487 w 2595418"/>
                <a:gd name="connsiteY16" fmla="*/ 1243920 h 1827293"/>
                <a:gd name="connsiteX17" fmla="*/ 1513994 w 2595418"/>
                <a:gd name="connsiteY17" fmla="*/ 900202 h 1827293"/>
                <a:gd name="connsiteX18" fmla="*/ 150037 w 2595418"/>
                <a:gd name="connsiteY18" fmla="*/ 900202 h 1827293"/>
                <a:gd name="connsiteX19" fmla="*/ 0 w 2595418"/>
                <a:gd name="connsiteY19" fmla="*/ 750165 h 1827293"/>
                <a:gd name="connsiteX20" fmla="*/ 0 w 2595418"/>
                <a:gd name="connsiteY20" fmla="*/ 750168 h 1827293"/>
                <a:gd name="connsiteX21" fmla="*/ 0 w 2595418"/>
                <a:gd name="connsiteY21" fmla="*/ 525118 h 1827293"/>
                <a:gd name="connsiteX22" fmla="*/ 0 w 2595418"/>
                <a:gd name="connsiteY22" fmla="*/ 525118 h 1827293"/>
                <a:gd name="connsiteX23" fmla="*/ 0 w 2595418"/>
                <a:gd name="connsiteY23" fmla="*/ 150037 h 1827293"/>
                <a:gd name="connsiteX0" fmla="*/ 0 w 2595418"/>
                <a:gd name="connsiteY0" fmla="*/ 227866 h 1905122"/>
                <a:gd name="connsiteX1" fmla="*/ 150037 w 2595418"/>
                <a:gd name="connsiteY1" fmla="*/ 77829 h 1905122"/>
                <a:gd name="connsiteX2" fmla="*/ 1289087 w 2595418"/>
                <a:gd name="connsiteY2" fmla="*/ 0 h 1905122"/>
                <a:gd name="connsiteX3" fmla="*/ 1513994 w 2595418"/>
                <a:gd name="connsiteY3" fmla="*/ 77829 h 1905122"/>
                <a:gd name="connsiteX4" fmla="*/ 1513994 w 2595418"/>
                <a:gd name="connsiteY4" fmla="*/ 77829 h 1905122"/>
                <a:gd name="connsiteX5" fmla="*/ 2162848 w 2595418"/>
                <a:gd name="connsiteY5" fmla="*/ 77829 h 1905122"/>
                <a:gd name="connsiteX6" fmla="*/ 2445381 w 2595418"/>
                <a:gd name="connsiteY6" fmla="*/ 77829 h 1905122"/>
                <a:gd name="connsiteX7" fmla="*/ 2595418 w 2595418"/>
                <a:gd name="connsiteY7" fmla="*/ 227866 h 1905122"/>
                <a:gd name="connsiteX8" fmla="*/ 2595418 w 2595418"/>
                <a:gd name="connsiteY8" fmla="*/ 602947 h 1905122"/>
                <a:gd name="connsiteX9" fmla="*/ 2595418 w 2595418"/>
                <a:gd name="connsiteY9" fmla="*/ 602947 h 1905122"/>
                <a:gd name="connsiteX10" fmla="*/ 2595418 w 2595418"/>
                <a:gd name="connsiteY10" fmla="*/ 827997 h 1905122"/>
                <a:gd name="connsiteX11" fmla="*/ 2595418 w 2595418"/>
                <a:gd name="connsiteY11" fmla="*/ 827994 h 1905122"/>
                <a:gd name="connsiteX12" fmla="*/ 2445381 w 2595418"/>
                <a:gd name="connsiteY12" fmla="*/ 978031 h 1905122"/>
                <a:gd name="connsiteX13" fmla="*/ 2162848 w 2595418"/>
                <a:gd name="connsiteY13" fmla="*/ 978031 h 1905122"/>
                <a:gd name="connsiteX14" fmla="*/ 2053627 w 2595418"/>
                <a:gd name="connsiteY14" fmla="*/ 1245549 h 1905122"/>
                <a:gd name="connsiteX15" fmla="*/ 1855507 w 2595418"/>
                <a:gd name="connsiteY15" fmla="*/ 1540189 h 1905122"/>
                <a:gd name="connsiteX16" fmla="*/ 1440509 w 2595418"/>
                <a:gd name="connsiteY16" fmla="*/ 1905122 h 1905122"/>
                <a:gd name="connsiteX17" fmla="*/ 1568487 w 2595418"/>
                <a:gd name="connsiteY17" fmla="*/ 1321749 h 1905122"/>
                <a:gd name="connsiteX18" fmla="*/ 1513994 w 2595418"/>
                <a:gd name="connsiteY18" fmla="*/ 978031 h 1905122"/>
                <a:gd name="connsiteX19" fmla="*/ 150037 w 2595418"/>
                <a:gd name="connsiteY19" fmla="*/ 978031 h 1905122"/>
                <a:gd name="connsiteX20" fmla="*/ 0 w 2595418"/>
                <a:gd name="connsiteY20" fmla="*/ 827994 h 1905122"/>
                <a:gd name="connsiteX21" fmla="*/ 0 w 2595418"/>
                <a:gd name="connsiteY21" fmla="*/ 827997 h 1905122"/>
                <a:gd name="connsiteX22" fmla="*/ 0 w 2595418"/>
                <a:gd name="connsiteY22" fmla="*/ 602947 h 1905122"/>
                <a:gd name="connsiteX23" fmla="*/ 0 w 2595418"/>
                <a:gd name="connsiteY23" fmla="*/ 602947 h 1905122"/>
                <a:gd name="connsiteX24" fmla="*/ 0 w 2595418"/>
                <a:gd name="connsiteY24" fmla="*/ 227866 h 1905122"/>
                <a:gd name="connsiteX0" fmla="*/ 0 w 2595418"/>
                <a:gd name="connsiteY0" fmla="*/ 227866 h 1905122"/>
                <a:gd name="connsiteX1" fmla="*/ 150037 w 2595418"/>
                <a:gd name="connsiteY1" fmla="*/ 77829 h 1905122"/>
                <a:gd name="connsiteX2" fmla="*/ 1289087 w 2595418"/>
                <a:gd name="connsiteY2" fmla="*/ 0 h 1905122"/>
                <a:gd name="connsiteX3" fmla="*/ 1513994 w 2595418"/>
                <a:gd name="connsiteY3" fmla="*/ 77829 h 1905122"/>
                <a:gd name="connsiteX4" fmla="*/ 1559714 w 2595418"/>
                <a:gd name="connsiteY4" fmla="*/ 3497 h 1905122"/>
                <a:gd name="connsiteX5" fmla="*/ 2162848 w 2595418"/>
                <a:gd name="connsiteY5" fmla="*/ 77829 h 1905122"/>
                <a:gd name="connsiteX6" fmla="*/ 2445381 w 2595418"/>
                <a:gd name="connsiteY6" fmla="*/ 77829 h 1905122"/>
                <a:gd name="connsiteX7" fmla="*/ 2595418 w 2595418"/>
                <a:gd name="connsiteY7" fmla="*/ 227866 h 1905122"/>
                <a:gd name="connsiteX8" fmla="*/ 2595418 w 2595418"/>
                <a:gd name="connsiteY8" fmla="*/ 602947 h 1905122"/>
                <a:gd name="connsiteX9" fmla="*/ 2595418 w 2595418"/>
                <a:gd name="connsiteY9" fmla="*/ 602947 h 1905122"/>
                <a:gd name="connsiteX10" fmla="*/ 2595418 w 2595418"/>
                <a:gd name="connsiteY10" fmla="*/ 827997 h 1905122"/>
                <a:gd name="connsiteX11" fmla="*/ 2595418 w 2595418"/>
                <a:gd name="connsiteY11" fmla="*/ 827994 h 1905122"/>
                <a:gd name="connsiteX12" fmla="*/ 2445381 w 2595418"/>
                <a:gd name="connsiteY12" fmla="*/ 978031 h 1905122"/>
                <a:gd name="connsiteX13" fmla="*/ 2162848 w 2595418"/>
                <a:gd name="connsiteY13" fmla="*/ 978031 h 1905122"/>
                <a:gd name="connsiteX14" fmla="*/ 2053627 w 2595418"/>
                <a:gd name="connsiteY14" fmla="*/ 1245549 h 1905122"/>
                <a:gd name="connsiteX15" fmla="*/ 1855507 w 2595418"/>
                <a:gd name="connsiteY15" fmla="*/ 1540189 h 1905122"/>
                <a:gd name="connsiteX16" fmla="*/ 1440509 w 2595418"/>
                <a:gd name="connsiteY16" fmla="*/ 1905122 h 1905122"/>
                <a:gd name="connsiteX17" fmla="*/ 1568487 w 2595418"/>
                <a:gd name="connsiteY17" fmla="*/ 1321749 h 1905122"/>
                <a:gd name="connsiteX18" fmla="*/ 1513994 w 2595418"/>
                <a:gd name="connsiteY18" fmla="*/ 978031 h 1905122"/>
                <a:gd name="connsiteX19" fmla="*/ 150037 w 2595418"/>
                <a:gd name="connsiteY19" fmla="*/ 978031 h 1905122"/>
                <a:gd name="connsiteX20" fmla="*/ 0 w 2595418"/>
                <a:gd name="connsiteY20" fmla="*/ 827994 h 1905122"/>
                <a:gd name="connsiteX21" fmla="*/ 0 w 2595418"/>
                <a:gd name="connsiteY21" fmla="*/ 827997 h 1905122"/>
                <a:gd name="connsiteX22" fmla="*/ 0 w 2595418"/>
                <a:gd name="connsiteY22" fmla="*/ 602947 h 1905122"/>
                <a:gd name="connsiteX23" fmla="*/ 0 w 2595418"/>
                <a:gd name="connsiteY23" fmla="*/ 602947 h 1905122"/>
                <a:gd name="connsiteX24" fmla="*/ 0 w 2595418"/>
                <a:gd name="connsiteY24" fmla="*/ 227866 h 1905122"/>
                <a:gd name="connsiteX0" fmla="*/ 0 w 2595418"/>
                <a:gd name="connsiteY0" fmla="*/ 239855 h 1917111"/>
                <a:gd name="connsiteX1" fmla="*/ 150037 w 2595418"/>
                <a:gd name="connsiteY1" fmla="*/ 89818 h 1917111"/>
                <a:gd name="connsiteX2" fmla="*/ 1289087 w 2595418"/>
                <a:gd name="connsiteY2" fmla="*/ 11989 h 1917111"/>
                <a:gd name="connsiteX3" fmla="*/ 1472084 w 2595418"/>
                <a:gd name="connsiteY3" fmla="*/ 0 h 1917111"/>
                <a:gd name="connsiteX4" fmla="*/ 1559714 w 2595418"/>
                <a:gd name="connsiteY4" fmla="*/ 15486 h 1917111"/>
                <a:gd name="connsiteX5" fmla="*/ 2162848 w 2595418"/>
                <a:gd name="connsiteY5" fmla="*/ 89818 h 1917111"/>
                <a:gd name="connsiteX6" fmla="*/ 2445381 w 2595418"/>
                <a:gd name="connsiteY6" fmla="*/ 89818 h 1917111"/>
                <a:gd name="connsiteX7" fmla="*/ 2595418 w 2595418"/>
                <a:gd name="connsiteY7" fmla="*/ 239855 h 1917111"/>
                <a:gd name="connsiteX8" fmla="*/ 2595418 w 2595418"/>
                <a:gd name="connsiteY8" fmla="*/ 614936 h 1917111"/>
                <a:gd name="connsiteX9" fmla="*/ 2595418 w 2595418"/>
                <a:gd name="connsiteY9" fmla="*/ 614936 h 1917111"/>
                <a:gd name="connsiteX10" fmla="*/ 2595418 w 2595418"/>
                <a:gd name="connsiteY10" fmla="*/ 839986 h 1917111"/>
                <a:gd name="connsiteX11" fmla="*/ 2595418 w 2595418"/>
                <a:gd name="connsiteY11" fmla="*/ 839983 h 1917111"/>
                <a:gd name="connsiteX12" fmla="*/ 2445381 w 2595418"/>
                <a:gd name="connsiteY12" fmla="*/ 990020 h 1917111"/>
                <a:gd name="connsiteX13" fmla="*/ 2162848 w 2595418"/>
                <a:gd name="connsiteY13" fmla="*/ 990020 h 1917111"/>
                <a:gd name="connsiteX14" fmla="*/ 2053627 w 2595418"/>
                <a:gd name="connsiteY14" fmla="*/ 1257538 h 1917111"/>
                <a:gd name="connsiteX15" fmla="*/ 1855507 w 2595418"/>
                <a:gd name="connsiteY15" fmla="*/ 1552178 h 1917111"/>
                <a:gd name="connsiteX16" fmla="*/ 1440509 w 2595418"/>
                <a:gd name="connsiteY16" fmla="*/ 1917111 h 1917111"/>
                <a:gd name="connsiteX17" fmla="*/ 1568487 w 2595418"/>
                <a:gd name="connsiteY17" fmla="*/ 1333738 h 1917111"/>
                <a:gd name="connsiteX18" fmla="*/ 1513994 w 2595418"/>
                <a:gd name="connsiteY18" fmla="*/ 990020 h 1917111"/>
                <a:gd name="connsiteX19" fmla="*/ 150037 w 2595418"/>
                <a:gd name="connsiteY19" fmla="*/ 990020 h 1917111"/>
                <a:gd name="connsiteX20" fmla="*/ 0 w 2595418"/>
                <a:gd name="connsiteY20" fmla="*/ 839983 h 1917111"/>
                <a:gd name="connsiteX21" fmla="*/ 0 w 2595418"/>
                <a:gd name="connsiteY21" fmla="*/ 839986 h 1917111"/>
                <a:gd name="connsiteX22" fmla="*/ 0 w 2595418"/>
                <a:gd name="connsiteY22" fmla="*/ 614936 h 1917111"/>
                <a:gd name="connsiteX23" fmla="*/ 0 w 2595418"/>
                <a:gd name="connsiteY23" fmla="*/ 614936 h 1917111"/>
                <a:gd name="connsiteX24" fmla="*/ 0 w 2595418"/>
                <a:gd name="connsiteY24" fmla="*/ 239855 h 1917111"/>
                <a:gd name="connsiteX0" fmla="*/ 0 w 2595418"/>
                <a:gd name="connsiteY0" fmla="*/ 257900 h 1935156"/>
                <a:gd name="connsiteX1" fmla="*/ 150037 w 2595418"/>
                <a:gd name="connsiteY1" fmla="*/ 107863 h 1935156"/>
                <a:gd name="connsiteX2" fmla="*/ 664247 w 2595418"/>
                <a:gd name="connsiteY2" fmla="*/ 2159 h 1935156"/>
                <a:gd name="connsiteX3" fmla="*/ 1289087 w 2595418"/>
                <a:gd name="connsiteY3" fmla="*/ 30034 h 1935156"/>
                <a:gd name="connsiteX4" fmla="*/ 1472084 w 2595418"/>
                <a:gd name="connsiteY4" fmla="*/ 18045 h 1935156"/>
                <a:gd name="connsiteX5" fmla="*/ 1559714 w 2595418"/>
                <a:gd name="connsiteY5" fmla="*/ 33531 h 1935156"/>
                <a:gd name="connsiteX6" fmla="*/ 2162848 w 2595418"/>
                <a:gd name="connsiteY6" fmla="*/ 107863 h 1935156"/>
                <a:gd name="connsiteX7" fmla="*/ 2445381 w 2595418"/>
                <a:gd name="connsiteY7" fmla="*/ 107863 h 1935156"/>
                <a:gd name="connsiteX8" fmla="*/ 2595418 w 2595418"/>
                <a:gd name="connsiteY8" fmla="*/ 257900 h 1935156"/>
                <a:gd name="connsiteX9" fmla="*/ 2595418 w 2595418"/>
                <a:gd name="connsiteY9" fmla="*/ 632981 h 1935156"/>
                <a:gd name="connsiteX10" fmla="*/ 2595418 w 2595418"/>
                <a:gd name="connsiteY10" fmla="*/ 632981 h 1935156"/>
                <a:gd name="connsiteX11" fmla="*/ 2595418 w 2595418"/>
                <a:gd name="connsiteY11" fmla="*/ 858031 h 1935156"/>
                <a:gd name="connsiteX12" fmla="*/ 2595418 w 2595418"/>
                <a:gd name="connsiteY12" fmla="*/ 858028 h 1935156"/>
                <a:gd name="connsiteX13" fmla="*/ 2445381 w 2595418"/>
                <a:gd name="connsiteY13" fmla="*/ 1008065 h 1935156"/>
                <a:gd name="connsiteX14" fmla="*/ 2162848 w 2595418"/>
                <a:gd name="connsiteY14" fmla="*/ 1008065 h 1935156"/>
                <a:gd name="connsiteX15" fmla="*/ 2053627 w 2595418"/>
                <a:gd name="connsiteY15" fmla="*/ 1275583 h 1935156"/>
                <a:gd name="connsiteX16" fmla="*/ 1855507 w 2595418"/>
                <a:gd name="connsiteY16" fmla="*/ 1570223 h 1935156"/>
                <a:gd name="connsiteX17" fmla="*/ 1440509 w 2595418"/>
                <a:gd name="connsiteY17" fmla="*/ 1935156 h 1935156"/>
                <a:gd name="connsiteX18" fmla="*/ 1568487 w 2595418"/>
                <a:gd name="connsiteY18" fmla="*/ 1351783 h 1935156"/>
                <a:gd name="connsiteX19" fmla="*/ 1513994 w 2595418"/>
                <a:gd name="connsiteY19" fmla="*/ 1008065 h 1935156"/>
                <a:gd name="connsiteX20" fmla="*/ 150037 w 2595418"/>
                <a:gd name="connsiteY20" fmla="*/ 1008065 h 1935156"/>
                <a:gd name="connsiteX21" fmla="*/ 0 w 2595418"/>
                <a:gd name="connsiteY21" fmla="*/ 858028 h 1935156"/>
                <a:gd name="connsiteX22" fmla="*/ 0 w 2595418"/>
                <a:gd name="connsiteY22" fmla="*/ 858031 h 1935156"/>
                <a:gd name="connsiteX23" fmla="*/ 0 w 2595418"/>
                <a:gd name="connsiteY23" fmla="*/ 632981 h 1935156"/>
                <a:gd name="connsiteX24" fmla="*/ 0 w 2595418"/>
                <a:gd name="connsiteY24" fmla="*/ 632981 h 1935156"/>
                <a:gd name="connsiteX25" fmla="*/ 0 w 2595418"/>
                <a:gd name="connsiteY25" fmla="*/ 257900 h 1935156"/>
                <a:gd name="connsiteX0" fmla="*/ 0 w 2595418"/>
                <a:gd name="connsiteY0" fmla="*/ 275622 h 1952878"/>
                <a:gd name="connsiteX1" fmla="*/ 150037 w 2595418"/>
                <a:gd name="connsiteY1" fmla="*/ 125585 h 1952878"/>
                <a:gd name="connsiteX2" fmla="*/ 664247 w 2595418"/>
                <a:gd name="connsiteY2" fmla="*/ 19881 h 1952878"/>
                <a:gd name="connsiteX3" fmla="*/ 1140497 w 2595418"/>
                <a:gd name="connsiteY3" fmla="*/ 1298 h 1952878"/>
                <a:gd name="connsiteX4" fmla="*/ 1289087 w 2595418"/>
                <a:gd name="connsiteY4" fmla="*/ 47756 h 1952878"/>
                <a:gd name="connsiteX5" fmla="*/ 1472084 w 2595418"/>
                <a:gd name="connsiteY5" fmla="*/ 35767 h 1952878"/>
                <a:gd name="connsiteX6" fmla="*/ 1559714 w 2595418"/>
                <a:gd name="connsiteY6" fmla="*/ 51253 h 1952878"/>
                <a:gd name="connsiteX7" fmla="*/ 2162848 w 2595418"/>
                <a:gd name="connsiteY7" fmla="*/ 125585 h 1952878"/>
                <a:gd name="connsiteX8" fmla="*/ 2445381 w 2595418"/>
                <a:gd name="connsiteY8" fmla="*/ 125585 h 1952878"/>
                <a:gd name="connsiteX9" fmla="*/ 2595418 w 2595418"/>
                <a:gd name="connsiteY9" fmla="*/ 275622 h 1952878"/>
                <a:gd name="connsiteX10" fmla="*/ 2595418 w 2595418"/>
                <a:gd name="connsiteY10" fmla="*/ 650703 h 1952878"/>
                <a:gd name="connsiteX11" fmla="*/ 2595418 w 2595418"/>
                <a:gd name="connsiteY11" fmla="*/ 650703 h 1952878"/>
                <a:gd name="connsiteX12" fmla="*/ 2595418 w 2595418"/>
                <a:gd name="connsiteY12" fmla="*/ 875753 h 1952878"/>
                <a:gd name="connsiteX13" fmla="*/ 2595418 w 2595418"/>
                <a:gd name="connsiteY13" fmla="*/ 875750 h 1952878"/>
                <a:gd name="connsiteX14" fmla="*/ 2445381 w 2595418"/>
                <a:gd name="connsiteY14" fmla="*/ 1025787 h 1952878"/>
                <a:gd name="connsiteX15" fmla="*/ 2162848 w 2595418"/>
                <a:gd name="connsiteY15" fmla="*/ 1025787 h 1952878"/>
                <a:gd name="connsiteX16" fmla="*/ 2053627 w 2595418"/>
                <a:gd name="connsiteY16" fmla="*/ 1293305 h 1952878"/>
                <a:gd name="connsiteX17" fmla="*/ 1855507 w 2595418"/>
                <a:gd name="connsiteY17" fmla="*/ 1587945 h 1952878"/>
                <a:gd name="connsiteX18" fmla="*/ 1440509 w 2595418"/>
                <a:gd name="connsiteY18" fmla="*/ 1952878 h 1952878"/>
                <a:gd name="connsiteX19" fmla="*/ 1568487 w 2595418"/>
                <a:gd name="connsiteY19" fmla="*/ 1369505 h 1952878"/>
                <a:gd name="connsiteX20" fmla="*/ 1513994 w 2595418"/>
                <a:gd name="connsiteY20" fmla="*/ 1025787 h 1952878"/>
                <a:gd name="connsiteX21" fmla="*/ 150037 w 2595418"/>
                <a:gd name="connsiteY21" fmla="*/ 1025787 h 1952878"/>
                <a:gd name="connsiteX22" fmla="*/ 0 w 2595418"/>
                <a:gd name="connsiteY22" fmla="*/ 875750 h 1952878"/>
                <a:gd name="connsiteX23" fmla="*/ 0 w 2595418"/>
                <a:gd name="connsiteY23" fmla="*/ 875753 h 1952878"/>
                <a:gd name="connsiteX24" fmla="*/ 0 w 2595418"/>
                <a:gd name="connsiteY24" fmla="*/ 650703 h 1952878"/>
                <a:gd name="connsiteX25" fmla="*/ 0 w 2595418"/>
                <a:gd name="connsiteY25" fmla="*/ 650703 h 1952878"/>
                <a:gd name="connsiteX26" fmla="*/ 0 w 2595418"/>
                <a:gd name="connsiteY26" fmla="*/ 275622 h 1952878"/>
                <a:gd name="connsiteX0" fmla="*/ 0 w 2595418"/>
                <a:gd name="connsiteY0" fmla="*/ 289810 h 1967066"/>
                <a:gd name="connsiteX1" fmla="*/ 150037 w 2595418"/>
                <a:gd name="connsiteY1" fmla="*/ 139773 h 1967066"/>
                <a:gd name="connsiteX2" fmla="*/ 664247 w 2595418"/>
                <a:gd name="connsiteY2" fmla="*/ 34069 h 1967066"/>
                <a:gd name="connsiteX3" fmla="*/ 1140497 w 2595418"/>
                <a:gd name="connsiteY3" fmla="*/ 15486 h 1967066"/>
                <a:gd name="connsiteX4" fmla="*/ 1296707 w 2595418"/>
                <a:gd name="connsiteY4" fmla="*/ 0 h 1967066"/>
                <a:gd name="connsiteX5" fmla="*/ 1472084 w 2595418"/>
                <a:gd name="connsiteY5" fmla="*/ 49955 h 1967066"/>
                <a:gd name="connsiteX6" fmla="*/ 1559714 w 2595418"/>
                <a:gd name="connsiteY6" fmla="*/ 65441 h 1967066"/>
                <a:gd name="connsiteX7" fmla="*/ 2162848 w 2595418"/>
                <a:gd name="connsiteY7" fmla="*/ 139773 h 1967066"/>
                <a:gd name="connsiteX8" fmla="*/ 2445381 w 2595418"/>
                <a:gd name="connsiteY8" fmla="*/ 139773 h 1967066"/>
                <a:gd name="connsiteX9" fmla="*/ 2595418 w 2595418"/>
                <a:gd name="connsiteY9" fmla="*/ 289810 h 1967066"/>
                <a:gd name="connsiteX10" fmla="*/ 2595418 w 2595418"/>
                <a:gd name="connsiteY10" fmla="*/ 664891 h 1967066"/>
                <a:gd name="connsiteX11" fmla="*/ 2595418 w 2595418"/>
                <a:gd name="connsiteY11" fmla="*/ 664891 h 1967066"/>
                <a:gd name="connsiteX12" fmla="*/ 2595418 w 2595418"/>
                <a:gd name="connsiteY12" fmla="*/ 889941 h 1967066"/>
                <a:gd name="connsiteX13" fmla="*/ 2595418 w 2595418"/>
                <a:gd name="connsiteY13" fmla="*/ 889938 h 1967066"/>
                <a:gd name="connsiteX14" fmla="*/ 2445381 w 2595418"/>
                <a:gd name="connsiteY14" fmla="*/ 1039975 h 1967066"/>
                <a:gd name="connsiteX15" fmla="*/ 2162848 w 2595418"/>
                <a:gd name="connsiteY15" fmla="*/ 1039975 h 1967066"/>
                <a:gd name="connsiteX16" fmla="*/ 2053627 w 2595418"/>
                <a:gd name="connsiteY16" fmla="*/ 1307493 h 1967066"/>
                <a:gd name="connsiteX17" fmla="*/ 1855507 w 2595418"/>
                <a:gd name="connsiteY17" fmla="*/ 1602133 h 1967066"/>
                <a:gd name="connsiteX18" fmla="*/ 1440509 w 2595418"/>
                <a:gd name="connsiteY18" fmla="*/ 1967066 h 1967066"/>
                <a:gd name="connsiteX19" fmla="*/ 1568487 w 2595418"/>
                <a:gd name="connsiteY19" fmla="*/ 1383693 h 1967066"/>
                <a:gd name="connsiteX20" fmla="*/ 1513994 w 2595418"/>
                <a:gd name="connsiteY20" fmla="*/ 1039975 h 1967066"/>
                <a:gd name="connsiteX21" fmla="*/ 150037 w 2595418"/>
                <a:gd name="connsiteY21" fmla="*/ 1039975 h 1967066"/>
                <a:gd name="connsiteX22" fmla="*/ 0 w 2595418"/>
                <a:gd name="connsiteY22" fmla="*/ 889938 h 1967066"/>
                <a:gd name="connsiteX23" fmla="*/ 0 w 2595418"/>
                <a:gd name="connsiteY23" fmla="*/ 889941 h 1967066"/>
                <a:gd name="connsiteX24" fmla="*/ 0 w 2595418"/>
                <a:gd name="connsiteY24" fmla="*/ 664891 h 1967066"/>
                <a:gd name="connsiteX25" fmla="*/ 0 w 2595418"/>
                <a:gd name="connsiteY25" fmla="*/ 664891 h 1967066"/>
                <a:gd name="connsiteX26" fmla="*/ 0 w 2595418"/>
                <a:gd name="connsiteY26" fmla="*/ 289810 h 1967066"/>
                <a:gd name="connsiteX0" fmla="*/ 0 w 2595418"/>
                <a:gd name="connsiteY0" fmla="*/ 277422 h 1954678"/>
                <a:gd name="connsiteX1" fmla="*/ 150037 w 2595418"/>
                <a:gd name="connsiteY1" fmla="*/ 127385 h 1954678"/>
                <a:gd name="connsiteX2" fmla="*/ 664247 w 2595418"/>
                <a:gd name="connsiteY2" fmla="*/ 21681 h 1954678"/>
                <a:gd name="connsiteX3" fmla="*/ 1140497 w 2595418"/>
                <a:gd name="connsiteY3" fmla="*/ 3098 h 1954678"/>
                <a:gd name="connsiteX4" fmla="*/ 1300517 w 2595418"/>
                <a:gd name="connsiteY4" fmla="*/ 1 h 1954678"/>
                <a:gd name="connsiteX5" fmla="*/ 1472084 w 2595418"/>
                <a:gd name="connsiteY5" fmla="*/ 37567 h 1954678"/>
                <a:gd name="connsiteX6" fmla="*/ 1559714 w 2595418"/>
                <a:gd name="connsiteY6" fmla="*/ 53053 h 1954678"/>
                <a:gd name="connsiteX7" fmla="*/ 2162848 w 2595418"/>
                <a:gd name="connsiteY7" fmla="*/ 127385 h 1954678"/>
                <a:gd name="connsiteX8" fmla="*/ 2445381 w 2595418"/>
                <a:gd name="connsiteY8" fmla="*/ 127385 h 1954678"/>
                <a:gd name="connsiteX9" fmla="*/ 2595418 w 2595418"/>
                <a:gd name="connsiteY9" fmla="*/ 277422 h 1954678"/>
                <a:gd name="connsiteX10" fmla="*/ 2595418 w 2595418"/>
                <a:gd name="connsiteY10" fmla="*/ 652503 h 1954678"/>
                <a:gd name="connsiteX11" fmla="*/ 2595418 w 2595418"/>
                <a:gd name="connsiteY11" fmla="*/ 652503 h 1954678"/>
                <a:gd name="connsiteX12" fmla="*/ 2595418 w 2595418"/>
                <a:gd name="connsiteY12" fmla="*/ 877553 h 1954678"/>
                <a:gd name="connsiteX13" fmla="*/ 2595418 w 2595418"/>
                <a:gd name="connsiteY13" fmla="*/ 877550 h 1954678"/>
                <a:gd name="connsiteX14" fmla="*/ 2445381 w 2595418"/>
                <a:gd name="connsiteY14" fmla="*/ 1027587 h 1954678"/>
                <a:gd name="connsiteX15" fmla="*/ 2162848 w 2595418"/>
                <a:gd name="connsiteY15" fmla="*/ 1027587 h 1954678"/>
                <a:gd name="connsiteX16" fmla="*/ 2053627 w 2595418"/>
                <a:gd name="connsiteY16" fmla="*/ 1295105 h 1954678"/>
                <a:gd name="connsiteX17" fmla="*/ 1855507 w 2595418"/>
                <a:gd name="connsiteY17" fmla="*/ 1589745 h 1954678"/>
                <a:gd name="connsiteX18" fmla="*/ 1440509 w 2595418"/>
                <a:gd name="connsiteY18" fmla="*/ 1954678 h 1954678"/>
                <a:gd name="connsiteX19" fmla="*/ 1568487 w 2595418"/>
                <a:gd name="connsiteY19" fmla="*/ 1371305 h 1954678"/>
                <a:gd name="connsiteX20" fmla="*/ 1513994 w 2595418"/>
                <a:gd name="connsiteY20" fmla="*/ 1027587 h 1954678"/>
                <a:gd name="connsiteX21" fmla="*/ 150037 w 2595418"/>
                <a:gd name="connsiteY21" fmla="*/ 1027587 h 1954678"/>
                <a:gd name="connsiteX22" fmla="*/ 0 w 2595418"/>
                <a:gd name="connsiteY22" fmla="*/ 877550 h 1954678"/>
                <a:gd name="connsiteX23" fmla="*/ 0 w 2595418"/>
                <a:gd name="connsiteY23" fmla="*/ 877553 h 1954678"/>
                <a:gd name="connsiteX24" fmla="*/ 0 w 2595418"/>
                <a:gd name="connsiteY24" fmla="*/ 652503 h 1954678"/>
                <a:gd name="connsiteX25" fmla="*/ 0 w 2595418"/>
                <a:gd name="connsiteY25" fmla="*/ 652503 h 1954678"/>
                <a:gd name="connsiteX26" fmla="*/ 0 w 2595418"/>
                <a:gd name="connsiteY26" fmla="*/ 277422 h 1954678"/>
                <a:gd name="connsiteX0" fmla="*/ 0 w 2595418"/>
                <a:gd name="connsiteY0" fmla="*/ 275623 h 1952879"/>
                <a:gd name="connsiteX1" fmla="*/ 150037 w 2595418"/>
                <a:gd name="connsiteY1" fmla="*/ 125586 h 1952879"/>
                <a:gd name="connsiteX2" fmla="*/ 664247 w 2595418"/>
                <a:gd name="connsiteY2" fmla="*/ 19882 h 1952879"/>
                <a:gd name="connsiteX3" fmla="*/ 1140497 w 2595418"/>
                <a:gd name="connsiteY3" fmla="*/ 1299 h 1952879"/>
                <a:gd name="connsiteX4" fmla="*/ 1308137 w 2595418"/>
                <a:gd name="connsiteY4" fmla="*/ 7493 h 1952879"/>
                <a:gd name="connsiteX5" fmla="*/ 1472084 w 2595418"/>
                <a:gd name="connsiteY5" fmla="*/ 35768 h 1952879"/>
                <a:gd name="connsiteX6" fmla="*/ 1559714 w 2595418"/>
                <a:gd name="connsiteY6" fmla="*/ 51254 h 1952879"/>
                <a:gd name="connsiteX7" fmla="*/ 2162848 w 2595418"/>
                <a:gd name="connsiteY7" fmla="*/ 125586 h 1952879"/>
                <a:gd name="connsiteX8" fmla="*/ 2445381 w 2595418"/>
                <a:gd name="connsiteY8" fmla="*/ 125586 h 1952879"/>
                <a:gd name="connsiteX9" fmla="*/ 2595418 w 2595418"/>
                <a:gd name="connsiteY9" fmla="*/ 275623 h 1952879"/>
                <a:gd name="connsiteX10" fmla="*/ 2595418 w 2595418"/>
                <a:gd name="connsiteY10" fmla="*/ 650704 h 1952879"/>
                <a:gd name="connsiteX11" fmla="*/ 2595418 w 2595418"/>
                <a:gd name="connsiteY11" fmla="*/ 650704 h 1952879"/>
                <a:gd name="connsiteX12" fmla="*/ 2595418 w 2595418"/>
                <a:gd name="connsiteY12" fmla="*/ 875754 h 1952879"/>
                <a:gd name="connsiteX13" fmla="*/ 2595418 w 2595418"/>
                <a:gd name="connsiteY13" fmla="*/ 875751 h 1952879"/>
                <a:gd name="connsiteX14" fmla="*/ 2445381 w 2595418"/>
                <a:gd name="connsiteY14" fmla="*/ 1025788 h 1952879"/>
                <a:gd name="connsiteX15" fmla="*/ 2162848 w 2595418"/>
                <a:gd name="connsiteY15" fmla="*/ 1025788 h 1952879"/>
                <a:gd name="connsiteX16" fmla="*/ 2053627 w 2595418"/>
                <a:gd name="connsiteY16" fmla="*/ 1293306 h 1952879"/>
                <a:gd name="connsiteX17" fmla="*/ 1855507 w 2595418"/>
                <a:gd name="connsiteY17" fmla="*/ 1587946 h 1952879"/>
                <a:gd name="connsiteX18" fmla="*/ 1440509 w 2595418"/>
                <a:gd name="connsiteY18" fmla="*/ 1952879 h 1952879"/>
                <a:gd name="connsiteX19" fmla="*/ 1568487 w 2595418"/>
                <a:gd name="connsiteY19" fmla="*/ 1369506 h 1952879"/>
                <a:gd name="connsiteX20" fmla="*/ 1513994 w 2595418"/>
                <a:gd name="connsiteY20" fmla="*/ 1025788 h 1952879"/>
                <a:gd name="connsiteX21" fmla="*/ 150037 w 2595418"/>
                <a:gd name="connsiteY21" fmla="*/ 1025788 h 1952879"/>
                <a:gd name="connsiteX22" fmla="*/ 0 w 2595418"/>
                <a:gd name="connsiteY22" fmla="*/ 875751 h 1952879"/>
                <a:gd name="connsiteX23" fmla="*/ 0 w 2595418"/>
                <a:gd name="connsiteY23" fmla="*/ 875754 h 1952879"/>
                <a:gd name="connsiteX24" fmla="*/ 0 w 2595418"/>
                <a:gd name="connsiteY24" fmla="*/ 650704 h 1952879"/>
                <a:gd name="connsiteX25" fmla="*/ 0 w 2595418"/>
                <a:gd name="connsiteY25" fmla="*/ 650704 h 1952879"/>
                <a:gd name="connsiteX26" fmla="*/ 0 w 2595418"/>
                <a:gd name="connsiteY26" fmla="*/ 275623 h 1952879"/>
                <a:gd name="connsiteX0" fmla="*/ 0 w 2595418"/>
                <a:gd name="connsiteY0" fmla="*/ 275623 h 1952879"/>
                <a:gd name="connsiteX1" fmla="*/ 150037 w 2595418"/>
                <a:gd name="connsiteY1" fmla="*/ 125586 h 1952879"/>
                <a:gd name="connsiteX2" fmla="*/ 664247 w 2595418"/>
                <a:gd name="connsiteY2" fmla="*/ 19882 h 1952879"/>
                <a:gd name="connsiteX3" fmla="*/ 1140497 w 2595418"/>
                <a:gd name="connsiteY3" fmla="*/ 1299 h 1952879"/>
                <a:gd name="connsiteX4" fmla="*/ 1308137 w 2595418"/>
                <a:gd name="connsiteY4" fmla="*/ 7493 h 1952879"/>
                <a:gd name="connsiteX5" fmla="*/ 1472084 w 2595418"/>
                <a:gd name="connsiteY5" fmla="*/ 35768 h 1952879"/>
                <a:gd name="connsiteX6" fmla="*/ 1559714 w 2595418"/>
                <a:gd name="connsiteY6" fmla="*/ 51254 h 1952879"/>
                <a:gd name="connsiteX7" fmla="*/ 1952027 w 2595418"/>
                <a:gd name="connsiteY7" fmla="*/ 35368 h 1952879"/>
                <a:gd name="connsiteX8" fmla="*/ 2162848 w 2595418"/>
                <a:gd name="connsiteY8" fmla="*/ 125586 h 1952879"/>
                <a:gd name="connsiteX9" fmla="*/ 2445381 w 2595418"/>
                <a:gd name="connsiteY9" fmla="*/ 125586 h 1952879"/>
                <a:gd name="connsiteX10" fmla="*/ 2595418 w 2595418"/>
                <a:gd name="connsiteY10" fmla="*/ 275623 h 1952879"/>
                <a:gd name="connsiteX11" fmla="*/ 2595418 w 2595418"/>
                <a:gd name="connsiteY11" fmla="*/ 650704 h 1952879"/>
                <a:gd name="connsiteX12" fmla="*/ 2595418 w 2595418"/>
                <a:gd name="connsiteY12" fmla="*/ 650704 h 1952879"/>
                <a:gd name="connsiteX13" fmla="*/ 2595418 w 2595418"/>
                <a:gd name="connsiteY13" fmla="*/ 875754 h 1952879"/>
                <a:gd name="connsiteX14" fmla="*/ 2595418 w 2595418"/>
                <a:gd name="connsiteY14" fmla="*/ 875751 h 1952879"/>
                <a:gd name="connsiteX15" fmla="*/ 2445381 w 2595418"/>
                <a:gd name="connsiteY15" fmla="*/ 1025788 h 1952879"/>
                <a:gd name="connsiteX16" fmla="*/ 2162848 w 2595418"/>
                <a:gd name="connsiteY16" fmla="*/ 1025788 h 1952879"/>
                <a:gd name="connsiteX17" fmla="*/ 2053627 w 2595418"/>
                <a:gd name="connsiteY17" fmla="*/ 1293306 h 1952879"/>
                <a:gd name="connsiteX18" fmla="*/ 1855507 w 2595418"/>
                <a:gd name="connsiteY18" fmla="*/ 1587946 h 1952879"/>
                <a:gd name="connsiteX19" fmla="*/ 1440509 w 2595418"/>
                <a:gd name="connsiteY19" fmla="*/ 1952879 h 1952879"/>
                <a:gd name="connsiteX20" fmla="*/ 1568487 w 2595418"/>
                <a:gd name="connsiteY20" fmla="*/ 1369506 h 1952879"/>
                <a:gd name="connsiteX21" fmla="*/ 1513994 w 2595418"/>
                <a:gd name="connsiteY21" fmla="*/ 1025788 h 1952879"/>
                <a:gd name="connsiteX22" fmla="*/ 150037 w 2595418"/>
                <a:gd name="connsiteY22" fmla="*/ 1025788 h 1952879"/>
                <a:gd name="connsiteX23" fmla="*/ 0 w 2595418"/>
                <a:gd name="connsiteY23" fmla="*/ 875751 h 1952879"/>
                <a:gd name="connsiteX24" fmla="*/ 0 w 2595418"/>
                <a:gd name="connsiteY24" fmla="*/ 875754 h 1952879"/>
                <a:gd name="connsiteX25" fmla="*/ 0 w 2595418"/>
                <a:gd name="connsiteY25" fmla="*/ 650704 h 1952879"/>
                <a:gd name="connsiteX26" fmla="*/ 0 w 2595418"/>
                <a:gd name="connsiteY26" fmla="*/ 650704 h 1952879"/>
                <a:gd name="connsiteX27" fmla="*/ 0 w 2595418"/>
                <a:gd name="connsiteY27" fmla="*/ 275623 h 1952879"/>
                <a:gd name="connsiteX0" fmla="*/ 0 w 2595418"/>
                <a:gd name="connsiteY0" fmla="*/ 275623 h 1952879"/>
                <a:gd name="connsiteX1" fmla="*/ 150037 w 2595418"/>
                <a:gd name="connsiteY1" fmla="*/ 125586 h 1952879"/>
                <a:gd name="connsiteX2" fmla="*/ 664247 w 2595418"/>
                <a:gd name="connsiteY2" fmla="*/ 19882 h 1952879"/>
                <a:gd name="connsiteX3" fmla="*/ 1140497 w 2595418"/>
                <a:gd name="connsiteY3" fmla="*/ 1299 h 1952879"/>
                <a:gd name="connsiteX4" fmla="*/ 1308137 w 2595418"/>
                <a:gd name="connsiteY4" fmla="*/ 7493 h 1952879"/>
                <a:gd name="connsiteX5" fmla="*/ 1472084 w 2595418"/>
                <a:gd name="connsiteY5" fmla="*/ 35768 h 1952879"/>
                <a:gd name="connsiteX6" fmla="*/ 1559714 w 2595418"/>
                <a:gd name="connsiteY6" fmla="*/ 51254 h 1952879"/>
                <a:gd name="connsiteX7" fmla="*/ 1609127 w 2595418"/>
                <a:gd name="connsiteY7" fmla="*/ 10591 h 1952879"/>
                <a:gd name="connsiteX8" fmla="*/ 1952027 w 2595418"/>
                <a:gd name="connsiteY8" fmla="*/ 35368 h 1952879"/>
                <a:gd name="connsiteX9" fmla="*/ 2162848 w 2595418"/>
                <a:gd name="connsiteY9" fmla="*/ 125586 h 1952879"/>
                <a:gd name="connsiteX10" fmla="*/ 2445381 w 2595418"/>
                <a:gd name="connsiteY10" fmla="*/ 125586 h 1952879"/>
                <a:gd name="connsiteX11" fmla="*/ 2595418 w 2595418"/>
                <a:gd name="connsiteY11" fmla="*/ 275623 h 1952879"/>
                <a:gd name="connsiteX12" fmla="*/ 2595418 w 2595418"/>
                <a:gd name="connsiteY12" fmla="*/ 650704 h 1952879"/>
                <a:gd name="connsiteX13" fmla="*/ 2595418 w 2595418"/>
                <a:gd name="connsiteY13" fmla="*/ 650704 h 1952879"/>
                <a:gd name="connsiteX14" fmla="*/ 2595418 w 2595418"/>
                <a:gd name="connsiteY14" fmla="*/ 875754 h 1952879"/>
                <a:gd name="connsiteX15" fmla="*/ 2595418 w 2595418"/>
                <a:gd name="connsiteY15" fmla="*/ 875751 h 1952879"/>
                <a:gd name="connsiteX16" fmla="*/ 2445381 w 2595418"/>
                <a:gd name="connsiteY16" fmla="*/ 1025788 h 1952879"/>
                <a:gd name="connsiteX17" fmla="*/ 2162848 w 2595418"/>
                <a:gd name="connsiteY17" fmla="*/ 1025788 h 1952879"/>
                <a:gd name="connsiteX18" fmla="*/ 2053627 w 2595418"/>
                <a:gd name="connsiteY18" fmla="*/ 1293306 h 1952879"/>
                <a:gd name="connsiteX19" fmla="*/ 1855507 w 2595418"/>
                <a:gd name="connsiteY19" fmla="*/ 1587946 h 1952879"/>
                <a:gd name="connsiteX20" fmla="*/ 1440509 w 2595418"/>
                <a:gd name="connsiteY20" fmla="*/ 1952879 h 1952879"/>
                <a:gd name="connsiteX21" fmla="*/ 1568487 w 2595418"/>
                <a:gd name="connsiteY21" fmla="*/ 1369506 h 1952879"/>
                <a:gd name="connsiteX22" fmla="*/ 1513994 w 2595418"/>
                <a:gd name="connsiteY22" fmla="*/ 1025788 h 1952879"/>
                <a:gd name="connsiteX23" fmla="*/ 150037 w 2595418"/>
                <a:gd name="connsiteY23" fmla="*/ 1025788 h 1952879"/>
                <a:gd name="connsiteX24" fmla="*/ 0 w 2595418"/>
                <a:gd name="connsiteY24" fmla="*/ 875751 h 1952879"/>
                <a:gd name="connsiteX25" fmla="*/ 0 w 2595418"/>
                <a:gd name="connsiteY25" fmla="*/ 875754 h 1952879"/>
                <a:gd name="connsiteX26" fmla="*/ 0 w 2595418"/>
                <a:gd name="connsiteY26" fmla="*/ 650704 h 1952879"/>
                <a:gd name="connsiteX27" fmla="*/ 0 w 2595418"/>
                <a:gd name="connsiteY27" fmla="*/ 650704 h 1952879"/>
                <a:gd name="connsiteX28" fmla="*/ 0 w 2595418"/>
                <a:gd name="connsiteY28" fmla="*/ 275623 h 1952879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59714 w 2595418"/>
                <a:gd name="connsiteY6" fmla="*/ 7433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162848 w 2595418"/>
                <a:gd name="connsiteY9" fmla="*/ 148664 h 1975957"/>
                <a:gd name="connsiteX10" fmla="*/ 2445381 w 2595418"/>
                <a:gd name="connsiteY10" fmla="*/ 148664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68487 w 2595418"/>
                <a:gd name="connsiteY21" fmla="*/ 1392584 h 1975957"/>
                <a:gd name="connsiteX22" fmla="*/ 1513994 w 2595418"/>
                <a:gd name="connsiteY22" fmla="*/ 1048866 h 1975957"/>
                <a:gd name="connsiteX23" fmla="*/ 150037 w 2595418"/>
                <a:gd name="connsiteY23" fmla="*/ 1048866 h 1975957"/>
                <a:gd name="connsiteX24" fmla="*/ 0 w 2595418"/>
                <a:gd name="connsiteY24" fmla="*/ 898829 h 1975957"/>
                <a:gd name="connsiteX25" fmla="*/ 0 w 2595418"/>
                <a:gd name="connsiteY25" fmla="*/ 898832 h 1975957"/>
                <a:gd name="connsiteX26" fmla="*/ 0 w 2595418"/>
                <a:gd name="connsiteY26" fmla="*/ 673782 h 1975957"/>
                <a:gd name="connsiteX27" fmla="*/ 0 w 2595418"/>
                <a:gd name="connsiteY27" fmla="*/ 673782 h 1975957"/>
                <a:gd name="connsiteX28" fmla="*/ 0 w 2595418"/>
                <a:gd name="connsiteY28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162848 w 2595418"/>
                <a:gd name="connsiteY9" fmla="*/ 148664 h 1975957"/>
                <a:gd name="connsiteX10" fmla="*/ 2445381 w 2595418"/>
                <a:gd name="connsiteY10" fmla="*/ 148664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68487 w 2595418"/>
                <a:gd name="connsiteY21" fmla="*/ 1392584 h 1975957"/>
                <a:gd name="connsiteX22" fmla="*/ 1513994 w 2595418"/>
                <a:gd name="connsiteY22" fmla="*/ 1048866 h 1975957"/>
                <a:gd name="connsiteX23" fmla="*/ 150037 w 2595418"/>
                <a:gd name="connsiteY23" fmla="*/ 1048866 h 1975957"/>
                <a:gd name="connsiteX24" fmla="*/ 0 w 2595418"/>
                <a:gd name="connsiteY24" fmla="*/ 898829 h 1975957"/>
                <a:gd name="connsiteX25" fmla="*/ 0 w 2595418"/>
                <a:gd name="connsiteY25" fmla="*/ 898832 h 1975957"/>
                <a:gd name="connsiteX26" fmla="*/ 0 w 2595418"/>
                <a:gd name="connsiteY26" fmla="*/ 673782 h 1975957"/>
                <a:gd name="connsiteX27" fmla="*/ 0 w 2595418"/>
                <a:gd name="connsiteY27" fmla="*/ 673782 h 1975957"/>
                <a:gd name="connsiteX28" fmla="*/ 0 w 2595418"/>
                <a:gd name="connsiteY28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162848 w 2595418"/>
                <a:gd name="connsiteY9" fmla="*/ 148664 h 1975957"/>
                <a:gd name="connsiteX10" fmla="*/ 2445381 w 2595418"/>
                <a:gd name="connsiteY10" fmla="*/ 148664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68487 w 2595418"/>
                <a:gd name="connsiteY21" fmla="*/ 1392584 h 1975957"/>
                <a:gd name="connsiteX22" fmla="*/ 1513994 w 2595418"/>
                <a:gd name="connsiteY22" fmla="*/ 1048866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162848 w 2595418"/>
                <a:gd name="connsiteY9" fmla="*/ 148664 h 1975957"/>
                <a:gd name="connsiteX10" fmla="*/ 2445381 w 2595418"/>
                <a:gd name="connsiteY10" fmla="*/ 148664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6848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162848 w 2595418"/>
                <a:gd name="connsiteY9" fmla="*/ 148664 h 1975957"/>
                <a:gd name="connsiteX10" fmla="*/ 2445381 w 2595418"/>
                <a:gd name="connsiteY10" fmla="*/ 148664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9896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267623 w 2595418"/>
                <a:gd name="connsiteY9" fmla="*/ 92915 h 1975957"/>
                <a:gd name="connsiteX10" fmla="*/ 2445381 w 2595418"/>
                <a:gd name="connsiteY10" fmla="*/ 148664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9896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267623 w 2595418"/>
                <a:gd name="connsiteY9" fmla="*/ 92915 h 1975957"/>
                <a:gd name="connsiteX10" fmla="*/ 2466336 w 2595418"/>
                <a:gd name="connsiteY10" fmla="*/ 130081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9896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267623 w 2595418"/>
                <a:gd name="connsiteY9" fmla="*/ 92915 h 1975957"/>
                <a:gd name="connsiteX10" fmla="*/ 2466336 w 2595418"/>
                <a:gd name="connsiteY10" fmla="*/ 130081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9896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50037 w 2595418"/>
                <a:gd name="connsiteY1" fmla="*/ 148664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267623 w 2595418"/>
                <a:gd name="connsiteY9" fmla="*/ 92915 h 1975957"/>
                <a:gd name="connsiteX10" fmla="*/ 2466336 w 2595418"/>
                <a:gd name="connsiteY10" fmla="*/ 120790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9896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38607 w 2595418"/>
                <a:gd name="connsiteY1" fmla="*/ 133178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267623 w 2595418"/>
                <a:gd name="connsiteY9" fmla="*/ 92915 h 1975957"/>
                <a:gd name="connsiteX10" fmla="*/ 2466336 w 2595418"/>
                <a:gd name="connsiteY10" fmla="*/ 120790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9896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98701 h 1975957"/>
                <a:gd name="connsiteX1" fmla="*/ 138607 w 2595418"/>
                <a:gd name="connsiteY1" fmla="*/ 133178 h 1975957"/>
                <a:gd name="connsiteX2" fmla="*/ 664247 w 2595418"/>
                <a:gd name="connsiteY2" fmla="*/ 42960 h 1975957"/>
                <a:gd name="connsiteX3" fmla="*/ 1140497 w 2595418"/>
                <a:gd name="connsiteY3" fmla="*/ 24377 h 1975957"/>
                <a:gd name="connsiteX4" fmla="*/ 1308137 w 2595418"/>
                <a:gd name="connsiteY4" fmla="*/ 30571 h 1975957"/>
                <a:gd name="connsiteX5" fmla="*/ 1472084 w 2595418"/>
                <a:gd name="connsiteY5" fmla="*/ 0 h 1975957"/>
                <a:gd name="connsiteX6" fmla="*/ 1563524 w 2595418"/>
                <a:gd name="connsiteY6" fmla="*/ 30972 h 1975957"/>
                <a:gd name="connsiteX7" fmla="*/ 1609127 w 2595418"/>
                <a:gd name="connsiteY7" fmla="*/ 33669 h 1975957"/>
                <a:gd name="connsiteX8" fmla="*/ 1952027 w 2595418"/>
                <a:gd name="connsiteY8" fmla="*/ 58446 h 1975957"/>
                <a:gd name="connsiteX9" fmla="*/ 2267623 w 2595418"/>
                <a:gd name="connsiteY9" fmla="*/ 92915 h 1975957"/>
                <a:gd name="connsiteX10" fmla="*/ 2466336 w 2595418"/>
                <a:gd name="connsiteY10" fmla="*/ 120790 h 1975957"/>
                <a:gd name="connsiteX11" fmla="*/ 2595418 w 2595418"/>
                <a:gd name="connsiteY11" fmla="*/ 298701 h 1975957"/>
                <a:gd name="connsiteX12" fmla="*/ 2595418 w 2595418"/>
                <a:gd name="connsiteY12" fmla="*/ 673782 h 1975957"/>
                <a:gd name="connsiteX13" fmla="*/ 2595418 w 2595418"/>
                <a:gd name="connsiteY13" fmla="*/ 673782 h 1975957"/>
                <a:gd name="connsiteX14" fmla="*/ 2595418 w 2595418"/>
                <a:gd name="connsiteY14" fmla="*/ 898832 h 1975957"/>
                <a:gd name="connsiteX15" fmla="*/ 2595418 w 2595418"/>
                <a:gd name="connsiteY15" fmla="*/ 898829 h 1975957"/>
                <a:gd name="connsiteX16" fmla="*/ 2445381 w 2595418"/>
                <a:gd name="connsiteY16" fmla="*/ 1048866 h 1975957"/>
                <a:gd name="connsiteX17" fmla="*/ 2162848 w 2595418"/>
                <a:gd name="connsiteY17" fmla="*/ 1048866 h 1975957"/>
                <a:gd name="connsiteX18" fmla="*/ 2053627 w 2595418"/>
                <a:gd name="connsiteY18" fmla="*/ 1316384 h 1975957"/>
                <a:gd name="connsiteX19" fmla="*/ 1855507 w 2595418"/>
                <a:gd name="connsiteY19" fmla="*/ 1611024 h 1975957"/>
                <a:gd name="connsiteX20" fmla="*/ 1440509 w 2595418"/>
                <a:gd name="connsiteY20" fmla="*/ 1975957 h 1975957"/>
                <a:gd name="connsiteX21" fmla="*/ 1598967 w 2595418"/>
                <a:gd name="connsiteY21" fmla="*/ 1392584 h 1975957"/>
                <a:gd name="connsiteX22" fmla="*/ 1586384 w 2595418"/>
                <a:gd name="connsiteY22" fmla="*/ 1070547 h 1975957"/>
                <a:gd name="connsiteX23" fmla="*/ 740447 w 2595418"/>
                <a:gd name="connsiteY23" fmla="*/ 1105291 h 1975957"/>
                <a:gd name="connsiteX24" fmla="*/ 150037 w 2595418"/>
                <a:gd name="connsiteY24" fmla="*/ 1048866 h 1975957"/>
                <a:gd name="connsiteX25" fmla="*/ 0 w 2595418"/>
                <a:gd name="connsiteY25" fmla="*/ 898829 h 1975957"/>
                <a:gd name="connsiteX26" fmla="*/ 0 w 2595418"/>
                <a:gd name="connsiteY26" fmla="*/ 898832 h 1975957"/>
                <a:gd name="connsiteX27" fmla="*/ 0 w 2595418"/>
                <a:gd name="connsiteY27" fmla="*/ 673782 h 1975957"/>
                <a:gd name="connsiteX28" fmla="*/ 0 w 2595418"/>
                <a:gd name="connsiteY28" fmla="*/ 673782 h 1975957"/>
                <a:gd name="connsiteX29" fmla="*/ 0 w 2595418"/>
                <a:gd name="connsiteY29" fmla="*/ 298701 h 1975957"/>
                <a:gd name="connsiteX0" fmla="*/ 0 w 2595418"/>
                <a:gd name="connsiteY0" fmla="*/ 284764 h 1962020"/>
                <a:gd name="connsiteX1" fmla="*/ 138607 w 2595418"/>
                <a:gd name="connsiteY1" fmla="*/ 119241 h 1962020"/>
                <a:gd name="connsiteX2" fmla="*/ 664247 w 2595418"/>
                <a:gd name="connsiteY2" fmla="*/ 29023 h 1962020"/>
                <a:gd name="connsiteX3" fmla="*/ 1140497 w 2595418"/>
                <a:gd name="connsiteY3" fmla="*/ 10440 h 1962020"/>
                <a:gd name="connsiteX4" fmla="*/ 1308137 w 2595418"/>
                <a:gd name="connsiteY4" fmla="*/ 16634 h 1962020"/>
                <a:gd name="connsiteX5" fmla="*/ 1456844 w 2595418"/>
                <a:gd name="connsiteY5" fmla="*/ 0 h 1962020"/>
                <a:gd name="connsiteX6" fmla="*/ 1563524 w 2595418"/>
                <a:gd name="connsiteY6" fmla="*/ 17035 h 1962020"/>
                <a:gd name="connsiteX7" fmla="*/ 1609127 w 2595418"/>
                <a:gd name="connsiteY7" fmla="*/ 19732 h 1962020"/>
                <a:gd name="connsiteX8" fmla="*/ 1952027 w 2595418"/>
                <a:gd name="connsiteY8" fmla="*/ 44509 h 1962020"/>
                <a:gd name="connsiteX9" fmla="*/ 2267623 w 2595418"/>
                <a:gd name="connsiteY9" fmla="*/ 78978 h 1962020"/>
                <a:gd name="connsiteX10" fmla="*/ 2466336 w 2595418"/>
                <a:gd name="connsiteY10" fmla="*/ 106853 h 1962020"/>
                <a:gd name="connsiteX11" fmla="*/ 2595418 w 2595418"/>
                <a:gd name="connsiteY11" fmla="*/ 284764 h 1962020"/>
                <a:gd name="connsiteX12" fmla="*/ 2595418 w 2595418"/>
                <a:gd name="connsiteY12" fmla="*/ 659845 h 1962020"/>
                <a:gd name="connsiteX13" fmla="*/ 2595418 w 2595418"/>
                <a:gd name="connsiteY13" fmla="*/ 659845 h 1962020"/>
                <a:gd name="connsiteX14" fmla="*/ 2595418 w 2595418"/>
                <a:gd name="connsiteY14" fmla="*/ 884895 h 1962020"/>
                <a:gd name="connsiteX15" fmla="*/ 2595418 w 2595418"/>
                <a:gd name="connsiteY15" fmla="*/ 884892 h 1962020"/>
                <a:gd name="connsiteX16" fmla="*/ 2445381 w 2595418"/>
                <a:gd name="connsiteY16" fmla="*/ 1034929 h 1962020"/>
                <a:gd name="connsiteX17" fmla="*/ 2162848 w 2595418"/>
                <a:gd name="connsiteY17" fmla="*/ 1034929 h 1962020"/>
                <a:gd name="connsiteX18" fmla="*/ 2053627 w 2595418"/>
                <a:gd name="connsiteY18" fmla="*/ 1302447 h 1962020"/>
                <a:gd name="connsiteX19" fmla="*/ 1855507 w 2595418"/>
                <a:gd name="connsiteY19" fmla="*/ 1597087 h 1962020"/>
                <a:gd name="connsiteX20" fmla="*/ 1440509 w 2595418"/>
                <a:gd name="connsiteY20" fmla="*/ 1962020 h 1962020"/>
                <a:gd name="connsiteX21" fmla="*/ 1598967 w 2595418"/>
                <a:gd name="connsiteY21" fmla="*/ 1378647 h 1962020"/>
                <a:gd name="connsiteX22" fmla="*/ 1586384 w 2595418"/>
                <a:gd name="connsiteY22" fmla="*/ 1056610 h 1962020"/>
                <a:gd name="connsiteX23" fmla="*/ 740447 w 2595418"/>
                <a:gd name="connsiteY23" fmla="*/ 1091354 h 1962020"/>
                <a:gd name="connsiteX24" fmla="*/ 150037 w 2595418"/>
                <a:gd name="connsiteY24" fmla="*/ 1034929 h 1962020"/>
                <a:gd name="connsiteX25" fmla="*/ 0 w 2595418"/>
                <a:gd name="connsiteY25" fmla="*/ 884892 h 1962020"/>
                <a:gd name="connsiteX26" fmla="*/ 0 w 2595418"/>
                <a:gd name="connsiteY26" fmla="*/ 884895 h 1962020"/>
                <a:gd name="connsiteX27" fmla="*/ 0 w 2595418"/>
                <a:gd name="connsiteY27" fmla="*/ 659845 h 1962020"/>
                <a:gd name="connsiteX28" fmla="*/ 0 w 2595418"/>
                <a:gd name="connsiteY28" fmla="*/ 659845 h 1962020"/>
                <a:gd name="connsiteX29" fmla="*/ 0 w 2595418"/>
                <a:gd name="connsiteY29" fmla="*/ 284764 h 1962020"/>
                <a:gd name="connsiteX0" fmla="*/ 0 w 2595418"/>
                <a:gd name="connsiteY0" fmla="*/ 281667 h 1958923"/>
                <a:gd name="connsiteX1" fmla="*/ 138607 w 2595418"/>
                <a:gd name="connsiteY1" fmla="*/ 116144 h 1958923"/>
                <a:gd name="connsiteX2" fmla="*/ 664247 w 2595418"/>
                <a:gd name="connsiteY2" fmla="*/ 25926 h 1958923"/>
                <a:gd name="connsiteX3" fmla="*/ 1140497 w 2595418"/>
                <a:gd name="connsiteY3" fmla="*/ 7343 h 1958923"/>
                <a:gd name="connsiteX4" fmla="*/ 1308137 w 2595418"/>
                <a:gd name="connsiteY4" fmla="*/ 13537 h 1958923"/>
                <a:gd name="connsiteX5" fmla="*/ 1454939 w 2595418"/>
                <a:gd name="connsiteY5" fmla="*/ 0 h 1958923"/>
                <a:gd name="connsiteX6" fmla="*/ 1563524 w 2595418"/>
                <a:gd name="connsiteY6" fmla="*/ 13938 h 1958923"/>
                <a:gd name="connsiteX7" fmla="*/ 1609127 w 2595418"/>
                <a:gd name="connsiteY7" fmla="*/ 16635 h 1958923"/>
                <a:gd name="connsiteX8" fmla="*/ 1952027 w 2595418"/>
                <a:gd name="connsiteY8" fmla="*/ 41412 h 1958923"/>
                <a:gd name="connsiteX9" fmla="*/ 2267623 w 2595418"/>
                <a:gd name="connsiteY9" fmla="*/ 75881 h 1958923"/>
                <a:gd name="connsiteX10" fmla="*/ 2466336 w 2595418"/>
                <a:gd name="connsiteY10" fmla="*/ 103756 h 1958923"/>
                <a:gd name="connsiteX11" fmla="*/ 2595418 w 2595418"/>
                <a:gd name="connsiteY11" fmla="*/ 281667 h 1958923"/>
                <a:gd name="connsiteX12" fmla="*/ 2595418 w 2595418"/>
                <a:gd name="connsiteY12" fmla="*/ 656748 h 1958923"/>
                <a:gd name="connsiteX13" fmla="*/ 2595418 w 2595418"/>
                <a:gd name="connsiteY13" fmla="*/ 656748 h 1958923"/>
                <a:gd name="connsiteX14" fmla="*/ 2595418 w 2595418"/>
                <a:gd name="connsiteY14" fmla="*/ 881798 h 1958923"/>
                <a:gd name="connsiteX15" fmla="*/ 2595418 w 2595418"/>
                <a:gd name="connsiteY15" fmla="*/ 881795 h 1958923"/>
                <a:gd name="connsiteX16" fmla="*/ 2445381 w 2595418"/>
                <a:gd name="connsiteY16" fmla="*/ 1031832 h 1958923"/>
                <a:gd name="connsiteX17" fmla="*/ 2162848 w 2595418"/>
                <a:gd name="connsiteY17" fmla="*/ 1031832 h 1958923"/>
                <a:gd name="connsiteX18" fmla="*/ 2053627 w 2595418"/>
                <a:gd name="connsiteY18" fmla="*/ 1299350 h 1958923"/>
                <a:gd name="connsiteX19" fmla="*/ 1855507 w 2595418"/>
                <a:gd name="connsiteY19" fmla="*/ 1593990 h 1958923"/>
                <a:gd name="connsiteX20" fmla="*/ 1440509 w 2595418"/>
                <a:gd name="connsiteY20" fmla="*/ 1958923 h 1958923"/>
                <a:gd name="connsiteX21" fmla="*/ 1598967 w 2595418"/>
                <a:gd name="connsiteY21" fmla="*/ 1375550 h 1958923"/>
                <a:gd name="connsiteX22" fmla="*/ 1586384 w 2595418"/>
                <a:gd name="connsiteY22" fmla="*/ 1053513 h 1958923"/>
                <a:gd name="connsiteX23" fmla="*/ 740447 w 2595418"/>
                <a:gd name="connsiteY23" fmla="*/ 1088257 h 1958923"/>
                <a:gd name="connsiteX24" fmla="*/ 150037 w 2595418"/>
                <a:gd name="connsiteY24" fmla="*/ 1031832 h 1958923"/>
                <a:gd name="connsiteX25" fmla="*/ 0 w 2595418"/>
                <a:gd name="connsiteY25" fmla="*/ 881795 h 1958923"/>
                <a:gd name="connsiteX26" fmla="*/ 0 w 2595418"/>
                <a:gd name="connsiteY26" fmla="*/ 881798 h 1958923"/>
                <a:gd name="connsiteX27" fmla="*/ 0 w 2595418"/>
                <a:gd name="connsiteY27" fmla="*/ 656748 h 1958923"/>
                <a:gd name="connsiteX28" fmla="*/ 0 w 2595418"/>
                <a:gd name="connsiteY28" fmla="*/ 656748 h 1958923"/>
                <a:gd name="connsiteX29" fmla="*/ 0 w 2595418"/>
                <a:gd name="connsiteY29" fmla="*/ 281667 h 1958923"/>
                <a:gd name="connsiteX0" fmla="*/ 0 w 2595418"/>
                <a:gd name="connsiteY0" fmla="*/ 281667 h 1958923"/>
                <a:gd name="connsiteX1" fmla="*/ 138607 w 2595418"/>
                <a:gd name="connsiteY1" fmla="*/ 116144 h 1958923"/>
                <a:gd name="connsiteX2" fmla="*/ 664247 w 2595418"/>
                <a:gd name="connsiteY2" fmla="*/ 25926 h 1958923"/>
                <a:gd name="connsiteX3" fmla="*/ 1140497 w 2595418"/>
                <a:gd name="connsiteY3" fmla="*/ 7343 h 1958923"/>
                <a:gd name="connsiteX4" fmla="*/ 1308137 w 2595418"/>
                <a:gd name="connsiteY4" fmla="*/ 13537 h 1958923"/>
                <a:gd name="connsiteX5" fmla="*/ 1454939 w 2595418"/>
                <a:gd name="connsiteY5" fmla="*/ 0 h 1958923"/>
                <a:gd name="connsiteX6" fmla="*/ 1563524 w 2595418"/>
                <a:gd name="connsiteY6" fmla="*/ 13938 h 1958923"/>
                <a:gd name="connsiteX7" fmla="*/ 1609127 w 2595418"/>
                <a:gd name="connsiteY7" fmla="*/ 16635 h 1958923"/>
                <a:gd name="connsiteX8" fmla="*/ 1952027 w 2595418"/>
                <a:gd name="connsiteY8" fmla="*/ 41412 h 1958923"/>
                <a:gd name="connsiteX9" fmla="*/ 2267623 w 2595418"/>
                <a:gd name="connsiteY9" fmla="*/ 75881 h 1958923"/>
                <a:gd name="connsiteX10" fmla="*/ 2466336 w 2595418"/>
                <a:gd name="connsiteY10" fmla="*/ 103756 h 1958923"/>
                <a:gd name="connsiteX11" fmla="*/ 2595418 w 2595418"/>
                <a:gd name="connsiteY11" fmla="*/ 281667 h 1958923"/>
                <a:gd name="connsiteX12" fmla="*/ 2595418 w 2595418"/>
                <a:gd name="connsiteY12" fmla="*/ 656748 h 1958923"/>
                <a:gd name="connsiteX13" fmla="*/ 2595418 w 2595418"/>
                <a:gd name="connsiteY13" fmla="*/ 656748 h 1958923"/>
                <a:gd name="connsiteX14" fmla="*/ 2595418 w 2595418"/>
                <a:gd name="connsiteY14" fmla="*/ 881798 h 1958923"/>
                <a:gd name="connsiteX15" fmla="*/ 2595418 w 2595418"/>
                <a:gd name="connsiteY15" fmla="*/ 881795 h 1958923"/>
                <a:gd name="connsiteX16" fmla="*/ 2445381 w 2595418"/>
                <a:gd name="connsiteY16" fmla="*/ 1031832 h 1958923"/>
                <a:gd name="connsiteX17" fmla="*/ 2162848 w 2595418"/>
                <a:gd name="connsiteY17" fmla="*/ 1031832 h 1958923"/>
                <a:gd name="connsiteX18" fmla="*/ 2053627 w 2595418"/>
                <a:gd name="connsiteY18" fmla="*/ 1299350 h 1958923"/>
                <a:gd name="connsiteX19" fmla="*/ 1855507 w 2595418"/>
                <a:gd name="connsiteY19" fmla="*/ 1593990 h 1958923"/>
                <a:gd name="connsiteX20" fmla="*/ 1440509 w 2595418"/>
                <a:gd name="connsiteY20" fmla="*/ 1958923 h 1958923"/>
                <a:gd name="connsiteX21" fmla="*/ 1598967 w 2595418"/>
                <a:gd name="connsiteY21" fmla="*/ 1375550 h 1958923"/>
                <a:gd name="connsiteX22" fmla="*/ 1586384 w 2595418"/>
                <a:gd name="connsiteY22" fmla="*/ 1053513 h 1958923"/>
                <a:gd name="connsiteX23" fmla="*/ 740447 w 2595418"/>
                <a:gd name="connsiteY23" fmla="*/ 1088257 h 1958923"/>
                <a:gd name="connsiteX24" fmla="*/ 346112 w 2595418"/>
                <a:gd name="connsiteY24" fmla="*/ 1071222 h 1958923"/>
                <a:gd name="connsiteX25" fmla="*/ 150037 w 2595418"/>
                <a:gd name="connsiteY25" fmla="*/ 1031832 h 1958923"/>
                <a:gd name="connsiteX26" fmla="*/ 0 w 2595418"/>
                <a:gd name="connsiteY26" fmla="*/ 881795 h 1958923"/>
                <a:gd name="connsiteX27" fmla="*/ 0 w 2595418"/>
                <a:gd name="connsiteY27" fmla="*/ 881798 h 1958923"/>
                <a:gd name="connsiteX28" fmla="*/ 0 w 2595418"/>
                <a:gd name="connsiteY28" fmla="*/ 656748 h 1958923"/>
                <a:gd name="connsiteX29" fmla="*/ 0 w 2595418"/>
                <a:gd name="connsiteY29" fmla="*/ 656748 h 1958923"/>
                <a:gd name="connsiteX30" fmla="*/ 0 w 2595418"/>
                <a:gd name="connsiteY30" fmla="*/ 281667 h 1958923"/>
                <a:gd name="connsiteX0" fmla="*/ 0 w 2595418"/>
                <a:gd name="connsiteY0" fmla="*/ 281667 h 1958923"/>
                <a:gd name="connsiteX1" fmla="*/ 138607 w 2595418"/>
                <a:gd name="connsiteY1" fmla="*/ 116144 h 1958923"/>
                <a:gd name="connsiteX2" fmla="*/ 664247 w 2595418"/>
                <a:gd name="connsiteY2" fmla="*/ 25926 h 1958923"/>
                <a:gd name="connsiteX3" fmla="*/ 1140497 w 2595418"/>
                <a:gd name="connsiteY3" fmla="*/ 7343 h 1958923"/>
                <a:gd name="connsiteX4" fmla="*/ 1308137 w 2595418"/>
                <a:gd name="connsiteY4" fmla="*/ 13537 h 1958923"/>
                <a:gd name="connsiteX5" fmla="*/ 1454939 w 2595418"/>
                <a:gd name="connsiteY5" fmla="*/ 0 h 1958923"/>
                <a:gd name="connsiteX6" fmla="*/ 1563524 w 2595418"/>
                <a:gd name="connsiteY6" fmla="*/ 13938 h 1958923"/>
                <a:gd name="connsiteX7" fmla="*/ 1609127 w 2595418"/>
                <a:gd name="connsiteY7" fmla="*/ 16635 h 1958923"/>
                <a:gd name="connsiteX8" fmla="*/ 1952027 w 2595418"/>
                <a:gd name="connsiteY8" fmla="*/ 41412 h 1958923"/>
                <a:gd name="connsiteX9" fmla="*/ 2267623 w 2595418"/>
                <a:gd name="connsiteY9" fmla="*/ 75881 h 1958923"/>
                <a:gd name="connsiteX10" fmla="*/ 2466336 w 2595418"/>
                <a:gd name="connsiteY10" fmla="*/ 103756 h 1958923"/>
                <a:gd name="connsiteX11" fmla="*/ 2595418 w 2595418"/>
                <a:gd name="connsiteY11" fmla="*/ 281667 h 1958923"/>
                <a:gd name="connsiteX12" fmla="*/ 2595418 w 2595418"/>
                <a:gd name="connsiteY12" fmla="*/ 656748 h 1958923"/>
                <a:gd name="connsiteX13" fmla="*/ 2595418 w 2595418"/>
                <a:gd name="connsiteY13" fmla="*/ 656748 h 1958923"/>
                <a:gd name="connsiteX14" fmla="*/ 2595418 w 2595418"/>
                <a:gd name="connsiteY14" fmla="*/ 881798 h 1958923"/>
                <a:gd name="connsiteX15" fmla="*/ 2595418 w 2595418"/>
                <a:gd name="connsiteY15" fmla="*/ 881795 h 1958923"/>
                <a:gd name="connsiteX16" fmla="*/ 2445381 w 2595418"/>
                <a:gd name="connsiteY16" fmla="*/ 1031832 h 1958923"/>
                <a:gd name="connsiteX17" fmla="*/ 2162848 w 2595418"/>
                <a:gd name="connsiteY17" fmla="*/ 1031832 h 1958923"/>
                <a:gd name="connsiteX18" fmla="*/ 2053627 w 2595418"/>
                <a:gd name="connsiteY18" fmla="*/ 1299350 h 1958923"/>
                <a:gd name="connsiteX19" fmla="*/ 1855507 w 2595418"/>
                <a:gd name="connsiteY19" fmla="*/ 1593990 h 1958923"/>
                <a:gd name="connsiteX20" fmla="*/ 1440509 w 2595418"/>
                <a:gd name="connsiteY20" fmla="*/ 1958923 h 1958923"/>
                <a:gd name="connsiteX21" fmla="*/ 1598967 w 2595418"/>
                <a:gd name="connsiteY21" fmla="*/ 1375550 h 1958923"/>
                <a:gd name="connsiteX22" fmla="*/ 1586384 w 2595418"/>
                <a:gd name="connsiteY22" fmla="*/ 1053513 h 1958923"/>
                <a:gd name="connsiteX23" fmla="*/ 740447 w 2595418"/>
                <a:gd name="connsiteY23" fmla="*/ 1088257 h 1958923"/>
                <a:gd name="connsiteX24" fmla="*/ 346112 w 2595418"/>
                <a:gd name="connsiteY24" fmla="*/ 1071222 h 1958923"/>
                <a:gd name="connsiteX25" fmla="*/ 150037 w 2595418"/>
                <a:gd name="connsiteY25" fmla="*/ 1031832 h 1958923"/>
                <a:gd name="connsiteX26" fmla="*/ 0 w 2595418"/>
                <a:gd name="connsiteY26" fmla="*/ 881795 h 1958923"/>
                <a:gd name="connsiteX27" fmla="*/ 0 w 2595418"/>
                <a:gd name="connsiteY27" fmla="*/ 881798 h 1958923"/>
                <a:gd name="connsiteX28" fmla="*/ 0 w 2595418"/>
                <a:gd name="connsiteY28" fmla="*/ 656748 h 1958923"/>
                <a:gd name="connsiteX29" fmla="*/ 0 w 2595418"/>
                <a:gd name="connsiteY29" fmla="*/ 656748 h 1958923"/>
                <a:gd name="connsiteX30" fmla="*/ 0 w 2595418"/>
                <a:gd name="connsiteY30" fmla="*/ 281667 h 1958923"/>
                <a:gd name="connsiteX0" fmla="*/ 0 w 2595418"/>
                <a:gd name="connsiteY0" fmla="*/ 281667 h 1958923"/>
                <a:gd name="connsiteX1" fmla="*/ 138607 w 2595418"/>
                <a:gd name="connsiteY1" fmla="*/ 116144 h 1958923"/>
                <a:gd name="connsiteX2" fmla="*/ 664247 w 2595418"/>
                <a:gd name="connsiteY2" fmla="*/ 25926 h 1958923"/>
                <a:gd name="connsiteX3" fmla="*/ 1140497 w 2595418"/>
                <a:gd name="connsiteY3" fmla="*/ 7343 h 1958923"/>
                <a:gd name="connsiteX4" fmla="*/ 1308137 w 2595418"/>
                <a:gd name="connsiteY4" fmla="*/ 13537 h 1958923"/>
                <a:gd name="connsiteX5" fmla="*/ 1454939 w 2595418"/>
                <a:gd name="connsiteY5" fmla="*/ 0 h 1958923"/>
                <a:gd name="connsiteX6" fmla="*/ 1563524 w 2595418"/>
                <a:gd name="connsiteY6" fmla="*/ 13938 h 1958923"/>
                <a:gd name="connsiteX7" fmla="*/ 1609127 w 2595418"/>
                <a:gd name="connsiteY7" fmla="*/ 16635 h 1958923"/>
                <a:gd name="connsiteX8" fmla="*/ 1952027 w 2595418"/>
                <a:gd name="connsiteY8" fmla="*/ 41412 h 1958923"/>
                <a:gd name="connsiteX9" fmla="*/ 2267623 w 2595418"/>
                <a:gd name="connsiteY9" fmla="*/ 75881 h 1958923"/>
                <a:gd name="connsiteX10" fmla="*/ 2466336 w 2595418"/>
                <a:gd name="connsiteY10" fmla="*/ 103756 h 1958923"/>
                <a:gd name="connsiteX11" fmla="*/ 2595418 w 2595418"/>
                <a:gd name="connsiteY11" fmla="*/ 281667 h 1958923"/>
                <a:gd name="connsiteX12" fmla="*/ 2595418 w 2595418"/>
                <a:gd name="connsiteY12" fmla="*/ 656748 h 1958923"/>
                <a:gd name="connsiteX13" fmla="*/ 2595418 w 2595418"/>
                <a:gd name="connsiteY13" fmla="*/ 656748 h 1958923"/>
                <a:gd name="connsiteX14" fmla="*/ 2595418 w 2595418"/>
                <a:gd name="connsiteY14" fmla="*/ 881798 h 1958923"/>
                <a:gd name="connsiteX15" fmla="*/ 2595418 w 2595418"/>
                <a:gd name="connsiteY15" fmla="*/ 881795 h 1958923"/>
                <a:gd name="connsiteX16" fmla="*/ 2445381 w 2595418"/>
                <a:gd name="connsiteY16" fmla="*/ 1031832 h 1958923"/>
                <a:gd name="connsiteX17" fmla="*/ 2162848 w 2595418"/>
                <a:gd name="connsiteY17" fmla="*/ 1031832 h 1958923"/>
                <a:gd name="connsiteX18" fmla="*/ 2053627 w 2595418"/>
                <a:gd name="connsiteY18" fmla="*/ 1299350 h 1958923"/>
                <a:gd name="connsiteX19" fmla="*/ 1855507 w 2595418"/>
                <a:gd name="connsiteY19" fmla="*/ 1593990 h 1958923"/>
                <a:gd name="connsiteX20" fmla="*/ 1440509 w 2595418"/>
                <a:gd name="connsiteY20" fmla="*/ 1958923 h 1958923"/>
                <a:gd name="connsiteX21" fmla="*/ 1598967 w 2595418"/>
                <a:gd name="connsiteY21" fmla="*/ 1375550 h 1958923"/>
                <a:gd name="connsiteX22" fmla="*/ 1586384 w 2595418"/>
                <a:gd name="connsiteY22" fmla="*/ 1053513 h 1958923"/>
                <a:gd name="connsiteX23" fmla="*/ 740447 w 2595418"/>
                <a:gd name="connsiteY23" fmla="*/ 1088257 h 1958923"/>
                <a:gd name="connsiteX24" fmla="*/ 346112 w 2595418"/>
                <a:gd name="connsiteY24" fmla="*/ 1071222 h 1958923"/>
                <a:gd name="connsiteX25" fmla="*/ 113842 w 2595418"/>
                <a:gd name="connsiteY25" fmla="*/ 1041124 h 1958923"/>
                <a:gd name="connsiteX26" fmla="*/ 0 w 2595418"/>
                <a:gd name="connsiteY26" fmla="*/ 881795 h 1958923"/>
                <a:gd name="connsiteX27" fmla="*/ 0 w 2595418"/>
                <a:gd name="connsiteY27" fmla="*/ 881798 h 1958923"/>
                <a:gd name="connsiteX28" fmla="*/ 0 w 2595418"/>
                <a:gd name="connsiteY28" fmla="*/ 656748 h 1958923"/>
                <a:gd name="connsiteX29" fmla="*/ 0 w 2595418"/>
                <a:gd name="connsiteY29" fmla="*/ 656748 h 1958923"/>
                <a:gd name="connsiteX30" fmla="*/ 0 w 2595418"/>
                <a:gd name="connsiteY30" fmla="*/ 281667 h 1958923"/>
                <a:gd name="connsiteX0" fmla="*/ 0 w 2595418"/>
                <a:gd name="connsiteY0" fmla="*/ 281667 h 1958923"/>
                <a:gd name="connsiteX1" fmla="*/ 138607 w 2595418"/>
                <a:gd name="connsiteY1" fmla="*/ 116144 h 1958923"/>
                <a:gd name="connsiteX2" fmla="*/ 664247 w 2595418"/>
                <a:gd name="connsiteY2" fmla="*/ 25926 h 1958923"/>
                <a:gd name="connsiteX3" fmla="*/ 1140497 w 2595418"/>
                <a:gd name="connsiteY3" fmla="*/ 7343 h 1958923"/>
                <a:gd name="connsiteX4" fmla="*/ 1308137 w 2595418"/>
                <a:gd name="connsiteY4" fmla="*/ 13537 h 1958923"/>
                <a:gd name="connsiteX5" fmla="*/ 1454939 w 2595418"/>
                <a:gd name="connsiteY5" fmla="*/ 0 h 1958923"/>
                <a:gd name="connsiteX6" fmla="*/ 1563524 w 2595418"/>
                <a:gd name="connsiteY6" fmla="*/ 13938 h 1958923"/>
                <a:gd name="connsiteX7" fmla="*/ 1609127 w 2595418"/>
                <a:gd name="connsiteY7" fmla="*/ 16635 h 1958923"/>
                <a:gd name="connsiteX8" fmla="*/ 1952027 w 2595418"/>
                <a:gd name="connsiteY8" fmla="*/ 41412 h 1958923"/>
                <a:gd name="connsiteX9" fmla="*/ 2267623 w 2595418"/>
                <a:gd name="connsiteY9" fmla="*/ 75881 h 1958923"/>
                <a:gd name="connsiteX10" fmla="*/ 2466336 w 2595418"/>
                <a:gd name="connsiteY10" fmla="*/ 103756 h 1958923"/>
                <a:gd name="connsiteX11" fmla="*/ 2595418 w 2595418"/>
                <a:gd name="connsiteY11" fmla="*/ 281667 h 1958923"/>
                <a:gd name="connsiteX12" fmla="*/ 2595418 w 2595418"/>
                <a:gd name="connsiteY12" fmla="*/ 656748 h 1958923"/>
                <a:gd name="connsiteX13" fmla="*/ 2595418 w 2595418"/>
                <a:gd name="connsiteY13" fmla="*/ 656748 h 1958923"/>
                <a:gd name="connsiteX14" fmla="*/ 2595418 w 2595418"/>
                <a:gd name="connsiteY14" fmla="*/ 881798 h 1958923"/>
                <a:gd name="connsiteX15" fmla="*/ 2595418 w 2595418"/>
                <a:gd name="connsiteY15" fmla="*/ 881795 h 1958923"/>
                <a:gd name="connsiteX16" fmla="*/ 2445381 w 2595418"/>
                <a:gd name="connsiteY16" fmla="*/ 1031832 h 1958923"/>
                <a:gd name="connsiteX17" fmla="*/ 2162848 w 2595418"/>
                <a:gd name="connsiteY17" fmla="*/ 1031832 h 1958923"/>
                <a:gd name="connsiteX18" fmla="*/ 2053627 w 2595418"/>
                <a:gd name="connsiteY18" fmla="*/ 1299350 h 1958923"/>
                <a:gd name="connsiteX19" fmla="*/ 1855507 w 2595418"/>
                <a:gd name="connsiteY19" fmla="*/ 1593990 h 1958923"/>
                <a:gd name="connsiteX20" fmla="*/ 1440509 w 2595418"/>
                <a:gd name="connsiteY20" fmla="*/ 1958923 h 1958923"/>
                <a:gd name="connsiteX21" fmla="*/ 1598967 w 2595418"/>
                <a:gd name="connsiteY21" fmla="*/ 1375550 h 1958923"/>
                <a:gd name="connsiteX22" fmla="*/ 1586384 w 2595418"/>
                <a:gd name="connsiteY22" fmla="*/ 1053513 h 1958923"/>
                <a:gd name="connsiteX23" fmla="*/ 740447 w 2595418"/>
                <a:gd name="connsiteY23" fmla="*/ 1088257 h 1958923"/>
                <a:gd name="connsiteX24" fmla="*/ 346112 w 2595418"/>
                <a:gd name="connsiteY24" fmla="*/ 1071222 h 1958923"/>
                <a:gd name="connsiteX25" fmla="*/ 113842 w 2595418"/>
                <a:gd name="connsiteY25" fmla="*/ 1041124 h 1958923"/>
                <a:gd name="connsiteX26" fmla="*/ 0 w 2595418"/>
                <a:gd name="connsiteY26" fmla="*/ 881795 h 1958923"/>
                <a:gd name="connsiteX27" fmla="*/ 0 w 2595418"/>
                <a:gd name="connsiteY27" fmla="*/ 881798 h 1958923"/>
                <a:gd name="connsiteX28" fmla="*/ 0 w 2595418"/>
                <a:gd name="connsiteY28" fmla="*/ 656748 h 1958923"/>
                <a:gd name="connsiteX29" fmla="*/ 0 w 2595418"/>
                <a:gd name="connsiteY29" fmla="*/ 656748 h 1958923"/>
                <a:gd name="connsiteX30" fmla="*/ 0 w 2595418"/>
                <a:gd name="connsiteY30" fmla="*/ 281667 h 1958923"/>
                <a:gd name="connsiteX0" fmla="*/ 0 w 2595418"/>
                <a:gd name="connsiteY0" fmla="*/ 281667 h 1958923"/>
                <a:gd name="connsiteX1" fmla="*/ 138607 w 2595418"/>
                <a:gd name="connsiteY1" fmla="*/ 116144 h 1958923"/>
                <a:gd name="connsiteX2" fmla="*/ 664247 w 2595418"/>
                <a:gd name="connsiteY2" fmla="*/ 25926 h 1958923"/>
                <a:gd name="connsiteX3" fmla="*/ 1140497 w 2595418"/>
                <a:gd name="connsiteY3" fmla="*/ 7343 h 1958923"/>
                <a:gd name="connsiteX4" fmla="*/ 1308137 w 2595418"/>
                <a:gd name="connsiteY4" fmla="*/ 13537 h 1958923"/>
                <a:gd name="connsiteX5" fmla="*/ 1454939 w 2595418"/>
                <a:gd name="connsiteY5" fmla="*/ 0 h 1958923"/>
                <a:gd name="connsiteX6" fmla="*/ 1563524 w 2595418"/>
                <a:gd name="connsiteY6" fmla="*/ 13938 h 1958923"/>
                <a:gd name="connsiteX7" fmla="*/ 1609127 w 2595418"/>
                <a:gd name="connsiteY7" fmla="*/ 16635 h 1958923"/>
                <a:gd name="connsiteX8" fmla="*/ 1952027 w 2595418"/>
                <a:gd name="connsiteY8" fmla="*/ 41412 h 1958923"/>
                <a:gd name="connsiteX9" fmla="*/ 2267623 w 2595418"/>
                <a:gd name="connsiteY9" fmla="*/ 75881 h 1958923"/>
                <a:gd name="connsiteX10" fmla="*/ 2466336 w 2595418"/>
                <a:gd name="connsiteY10" fmla="*/ 103756 h 1958923"/>
                <a:gd name="connsiteX11" fmla="*/ 2595418 w 2595418"/>
                <a:gd name="connsiteY11" fmla="*/ 281667 h 1958923"/>
                <a:gd name="connsiteX12" fmla="*/ 2595418 w 2595418"/>
                <a:gd name="connsiteY12" fmla="*/ 656748 h 1958923"/>
                <a:gd name="connsiteX13" fmla="*/ 2595418 w 2595418"/>
                <a:gd name="connsiteY13" fmla="*/ 656748 h 1958923"/>
                <a:gd name="connsiteX14" fmla="*/ 2595418 w 2595418"/>
                <a:gd name="connsiteY14" fmla="*/ 881798 h 1958923"/>
                <a:gd name="connsiteX15" fmla="*/ 2595418 w 2595418"/>
                <a:gd name="connsiteY15" fmla="*/ 881795 h 1958923"/>
                <a:gd name="connsiteX16" fmla="*/ 2445381 w 2595418"/>
                <a:gd name="connsiteY16" fmla="*/ 1031832 h 1958923"/>
                <a:gd name="connsiteX17" fmla="*/ 2162848 w 2595418"/>
                <a:gd name="connsiteY17" fmla="*/ 1031832 h 1958923"/>
                <a:gd name="connsiteX18" fmla="*/ 2053627 w 2595418"/>
                <a:gd name="connsiteY18" fmla="*/ 1299350 h 1958923"/>
                <a:gd name="connsiteX19" fmla="*/ 1855507 w 2595418"/>
                <a:gd name="connsiteY19" fmla="*/ 1593990 h 1958923"/>
                <a:gd name="connsiteX20" fmla="*/ 1440509 w 2595418"/>
                <a:gd name="connsiteY20" fmla="*/ 1958923 h 1958923"/>
                <a:gd name="connsiteX21" fmla="*/ 1598967 w 2595418"/>
                <a:gd name="connsiteY21" fmla="*/ 1375550 h 1958923"/>
                <a:gd name="connsiteX22" fmla="*/ 1586384 w 2595418"/>
                <a:gd name="connsiteY22" fmla="*/ 1053513 h 1958923"/>
                <a:gd name="connsiteX23" fmla="*/ 740447 w 2595418"/>
                <a:gd name="connsiteY23" fmla="*/ 1088257 h 1958923"/>
                <a:gd name="connsiteX24" fmla="*/ 346112 w 2595418"/>
                <a:gd name="connsiteY24" fmla="*/ 1071222 h 1958923"/>
                <a:gd name="connsiteX25" fmla="*/ 113842 w 2595418"/>
                <a:gd name="connsiteY25" fmla="*/ 1041124 h 1958923"/>
                <a:gd name="connsiteX26" fmla="*/ 0 w 2595418"/>
                <a:gd name="connsiteY26" fmla="*/ 881795 h 1958923"/>
                <a:gd name="connsiteX27" fmla="*/ 0 w 2595418"/>
                <a:gd name="connsiteY27" fmla="*/ 881798 h 1958923"/>
                <a:gd name="connsiteX28" fmla="*/ 0 w 2595418"/>
                <a:gd name="connsiteY28" fmla="*/ 656748 h 1958923"/>
                <a:gd name="connsiteX29" fmla="*/ 0 w 2595418"/>
                <a:gd name="connsiteY29" fmla="*/ 656748 h 1958923"/>
                <a:gd name="connsiteX30" fmla="*/ 0 w 2595418"/>
                <a:gd name="connsiteY30" fmla="*/ 281667 h 195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95418" h="1958923">
                  <a:moveTo>
                    <a:pt x="0" y="281667"/>
                  </a:moveTo>
                  <a:cubicBezTo>
                    <a:pt x="0" y="198804"/>
                    <a:pt x="57649" y="140921"/>
                    <a:pt x="138607" y="116144"/>
                  </a:cubicBezTo>
                  <a:cubicBezTo>
                    <a:pt x="253760" y="85393"/>
                    <a:pt x="474405" y="38897"/>
                    <a:pt x="664247" y="25926"/>
                  </a:cubicBezTo>
                  <a:cubicBezTo>
                    <a:pt x="824879" y="10890"/>
                    <a:pt x="1036357" y="2697"/>
                    <a:pt x="1140497" y="7343"/>
                  </a:cubicBezTo>
                  <a:cubicBezTo>
                    <a:pt x="1244637" y="11989"/>
                    <a:pt x="1248428" y="13470"/>
                    <a:pt x="1308137" y="13537"/>
                  </a:cubicBezTo>
                  <a:lnTo>
                    <a:pt x="1454939" y="0"/>
                  </a:lnTo>
                  <a:lnTo>
                    <a:pt x="1563524" y="13938"/>
                  </a:lnTo>
                  <a:cubicBezTo>
                    <a:pt x="1582554" y="17485"/>
                    <a:pt x="1543742" y="19283"/>
                    <a:pt x="1609127" y="16635"/>
                  </a:cubicBezTo>
                  <a:cubicBezTo>
                    <a:pt x="1674512" y="13987"/>
                    <a:pt x="1855930" y="29989"/>
                    <a:pt x="1952027" y="41412"/>
                  </a:cubicBezTo>
                  <a:lnTo>
                    <a:pt x="2267623" y="75881"/>
                  </a:lnTo>
                  <a:cubicBezTo>
                    <a:pt x="2333861" y="88270"/>
                    <a:pt x="2400098" y="75881"/>
                    <a:pt x="2466336" y="103756"/>
                  </a:cubicBezTo>
                  <a:cubicBezTo>
                    <a:pt x="2549199" y="103756"/>
                    <a:pt x="2595418" y="198804"/>
                    <a:pt x="2595418" y="281667"/>
                  </a:cubicBezTo>
                  <a:lnTo>
                    <a:pt x="2595418" y="656748"/>
                  </a:lnTo>
                  <a:lnTo>
                    <a:pt x="2595418" y="656748"/>
                  </a:lnTo>
                  <a:lnTo>
                    <a:pt x="2595418" y="881798"/>
                  </a:lnTo>
                  <a:lnTo>
                    <a:pt x="2595418" y="881795"/>
                  </a:lnTo>
                  <a:cubicBezTo>
                    <a:pt x="2595418" y="964658"/>
                    <a:pt x="2528244" y="1031832"/>
                    <a:pt x="2445381" y="1031832"/>
                  </a:cubicBezTo>
                  <a:lnTo>
                    <a:pt x="2162848" y="1031832"/>
                  </a:lnTo>
                  <a:cubicBezTo>
                    <a:pt x="2092899" y="1073455"/>
                    <a:pt x="2104851" y="1205657"/>
                    <a:pt x="2053627" y="1299350"/>
                  </a:cubicBezTo>
                  <a:cubicBezTo>
                    <a:pt x="2025264" y="1408283"/>
                    <a:pt x="1953037" y="1481098"/>
                    <a:pt x="1855507" y="1593990"/>
                  </a:cubicBezTo>
                  <a:lnTo>
                    <a:pt x="1440509" y="1958923"/>
                  </a:lnTo>
                  <a:cubicBezTo>
                    <a:pt x="1453535" y="1785632"/>
                    <a:pt x="1603721" y="1584401"/>
                    <a:pt x="1598967" y="1375550"/>
                  </a:cubicBezTo>
                  <a:cubicBezTo>
                    <a:pt x="1613823" y="1248277"/>
                    <a:pt x="1604548" y="1168086"/>
                    <a:pt x="1586384" y="1053513"/>
                  </a:cubicBezTo>
                  <a:cubicBezTo>
                    <a:pt x="1336155" y="1052706"/>
                    <a:pt x="990676" y="1089064"/>
                    <a:pt x="740447" y="1088257"/>
                  </a:cubicBezTo>
                  <a:cubicBezTo>
                    <a:pt x="614082" y="1076384"/>
                    <a:pt x="472477" y="1083095"/>
                    <a:pt x="346112" y="1071222"/>
                  </a:cubicBezTo>
                  <a:cubicBezTo>
                    <a:pt x="195029" y="1047252"/>
                    <a:pt x="169675" y="1061997"/>
                    <a:pt x="113842" y="1041124"/>
                  </a:cubicBezTo>
                  <a:cubicBezTo>
                    <a:pt x="27169" y="1013249"/>
                    <a:pt x="0" y="964658"/>
                    <a:pt x="0" y="881795"/>
                  </a:cubicBezTo>
                  <a:lnTo>
                    <a:pt x="0" y="881798"/>
                  </a:lnTo>
                  <a:lnTo>
                    <a:pt x="0" y="656748"/>
                  </a:lnTo>
                  <a:lnTo>
                    <a:pt x="0" y="656748"/>
                  </a:lnTo>
                  <a:lnTo>
                    <a:pt x="0" y="281667"/>
                  </a:lnTo>
                  <a:close/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2BA96464-9F4A-900D-F992-B2205C07878F}"/>
                </a:ext>
              </a:extLst>
            </p:cNvPr>
            <p:cNvSpPr txBox="1"/>
            <p:nvPr/>
          </p:nvSpPr>
          <p:spPr>
            <a:xfrm>
              <a:off x="427518" y="1898929"/>
              <a:ext cx="2619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ạ.</a:t>
              </a:r>
            </a:p>
          </p:txBody>
        </p:sp>
      </p:grp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518D364C-7E24-1CB6-49D7-E572832ADC92}"/>
              </a:ext>
            </a:extLst>
          </p:cNvPr>
          <p:cNvSpPr txBox="1"/>
          <p:nvPr/>
        </p:nvSpPr>
        <p:spPr>
          <a:xfrm>
            <a:off x="6122561" y="3010704"/>
            <a:ext cx="5626276" cy="2597699"/>
          </a:xfrm>
          <a:prstGeom prst="homePlate">
            <a:avLst/>
          </a:prstGeom>
          <a:noFill/>
          <a:ln w="28575">
            <a:solidFill>
              <a:srgbClr val="F8B0A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2A2B44F6-1BB4-311A-6B26-C9C2CCE37372}"/>
              </a:ext>
            </a:extLst>
          </p:cNvPr>
          <p:cNvGrpSpPr/>
          <p:nvPr/>
        </p:nvGrpSpPr>
        <p:grpSpPr>
          <a:xfrm>
            <a:off x="923331" y="3492788"/>
            <a:ext cx="4092016" cy="2739688"/>
            <a:chOff x="923331" y="3492788"/>
            <a:chExt cx="4092016" cy="2739688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F9528856-4FC5-1287-0EEB-349B375B5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284" b="95491" l="4333" r="91334">
                          <a14:foregroundMark x1="32582" y1="34483" x2="34835" y2="42440"/>
                          <a14:foregroundMark x1="14731" y1="31300" x2="13865" y2="46154"/>
                          <a14:foregroundMark x1="10225" y1="71088" x2="9012" y2="81167"/>
                          <a14:foregroundMark x1="9879" y1="87003" x2="29463" y2="90451"/>
                          <a14:foregroundMark x1="29463" y1="90451" x2="32929" y2="88859"/>
                          <a14:foregroundMark x1="60139" y1="92042" x2="66724" y2="95491"/>
                          <a14:foregroundMark x1="78336" y1="71088" x2="74870" y2="76393"/>
                          <a14:foregroundMark x1="45407" y1="43236" x2="47487" y2="61538"/>
                          <a14:foregroundMark x1="54073" y1="50133" x2="63258" y2="63395"/>
                          <a14:foregroundMark x1="63258" y1="63395" x2="63258" y2="64456"/>
                          <a14:foregroundMark x1="38821" y1="60743" x2="31889" y2="45623"/>
                          <a14:foregroundMark x1="31889" y1="45623" x2="31889" y2="45623"/>
                          <a14:foregroundMark x1="39341" y1="45093" x2="18024" y2="45358"/>
                          <a14:foregroundMark x1="18024" y1="45358" x2="15598" y2="38992"/>
                          <a14:foregroundMark x1="13692" y1="31565" x2="38821" y2="28117"/>
                          <a14:foregroundMark x1="35009" y1="24934" x2="16984" y2="19098"/>
                          <a14:foregroundMark x1="16984" y1="19098" x2="16984" y2="19098"/>
                          <a14:foregroundMark x1="27036" y1="20424" x2="32062" y2="22016"/>
                          <a14:foregroundMark x1="35009" y1="20955" x2="16291" y2="21220"/>
                          <a14:foregroundMark x1="16291" y1="21220" x2="10919" y2="38992"/>
                          <a14:foregroundMark x1="10745" y1="54377" x2="5893" y2="35279"/>
                          <a14:foregroundMark x1="5893" y1="35279" x2="6932" y2="27321"/>
                          <a14:foregroundMark x1="7279" y1="50928" x2="5199" y2="42440"/>
                          <a14:foregroundMark x1="26690" y1="18302" x2="33276" y2="20690"/>
                          <a14:foregroundMark x1="16638" y1="16711" x2="22357" y2="19363"/>
                          <a14:foregroundMark x1="34835" y1="18302" x2="37262" y2="18833"/>
                          <a14:foregroundMark x1="34835" y1="16711" x2="36222" y2="17772"/>
                          <a14:foregroundMark x1="5719" y1="23342" x2="5199" y2="37135"/>
                          <a14:foregroundMark x1="4679" y1="46419" x2="4333" y2="58355"/>
                          <a14:foregroundMark x1="79203" y1="43767" x2="82322" y2="43767"/>
                          <a14:foregroundMark x1="90121" y1="49072" x2="91334" y2="52520"/>
                        </a14:backgroundRemoval>
                      </a14:imgEffect>
                    </a14:imgLayer>
                  </a14:imgProps>
                </a:ext>
              </a:extLst>
            </a:blip>
            <a:srcRect t="10055" r="6939"/>
            <a:stretch/>
          </p:blipFill>
          <p:spPr>
            <a:xfrm>
              <a:off x="923331" y="3648364"/>
              <a:ext cx="4092016" cy="2584112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CA3D6312-DE4F-1FC5-0D6E-834FD2605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3331" y="3492788"/>
              <a:ext cx="695004" cy="8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75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9C62D50-9EF3-FDA1-A431-1186D4694AFE}"/>
              </a:ext>
            </a:extLst>
          </p:cNvPr>
          <p:cNvSpPr txBox="1"/>
          <p:nvPr/>
        </p:nvSpPr>
        <p:spPr>
          <a:xfrm>
            <a:off x="561186" y="556952"/>
            <a:ext cx="11016510" cy="1092518"/>
          </a:xfrm>
          <a:prstGeom prst="roundRect">
            <a:avLst>
              <a:gd name="adj" fmla="val 22948"/>
            </a:avLst>
          </a:prstGeom>
          <a:solidFill>
            <a:srgbClr val="A3D3E0"/>
          </a:solidFill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2: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với thái độ, hành vi của bạn nào trong các tranh dưới đây? Vì sao?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C57532E-6D4E-F89B-DE92-D7F7A94E581F}"/>
              </a:ext>
            </a:extLst>
          </p:cNvPr>
          <p:cNvSpPr txBox="1"/>
          <p:nvPr/>
        </p:nvSpPr>
        <p:spPr>
          <a:xfrm>
            <a:off x="1379874" y="2534115"/>
            <a:ext cx="5626276" cy="3244030"/>
          </a:xfrm>
          <a:prstGeom prst="homePlate">
            <a:avLst/>
          </a:prstGeom>
          <a:noFill/>
          <a:ln w="28575">
            <a:solidFill>
              <a:srgbClr val="F8B0A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bạ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 chưa ham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chưa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như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CC39DD2B-8CE4-6803-6F5D-1969A3937300}"/>
              </a:ext>
            </a:extLst>
          </p:cNvPr>
          <p:cNvGrpSpPr/>
          <p:nvPr/>
        </p:nvGrpSpPr>
        <p:grpSpPr>
          <a:xfrm>
            <a:off x="7582185" y="3640476"/>
            <a:ext cx="3995511" cy="2592000"/>
            <a:chOff x="7582185" y="3640476"/>
            <a:chExt cx="3995511" cy="259200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0EFD649A-B72F-5A44-5A4F-B70B300FF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73" b="99675" l="220" r="91429">
                          <a14:foregroundMark x1="28571" y1="73377" x2="11648" y2="54221"/>
                          <a14:foregroundMark x1="11648" y1="54221" x2="13846" y2="32143"/>
                          <a14:foregroundMark x1="13846" y1="32143" x2="18462" y2="26948"/>
                          <a14:foregroundMark x1="56264" y1="22727" x2="70549" y2="28571"/>
                          <a14:foregroundMark x1="84615" y1="20779" x2="67033" y2="2273"/>
                          <a14:foregroundMark x1="45275" y1="54545" x2="60000" y2="75000"/>
                          <a14:foregroundMark x1="220" y1="31494" x2="7692" y2="36688"/>
                          <a14:foregroundMark x1="60659" y1="57468" x2="72747" y2="77273"/>
                          <a14:foregroundMark x1="51868" y1="81494" x2="69451" y2="85714"/>
                          <a14:foregroundMark x1="45495" y1="84416" x2="59121" y2="96753"/>
                          <a14:foregroundMark x1="86154" y1="62662" x2="83297" y2="41558"/>
                          <a14:foregroundMark x1="85055" y1="20455" x2="91429" y2="32792"/>
                          <a14:foregroundMark x1="28791" y1="94481" x2="35165" y2="97403"/>
                          <a14:foregroundMark x1="20879" y1="90260" x2="7692" y2="85714"/>
                          <a14:foregroundMark x1="5275" y1="89610" x2="4176" y2="98701"/>
                          <a14:foregroundMark x1="53187" y1="80844" x2="58681" y2="86039"/>
                          <a14:foregroundMark x1="47473" y1="64286" x2="40440" y2="70779"/>
                          <a14:foregroundMark x1="61538" y1="65584" x2="71429" y2="81494"/>
                          <a14:foregroundMark x1="59560" y1="77922" x2="60220" y2="58442"/>
                          <a14:foregroundMark x1="79341" y1="72727" x2="58681" y2="85065"/>
                          <a14:foregroundMark x1="58681" y1="85065" x2="21758" y2="66883"/>
                          <a14:foregroundMark x1="21758" y1="66883" x2="24176" y2="35714"/>
                          <a14:foregroundMark x1="24176" y1="35714" x2="45275" y2="16234"/>
                          <a14:foregroundMark x1="45275" y1="16234" x2="76484" y2="30844"/>
                          <a14:foregroundMark x1="76484" y1="30844" x2="81099" y2="69805"/>
                          <a14:foregroundMark x1="81099" y1="69805" x2="68132" y2="95455"/>
                          <a14:foregroundMark x1="68132" y1="95455" x2="62637" y2="99675"/>
                          <a14:foregroundMark x1="80220" y1="86039" x2="56703" y2="91883"/>
                          <a14:foregroundMark x1="56703" y1="91883" x2="38901" y2="82792"/>
                          <a14:foregroundMark x1="61538" y1="67857" x2="51648" y2="85714"/>
                          <a14:foregroundMark x1="47473" y1="60390" x2="26374" y2="74351"/>
                          <a14:foregroundMark x1="64615" y1="48701" x2="73407" y2="61364"/>
                          <a14:foregroundMark x1="69011" y1="56818" x2="72747" y2="72727"/>
                          <a14:foregroundMark x1="3297" y1="11039" x2="13407" y2="20455"/>
                          <a14:foregroundMark x1="7473" y1="8117" x2="11429" y2="168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48606" y="3640476"/>
              <a:ext cx="3829090" cy="2592000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97D8339-E16E-9991-FFBF-79C4D2E56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2185" y="3640476"/>
              <a:ext cx="719390" cy="859611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354A89F-03FE-72E8-7F0F-19D8AD87CB52}"/>
              </a:ext>
            </a:extLst>
          </p:cNvPr>
          <p:cNvGrpSpPr/>
          <p:nvPr/>
        </p:nvGrpSpPr>
        <p:grpSpPr>
          <a:xfrm>
            <a:off x="7161809" y="1649470"/>
            <a:ext cx="2988485" cy="1754764"/>
            <a:chOff x="7161809" y="1649470"/>
            <a:chExt cx="2988485" cy="1754764"/>
          </a:xfrm>
        </p:grpSpPr>
        <p:sp>
          <p:nvSpPr>
            <p:cNvPr id="34" name="Bong bóng Ý nghĩ: Hình đám mây 33">
              <a:extLst>
                <a:ext uri="{FF2B5EF4-FFF2-40B4-BE49-F238E27FC236}">
                  <a16:creationId xmlns:a16="http://schemas.microsoft.com/office/drawing/2014/main" id="{A9ED75FF-EF3B-E507-4B33-7F02D507BA67}"/>
                </a:ext>
              </a:extLst>
            </p:cNvPr>
            <p:cNvSpPr/>
            <p:nvPr/>
          </p:nvSpPr>
          <p:spPr>
            <a:xfrm>
              <a:off x="7161809" y="1649470"/>
              <a:ext cx="2988485" cy="1754764"/>
            </a:xfrm>
            <a:prstGeom prst="cloudCallout">
              <a:avLst>
                <a:gd name="adj1" fmla="val 45321"/>
                <a:gd name="adj2" fmla="val 92029"/>
              </a:avLst>
            </a:prstGeom>
            <a:solidFill>
              <a:schemeClr val="bg1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B16D6936-67C2-9852-8CE6-A6EF47A7BEE4}"/>
                </a:ext>
              </a:extLst>
            </p:cNvPr>
            <p:cNvSpPr txBox="1"/>
            <p:nvPr/>
          </p:nvSpPr>
          <p:spPr>
            <a:xfrm>
              <a:off x="7582185" y="1872396"/>
              <a:ext cx="24124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chê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kém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2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4F8768F-7A7A-F853-94C8-53678AE43D16}"/>
              </a:ext>
            </a:extLst>
          </p:cNvPr>
          <p:cNvGrpSpPr/>
          <p:nvPr/>
        </p:nvGrpSpPr>
        <p:grpSpPr>
          <a:xfrm>
            <a:off x="345813" y="2909653"/>
            <a:ext cx="4368890" cy="3373615"/>
            <a:chOff x="345813" y="2909653"/>
            <a:chExt cx="4368890" cy="337361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91E95A5A-7B4D-673C-E867-A293D7BE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813" y="2917189"/>
              <a:ext cx="4368890" cy="336607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35D7646A-D692-B3D5-AA78-2A346673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283" y="2909653"/>
              <a:ext cx="719390" cy="859611"/>
            </a:xfrm>
            <a:prstGeom prst="rect">
              <a:avLst/>
            </a:prstGeom>
          </p:spPr>
        </p:pic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9C62D50-9EF3-FDA1-A431-1186D4694AFE}"/>
              </a:ext>
            </a:extLst>
          </p:cNvPr>
          <p:cNvSpPr txBox="1"/>
          <p:nvPr/>
        </p:nvSpPr>
        <p:spPr>
          <a:xfrm>
            <a:off x="561186" y="556952"/>
            <a:ext cx="11016510" cy="1092518"/>
          </a:xfrm>
          <a:prstGeom prst="roundRect">
            <a:avLst>
              <a:gd name="adj" fmla="val 22948"/>
            </a:avLst>
          </a:prstGeom>
          <a:solidFill>
            <a:srgbClr val="A3D3E0"/>
          </a:solidFill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2: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với thái độ, hành vi của bạn nào trong các tranh dưới đây? Vì sao?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77BC652D-13D5-8250-E456-9A9F714F0BF6}"/>
              </a:ext>
            </a:extLst>
          </p:cNvPr>
          <p:cNvGrpSpPr/>
          <p:nvPr/>
        </p:nvGrpSpPr>
        <p:grpSpPr>
          <a:xfrm>
            <a:off x="2644140" y="2658455"/>
            <a:ext cx="3213113" cy="1541089"/>
            <a:chOff x="2644140" y="2658455"/>
            <a:chExt cx="3213113" cy="1541089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:a16="http://schemas.microsoft.com/office/drawing/2014/main" id="{93200746-EF23-0E4E-122D-2D2EFFEA2C78}"/>
                </a:ext>
              </a:extLst>
            </p:cNvPr>
            <p:cNvSpPr/>
            <p:nvPr/>
          </p:nvSpPr>
          <p:spPr>
            <a:xfrm>
              <a:off x="2644140" y="2658455"/>
              <a:ext cx="3213113" cy="1541089"/>
            </a:xfrm>
            <a:custGeom>
              <a:avLst/>
              <a:gdLst>
                <a:gd name="connsiteX0" fmla="*/ 880928 w 3020291"/>
                <a:gd name="connsiteY0" fmla="*/ 2150918 h 1911927"/>
                <a:gd name="connsiteX1" fmla="*/ 768013 w 3020291"/>
                <a:gd name="connsiteY1" fmla="*/ 1788528 h 1911927"/>
                <a:gd name="connsiteX2" fmla="*/ 480780 w 3020291"/>
                <a:gd name="connsiteY2" fmla="*/ 256490 h 1911927"/>
                <a:gd name="connsiteX3" fmla="*/ 1967933 w 3020291"/>
                <a:gd name="connsiteY3" fmla="*/ 44982 h 1911927"/>
                <a:gd name="connsiteX4" fmla="*/ 2833914 w 3020291"/>
                <a:gd name="connsiteY4" fmla="*/ 1416021 h 1911927"/>
                <a:gd name="connsiteX5" fmla="*/ 1314738 w 3020291"/>
                <a:gd name="connsiteY5" fmla="*/ 1903891 h 1911927"/>
                <a:gd name="connsiteX6" fmla="*/ 880928 w 3020291"/>
                <a:gd name="connsiteY6" fmla="*/ 2150918 h 1911927"/>
                <a:gd name="connsiteX0" fmla="*/ 817364 w 2957435"/>
                <a:gd name="connsiteY0" fmla="*/ 2156412 h 2156412"/>
                <a:gd name="connsiteX1" fmla="*/ 704449 w 2957435"/>
                <a:gd name="connsiteY1" fmla="*/ 1794022 h 2156412"/>
                <a:gd name="connsiteX2" fmla="*/ 9172 w 2957435"/>
                <a:gd name="connsiteY2" fmla="*/ 1633866 h 2156412"/>
                <a:gd name="connsiteX3" fmla="*/ 417216 w 2957435"/>
                <a:gd name="connsiteY3" fmla="*/ 261984 h 2156412"/>
                <a:gd name="connsiteX4" fmla="*/ 1904369 w 2957435"/>
                <a:gd name="connsiteY4" fmla="*/ 50476 h 2156412"/>
                <a:gd name="connsiteX5" fmla="*/ 2770350 w 2957435"/>
                <a:gd name="connsiteY5" fmla="*/ 1421515 h 2156412"/>
                <a:gd name="connsiteX6" fmla="*/ 1251174 w 2957435"/>
                <a:gd name="connsiteY6" fmla="*/ 1909385 h 2156412"/>
                <a:gd name="connsiteX7" fmla="*/ 817364 w 2957435"/>
                <a:gd name="connsiteY7" fmla="*/ 2156412 h 2156412"/>
                <a:gd name="connsiteX0" fmla="*/ 990312 w 3130383"/>
                <a:gd name="connsiteY0" fmla="*/ 2141419 h 2141419"/>
                <a:gd name="connsiteX1" fmla="*/ 877397 w 3130383"/>
                <a:gd name="connsiteY1" fmla="*/ 1779029 h 2141419"/>
                <a:gd name="connsiteX2" fmla="*/ 182120 w 3130383"/>
                <a:gd name="connsiteY2" fmla="*/ 1618873 h 2141419"/>
                <a:gd name="connsiteX3" fmla="*/ 19560 w 3130383"/>
                <a:gd name="connsiteY3" fmla="*/ 1070232 h 2141419"/>
                <a:gd name="connsiteX4" fmla="*/ 590164 w 3130383"/>
                <a:gd name="connsiteY4" fmla="*/ 246991 h 2141419"/>
                <a:gd name="connsiteX5" fmla="*/ 2077317 w 3130383"/>
                <a:gd name="connsiteY5" fmla="*/ 35483 h 2141419"/>
                <a:gd name="connsiteX6" fmla="*/ 2943298 w 3130383"/>
                <a:gd name="connsiteY6" fmla="*/ 1406522 h 2141419"/>
                <a:gd name="connsiteX7" fmla="*/ 1424122 w 3130383"/>
                <a:gd name="connsiteY7" fmla="*/ 1894392 h 2141419"/>
                <a:gd name="connsiteX8" fmla="*/ 990312 w 3130383"/>
                <a:gd name="connsiteY8" fmla="*/ 2141419 h 2141419"/>
                <a:gd name="connsiteX0" fmla="*/ 990312 w 3130383"/>
                <a:gd name="connsiteY0" fmla="*/ 2134554 h 2134554"/>
                <a:gd name="connsiteX1" fmla="*/ 877397 w 3130383"/>
                <a:gd name="connsiteY1" fmla="*/ 1772164 h 2134554"/>
                <a:gd name="connsiteX2" fmla="*/ 182120 w 3130383"/>
                <a:gd name="connsiteY2" fmla="*/ 1612008 h 2134554"/>
                <a:gd name="connsiteX3" fmla="*/ 19560 w 3130383"/>
                <a:gd name="connsiteY3" fmla="*/ 1063367 h 2134554"/>
                <a:gd name="connsiteX4" fmla="*/ 166880 w 3130383"/>
                <a:gd name="connsiteY4" fmla="*/ 677287 h 2134554"/>
                <a:gd name="connsiteX5" fmla="*/ 590164 w 3130383"/>
                <a:gd name="connsiteY5" fmla="*/ 240126 h 2134554"/>
                <a:gd name="connsiteX6" fmla="*/ 2077317 w 3130383"/>
                <a:gd name="connsiteY6" fmla="*/ 28618 h 2134554"/>
                <a:gd name="connsiteX7" fmla="*/ 2943298 w 3130383"/>
                <a:gd name="connsiteY7" fmla="*/ 1399657 h 2134554"/>
                <a:gd name="connsiteX8" fmla="*/ 1424122 w 3130383"/>
                <a:gd name="connsiteY8" fmla="*/ 1887527 h 2134554"/>
                <a:gd name="connsiteX9" fmla="*/ 990312 w 3130383"/>
                <a:gd name="connsiteY9" fmla="*/ 2134554 h 2134554"/>
                <a:gd name="connsiteX0" fmla="*/ 990312 w 3130383"/>
                <a:gd name="connsiteY0" fmla="*/ 2134554 h 2134554"/>
                <a:gd name="connsiteX1" fmla="*/ 877397 w 3130383"/>
                <a:gd name="connsiteY1" fmla="*/ 1772164 h 2134554"/>
                <a:gd name="connsiteX2" fmla="*/ 182120 w 3130383"/>
                <a:gd name="connsiteY2" fmla="*/ 1612008 h 2134554"/>
                <a:gd name="connsiteX3" fmla="*/ 19560 w 3130383"/>
                <a:gd name="connsiteY3" fmla="*/ 1063367 h 2134554"/>
                <a:gd name="connsiteX4" fmla="*/ 166880 w 3130383"/>
                <a:gd name="connsiteY4" fmla="*/ 677287 h 2134554"/>
                <a:gd name="connsiteX5" fmla="*/ 590164 w 3130383"/>
                <a:gd name="connsiteY5" fmla="*/ 240126 h 2134554"/>
                <a:gd name="connsiteX6" fmla="*/ 2077317 w 3130383"/>
                <a:gd name="connsiteY6" fmla="*/ 28618 h 2134554"/>
                <a:gd name="connsiteX7" fmla="*/ 2943298 w 3130383"/>
                <a:gd name="connsiteY7" fmla="*/ 1399657 h 2134554"/>
                <a:gd name="connsiteX8" fmla="*/ 1424122 w 3130383"/>
                <a:gd name="connsiteY8" fmla="*/ 1887527 h 2134554"/>
                <a:gd name="connsiteX9" fmla="*/ 990312 w 3130383"/>
                <a:gd name="connsiteY9" fmla="*/ 2134554 h 2134554"/>
                <a:gd name="connsiteX0" fmla="*/ 1025091 w 3165162"/>
                <a:gd name="connsiteY0" fmla="*/ 2134554 h 2134554"/>
                <a:gd name="connsiteX1" fmla="*/ 912176 w 3165162"/>
                <a:gd name="connsiteY1" fmla="*/ 1772164 h 2134554"/>
                <a:gd name="connsiteX2" fmla="*/ 216899 w 3165162"/>
                <a:gd name="connsiteY2" fmla="*/ 1612008 h 2134554"/>
                <a:gd name="connsiteX3" fmla="*/ 16239 w 3165162"/>
                <a:gd name="connsiteY3" fmla="*/ 1065907 h 2134554"/>
                <a:gd name="connsiteX4" fmla="*/ 201659 w 3165162"/>
                <a:gd name="connsiteY4" fmla="*/ 677287 h 2134554"/>
                <a:gd name="connsiteX5" fmla="*/ 624943 w 3165162"/>
                <a:gd name="connsiteY5" fmla="*/ 240126 h 2134554"/>
                <a:gd name="connsiteX6" fmla="*/ 2112096 w 3165162"/>
                <a:gd name="connsiteY6" fmla="*/ 28618 h 2134554"/>
                <a:gd name="connsiteX7" fmla="*/ 2978077 w 3165162"/>
                <a:gd name="connsiteY7" fmla="*/ 1399657 h 2134554"/>
                <a:gd name="connsiteX8" fmla="*/ 1458901 w 3165162"/>
                <a:gd name="connsiteY8" fmla="*/ 1887527 h 2134554"/>
                <a:gd name="connsiteX9" fmla="*/ 1025091 w 3165162"/>
                <a:gd name="connsiteY9" fmla="*/ 2134554 h 2134554"/>
                <a:gd name="connsiteX0" fmla="*/ 1034495 w 3174566"/>
                <a:gd name="connsiteY0" fmla="*/ 2134554 h 2134554"/>
                <a:gd name="connsiteX1" fmla="*/ 921580 w 3174566"/>
                <a:gd name="connsiteY1" fmla="*/ 1772164 h 2134554"/>
                <a:gd name="connsiteX2" fmla="*/ 142483 w 3174566"/>
                <a:gd name="connsiteY2" fmla="*/ 1594228 h 2134554"/>
                <a:gd name="connsiteX3" fmla="*/ 25643 w 3174566"/>
                <a:gd name="connsiteY3" fmla="*/ 1065907 h 2134554"/>
                <a:gd name="connsiteX4" fmla="*/ 211063 w 3174566"/>
                <a:gd name="connsiteY4" fmla="*/ 677287 h 2134554"/>
                <a:gd name="connsiteX5" fmla="*/ 634347 w 3174566"/>
                <a:gd name="connsiteY5" fmla="*/ 240126 h 2134554"/>
                <a:gd name="connsiteX6" fmla="*/ 2121500 w 3174566"/>
                <a:gd name="connsiteY6" fmla="*/ 28618 h 2134554"/>
                <a:gd name="connsiteX7" fmla="*/ 2987481 w 3174566"/>
                <a:gd name="connsiteY7" fmla="*/ 1399657 h 2134554"/>
                <a:gd name="connsiteX8" fmla="*/ 1468305 w 3174566"/>
                <a:gd name="connsiteY8" fmla="*/ 1887527 h 2134554"/>
                <a:gd name="connsiteX9" fmla="*/ 1034495 w 3174566"/>
                <a:gd name="connsiteY9" fmla="*/ 2134554 h 2134554"/>
                <a:gd name="connsiteX0" fmla="*/ 1034495 w 3174566"/>
                <a:gd name="connsiteY0" fmla="*/ 2134554 h 2134554"/>
                <a:gd name="connsiteX1" fmla="*/ 921580 w 3174566"/>
                <a:gd name="connsiteY1" fmla="*/ 1772164 h 2134554"/>
                <a:gd name="connsiteX2" fmla="*/ 142483 w 3174566"/>
                <a:gd name="connsiteY2" fmla="*/ 1594228 h 2134554"/>
                <a:gd name="connsiteX3" fmla="*/ 25643 w 3174566"/>
                <a:gd name="connsiteY3" fmla="*/ 1065907 h 2134554"/>
                <a:gd name="connsiteX4" fmla="*/ 211063 w 3174566"/>
                <a:gd name="connsiteY4" fmla="*/ 677287 h 2134554"/>
                <a:gd name="connsiteX5" fmla="*/ 634347 w 3174566"/>
                <a:gd name="connsiteY5" fmla="*/ 240126 h 2134554"/>
                <a:gd name="connsiteX6" fmla="*/ 2121500 w 3174566"/>
                <a:gd name="connsiteY6" fmla="*/ 28618 h 2134554"/>
                <a:gd name="connsiteX7" fmla="*/ 2987481 w 3174566"/>
                <a:gd name="connsiteY7" fmla="*/ 1399657 h 2134554"/>
                <a:gd name="connsiteX8" fmla="*/ 1468305 w 3174566"/>
                <a:gd name="connsiteY8" fmla="*/ 1887527 h 2134554"/>
                <a:gd name="connsiteX9" fmla="*/ 1034495 w 3174566"/>
                <a:gd name="connsiteY9" fmla="*/ 2134554 h 2134554"/>
                <a:gd name="connsiteX0" fmla="*/ 915115 w 3174566"/>
                <a:gd name="connsiteY0" fmla="*/ 2144714 h 2144714"/>
                <a:gd name="connsiteX1" fmla="*/ 921580 w 3174566"/>
                <a:gd name="connsiteY1" fmla="*/ 1772164 h 2144714"/>
                <a:gd name="connsiteX2" fmla="*/ 142483 w 3174566"/>
                <a:gd name="connsiteY2" fmla="*/ 1594228 h 2144714"/>
                <a:gd name="connsiteX3" fmla="*/ 25643 w 3174566"/>
                <a:gd name="connsiteY3" fmla="*/ 1065907 h 2144714"/>
                <a:gd name="connsiteX4" fmla="*/ 211063 w 3174566"/>
                <a:gd name="connsiteY4" fmla="*/ 677287 h 2144714"/>
                <a:gd name="connsiteX5" fmla="*/ 634347 w 3174566"/>
                <a:gd name="connsiteY5" fmla="*/ 240126 h 2144714"/>
                <a:gd name="connsiteX6" fmla="*/ 2121500 w 3174566"/>
                <a:gd name="connsiteY6" fmla="*/ 28618 h 2144714"/>
                <a:gd name="connsiteX7" fmla="*/ 2987481 w 3174566"/>
                <a:gd name="connsiteY7" fmla="*/ 1399657 h 2144714"/>
                <a:gd name="connsiteX8" fmla="*/ 1468305 w 3174566"/>
                <a:gd name="connsiteY8" fmla="*/ 1887527 h 2144714"/>
                <a:gd name="connsiteX9" fmla="*/ 915115 w 3174566"/>
                <a:gd name="connsiteY9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915115 w 3174566"/>
                <a:gd name="connsiteY10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915115 w 3174566"/>
                <a:gd name="connsiteY10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915115 w 3174566"/>
                <a:gd name="connsiteY10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32143 w 3174566"/>
                <a:gd name="connsiteY10" fmla="*/ 2020946 h 2144714"/>
                <a:gd name="connsiteX11" fmla="*/ 915115 w 3174566"/>
                <a:gd name="connsiteY11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32143 w 3174566"/>
                <a:gd name="connsiteY10" fmla="*/ 2020946 h 2144714"/>
                <a:gd name="connsiteX11" fmla="*/ 915115 w 3174566"/>
                <a:gd name="connsiteY11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44843 w 3174566"/>
                <a:gd name="connsiteY10" fmla="*/ 2036186 h 2144714"/>
                <a:gd name="connsiteX11" fmla="*/ 915115 w 3174566"/>
                <a:gd name="connsiteY11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44843 w 3174566"/>
                <a:gd name="connsiteY10" fmla="*/ 2036186 h 2144714"/>
                <a:gd name="connsiteX11" fmla="*/ 915115 w 3174566"/>
                <a:gd name="connsiteY11" fmla="*/ 2144714 h 2144714"/>
                <a:gd name="connsiteX0" fmla="*/ 915115 w 3210549"/>
                <a:gd name="connsiteY0" fmla="*/ 1960997 h 1960997"/>
                <a:gd name="connsiteX1" fmla="*/ 970523 w 3210549"/>
                <a:gd name="connsiteY1" fmla="*/ 1738169 h 1960997"/>
                <a:gd name="connsiteX2" fmla="*/ 921580 w 3210549"/>
                <a:gd name="connsiteY2" fmla="*/ 1588447 h 1960997"/>
                <a:gd name="connsiteX3" fmla="*/ 142483 w 3210549"/>
                <a:gd name="connsiteY3" fmla="*/ 1410511 h 1960997"/>
                <a:gd name="connsiteX4" fmla="*/ 25643 w 3210549"/>
                <a:gd name="connsiteY4" fmla="*/ 882190 h 1960997"/>
                <a:gd name="connsiteX5" fmla="*/ 211063 w 3210549"/>
                <a:gd name="connsiteY5" fmla="*/ 493570 h 1960997"/>
                <a:gd name="connsiteX6" fmla="*/ 634347 w 3210549"/>
                <a:gd name="connsiteY6" fmla="*/ 56409 h 1960997"/>
                <a:gd name="connsiteX7" fmla="*/ 2286243 w 3210549"/>
                <a:gd name="connsiteY7" fmla="*/ 74469 h 1960997"/>
                <a:gd name="connsiteX8" fmla="*/ 2987481 w 3210549"/>
                <a:gd name="connsiteY8" fmla="*/ 1215940 h 1960997"/>
                <a:gd name="connsiteX9" fmla="*/ 1468305 w 3210549"/>
                <a:gd name="connsiteY9" fmla="*/ 1703810 h 1960997"/>
                <a:gd name="connsiteX10" fmla="*/ 1244843 w 3210549"/>
                <a:gd name="connsiteY10" fmla="*/ 1852469 h 1960997"/>
                <a:gd name="connsiteX11" fmla="*/ 915115 w 3210549"/>
                <a:gd name="connsiteY11" fmla="*/ 1960997 h 1960997"/>
                <a:gd name="connsiteX0" fmla="*/ 915115 w 3210549"/>
                <a:gd name="connsiteY0" fmla="*/ 1959099 h 1959099"/>
                <a:gd name="connsiteX1" fmla="*/ 970523 w 3210549"/>
                <a:gd name="connsiteY1" fmla="*/ 1736271 h 1959099"/>
                <a:gd name="connsiteX2" fmla="*/ 921580 w 3210549"/>
                <a:gd name="connsiteY2" fmla="*/ 1586549 h 1959099"/>
                <a:gd name="connsiteX3" fmla="*/ 142483 w 3210549"/>
                <a:gd name="connsiteY3" fmla="*/ 1408613 h 1959099"/>
                <a:gd name="connsiteX4" fmla="*/ 25643 w 3210549"/>
                <a:gd name="connsiteY4" fmla="*/ 880292 h 1959099"/>
                <a:gd name="connsiteX5" fmla="*/ 170423 w 3210549"/>
                <a:gd name="connsiteY5" fmla="*/ 461191 h 1959099"/>
                <a:gd name="connsiteX6" fmla="*/ 634347 w 3210549"/>
                <a:gd name="connsiteY6" fmla="*/ 54511 h 1959099"/>
                <a:gd name="connsiteX7" fmla="*/ 2286243 w 3210549"/>
                <a:gd name="connsiteY7" fmla="*/ 72571 h 1959099"/>
                <a:gd name="connsiteX8" fmla="*/ 2987481 w 3210549"/>
                <a:gd name="connsiteY8" fmla="*/ 1214042 h 1959099"/>
                <a:gd name="connsiteX9" fmla="*/ 1468305 w 3210549"/>
                <a:gd name="connsiteY9" fmla="*/ 1701912 h 1959099"/>
                <a:gd name="connsiteX10" fmla="*/ 1244843 w 3210549"/>
                <a:gd name="connsiteY10" fmla="*/ 1850571 h 1959099"/>
                <a:gd name="connsiteX11" fmla="*/ 915115 w 3210549"/>
                <a:gd name="connsiteY11" fmla="*/ 1959099 h 1959099"/>
                <a:gd name="connsiteX0" fmla="*/ 915115 w 3210549"/>
                <a:gd name="connsiteY0" fmla="*/ 1957076 h 1957076"/>
                <a:gd name="connsiteX1" fmla="*/ 970523 w 3210549"/>
                <a:gd name="connsiteY1" fmla="*/ 1734248 h 1957076"/>
                <a:gd name="connsiteX2" fmla="*/ 921580 w 3210549"/>
                <a:gd name="connsiteY2" fmla="*/ 1584526 h 1957076"/>
                <a:gd name="connsiteX3" fmla="*/ 142483 w 3210549"/>
                <a:gd name="connsiteY3" fmla="*/ 1406590 h 1957076"/>
                <a:gd name="connsiteX4" fmla="*/ 25643 w 3210549"/>
                <a:gd name="connsiteY4" fmla="*/ 878269 h 1957076"/>
                <a:gd name="connsiteX5" fmla="*/ 114543 w 3210549"/>
                <a:gd name="connsiteY5" fmla="*/ 426148 h 1957076"/>
                <a:gd name="connsiteX6" fmla="*/ 634347 w 3210549"/>
                <a:gd name="connsiteY6" fmla="*/ 52488 h 1957076"/>
                <a:gd name="connsiteX7" fmla="*/ 2286243 w 3210549"/>
                <a:gd name="connsiteY7" fmla="*/ 70548 h 1957076"/>
                <a:gd name="connsiteX8" fmla="*/ 2987481 w 3210549"/>
                <a:gd name="connsiteY8" fmla="*/ 1212019 h 1957076"/>
                <a:gd name="connsiteX9" fmla="*/ 1468305 w 3210549"/>
                <a:gd name="connsiteY9" fmla="*/ 1699889 h 1957076"/>
                <a:gd name="connsiteX10" fmla="*/ 1244843 w 3210549"/>
                <a:gd name="connsiteY10" fmla="*/ 1848548 h 1957076"/>
                <a:gd name="connsiteX11" fmla="*/ 915115 w 3210549"/>
                <a:gd name="connsiteY11" fmla="*/ 1957076 h 1957076"/>
                <a:gd name="connsiteX0" fmla="*/ 915115 w 3146862"/>
                <a:gd name="connsiteY0" fmla="*/ 1934226 h 1934226"/>
                <a:gd name="connsiteX1" fmla="*/ 970523 w 3146862"/>
                <a:gd name="connsiteY1" fmla="*/ 1711398 h 1934226"/>
                <a:gd name="connsiteX2" fmla="*/ 921580 w 3146862"/>
                <a:gd name="connsiteY2" fmla="*/ 1561676 h 1934226"/>
                <a:gd name="connsiteX3" fmla="*/ 142483 w 3146862"/>
                <a:gd name="connsiteY3" fmla="*/ 1383740 h 1934226"/>
                <a:gd name="connsiteX4" fmla="*/ 25643 w 3146862"/>
                <a:gd name="connsiteY4" fmla="*/ 855419 h 1934226"/>
                <a:gd name="connsiteX5" fmla="*/ 114543 w 3146862"/>
                <a:gd name="connsiteY5" fmla="*/ 403298 h 1934226"/>
                <a:gd name="connsiteX6" fmla="*/ 634347 w 3146862"/>
                <a:gd name="connsiteY6" fmla="*/ 29638 h 1934226"/>
                <a:gd name="connsiteX7" fmla="*/ 2286243 w 3146862"/>
                <a:gd name="connsiteY7" fmla="*/ 47698 h 1934226"/>
                <a:gd name="connsiteX8" fmla="*/ 3035543 w 3146862"/>
                <a:gd name="connsiteY8" fmla="*/ 240737 h 1934226"/>
                <a:gd name="connsiteX9" fmla="*/ 2987481 w 3146862"/>
                <a:gd name="connsiteY9" fmla="*/ 1189169 h 1934226"/>
                <a:gd name="connsiteX10" fmla="*/ 1468305 w 3146862"/>
                <a:gd name="connsiteY10" fmla="*/ 1677039 h 1934226"/>
                <a:gd name="connsiteX11" fmla="*/ 1244843 w 3146862"/>
                <a:gd name="connsiteY11" fmla="*/ 1825698 h 1934226"/>
                <a:gd name="connsiteX12" fmla="*/ 915115 w 3146862"/>
                <a:gd name="connsiteY12" fmla="*/ 1934226 h 1934226"/>
                <a:gd name="connsiteX0" fmla="*/ 915115 w 3084148"/>
                <a:gd name="connsiteY0" fmla="*/ 1934226 h 1934226"/>
                <a:gd name="connsiteX1" fmla="*/ 970523 w 3084148"/>
                <a:gd name="connsiteY1" fmla="*/ 1711398 h 1934226"/>
                <a:gd name="connsiteX2" fmla="*/ 921580 w 3084148"/>
                <a:gd name="connsiteY2" fmla="*/ 1561676 h 1934226"/>
                <a:gd name="connsiteX3" fmla="*/ 142483 w 3084148"/>
                <a:gd name="connsiteY3" fmla="*/ 1383740 h 1934226"/>
                <a:gd name="connsiteX4" fmla="*/ 25643 w 3084148"/>
                <a:gd name="connsiteY4" fmla="*/ 855419 h 1934226"/>
                <a:gd name="connsiteX5" fmla="*/ 114543 w 3084148"/>
                <a:gd name="connsiteY5" fmla="*/ 403298 h 1934226"/>
                <a:gd name="connsiteX6" fmla="*/ 634347 w 3084148"/>
                <a:gd name="connsiteY6" fmla="*/ 29638 h 1934226"/>
                <a:gd name="connsiteX7" fmla="*/ 2286243 w 3084148"/>
                <a:gd name="connsiteY7" fmla="*/ 47698 h 1934226"/>
                <a:gd name="connsiteX8" fmla="*/ 3035543 w 3084148"/>
                <a:gd name="connsiteY8" fmla="*/ 240737 h 1934226"/>
                <a:gd name="connsiteX9" fmla="*/ 2987481 w 3084148"/>
                <a:gd name="connsiteY9" fmla="*/ 1189169 h 1934226"/>
                <a:gd name="connsiteX10" fmla="*/ 2933943 w 3084148"/>
                <a:gd name="connsiteY10" fmla="*/ 1538677 h 1934226"/>
                <a:gd name="connsiteX11" fmla="*/ 1468305 w 3084148"/>
                <a:gd name="connsiteY11" fmla="*/ 1677039 h 1934226"/>
                <a:gd name="connsiteX12" fmla="*/ 1244843 w 3084148"/>
                <a:gd name="connsiteY12" fmla="*/ 1825698 h 1934226"/>
                <a:gd name="connsiteX13" fmla="*/ 915115 w 3084148"/>
                <a:gd name="connsiteY13" fmla="*/ 1934226 h 1934226"/>
                <a:gd name="connsiteX0" fmla="*/ 915115 w 3184793"/>
                <a:gd name="connsiteY0" fmla="*/ 1934226 h 1934226"/>
                <a:gd name="connsiteX1" fmla="*/ 970523 w 3184793"/>
                <a:gd name="connsiteY1" fmla="*/ 1711398 h 1934226"/>
                <a:gd name="connsiteX2" fmla="*/ 921580 w 3184793"/>
                <a:gd name="connsiteY2" fmla="*/ 1561676 h 1934226"/>
                <a:gd name="connsiteX3" fmla="*/ 142483 w 3184793"/>
                <a:gd name="connsiteY3" fmla="*/ 1383740 h 1934226"/>
                <a:gd name="connsiteX4" fmla="*/ 25643 w 3184793"/>
                <a:gd name="connsiteY4" fmla="*/ 855419 h 1934226"/>
                <a:gd name="connsiteX5" fmla="*/ 114543 w 3184793"/>
                <a:gd name="connsiteY5" fmla="*/ 403298 h 1934226"/>
                <a:gd name="connsiteX6" fmla="*/ 634347 w 3184793"/>
                <a:gd name="connsiteY6" fmla="*/ 29638 h 1934226"/>
                <a:gd name="connsiteX7" fmla="*/ 2286243 w 3184793"/>
                <a:gd name="connsiteY7" fmla="*/ 47698 h 1934226"/>
                <a:gd name="connsiteX8" fmla="*/ 3035543 w 3184793"/>
                <a:gd name="connsiteY8" fmla="*/ 240737 h 1934226"/>
                <a:gd name="connsiteX9" fmla="*/ 3172703 w 3184793"/>
                <a:gd name="connsiteY9" fmla="*/ 1076397 h 1934226"/>
                <a:gd name="connsiteX10" fmla="*/ 2933943 w 3184793"/>
                <a:gd name="connsiteY10" fmla="*/ 1538677 h 1934226"/>
                <a:gd name="connsiteX11" fmla="*/ 1468305 w 3184793"/>
                <a:gd name="connsiteY11" fmla="*/ 1677039 h 1934226"/>
                <a:gd name="connsiteX12" fmla="*/ 1244843 w 3184793"/>
                <a:gd name="connsiteY12" fmla="*/ 1825698 h 1934226"/>
                <a:gd name="connsiteX13" fmla="*/ 915115 w 3184793"/>
                <a:gd name="connsiteY13" fmla="*/ 1934226 h 1934226"/>
                <a:gd name="connsiteX0" fmla="*/ 915115 w 3175256"/>
                <a:gd name="connsiteY0" fmla="*/ 1934226 h 1934226"/>
                <a:gd name="connsiteX1" fmla="*/ 970523 w 3175256"/>
                <a:gd name="connsiteY1" fmla="*/ 1711398 h 1934226"/>
                <a:gd name="connsiteX2" fmla="*/ 921580 w 3175256"/>
                <a:gd name="connsiteY2" fmla="*/ 1561676 h 1934226"/>
                <a:gd name="connsiteX3" fmla="*/ 142483 w 3175256"/>
                <a:gd name="connsiteY3" fmla="*/ 1383740 h 1934226"/>
                <a:gd name="connsiteX4" fmla="*/ 25643 w 3175256"/>
                <a:gd name="connsiteY4" fmla="*/ 855419 h 1934226"/>
                <a:gd name="connsiteX5" fmla="*/ 114543 w 3175256"/>
                <a:gd name="connsiteY5" fmla="*/ 403298 h 1934226"/>
                <a:gd name="connsiteX6" fmla="*/ 634347 w 3175256"/>
                <a:gd name="connsiteY6" fmla="*/ 29638 h 1934226"/>
                <a:gd name="connsiteX7" fmla="*/ 2286243 w 3175256"/>
                <a:gd name="connsiteY7" fmla="*/ 47698 h 1934226"/>
                <a:gd name="connsiteX8" fmla="*/ 3035543 w 3175256"/>
                <a:gd name="connsiteY8" fmla="*/ 240737 h 1934226"/>
                <a:gd name="connsiteX9" fmla="*/ 3172703 w 3175256"/>
                <a:gd name="connsiteY9" fmla="*/ 1076397 h 1934226"/>
                <a:gd name="connsiteX10" fmla="*/ 2933943 w 3175256"/>
                <a:gd name="connsiteY10" fmla="*/ 1538677 h 1934226"/>
                <a:gd name="connsiteX11" fmla="*/ 1468305 w 3175256"/>
                <a:gd name="connsiteY11" fmla="*/ 1677039 h 1934226"/>
                <a:gd name="connsiteX12" fmla="*/ 1244843 w 3175256"/>
                <a:gd name="connsiteY12" fmla="*/ 1825698 h 1934226"/>
                <a:gd name="connsiteX13" fmla="*/ 915115 w 3175256"/>
                <a:gd name="connsiteY13" fmla="*/ 1934226 h 1934226"/>
                <a:gd name="connsiteX0" fmla="*/ 915115 w 3175256"/>
                <a:gd name="connsiteY0" fmla="*/ 1934226 h 1934226"/>
                <a:gd name="connsiteX1" fmla="*/ 970523 w 3175256"/>
                <a:gd name="connsiteY1" fmla="*/ 1711398 h 1934226"/>
                <a:gd name="connsiteX2" fmla="*/ 921580 w 3175256"/>
                <a:gd name="connsiteY2" fmla="*/ 1561676 h 1934226"/>
                <a:gd name="connsiteX3" fmla="*/ 142483 w 3175256"/>
                <a:gd name="connsiteY3" fmla="*/ 1383740 h 1934226"/>
                <a:gd name="connsiteX4" fmla="*/ 25643 w 3175256"/>
                <a:gd name="connsiteY4" fmla="*/ 855419 h 1934226"/>
                <a:gd name="connsiteX5" fmla="*/ 114543 w 3175256"/>
                <a:gd name="connsiteY5" fmla="*/ 403298 h 1934226"/>
                <a:gd name="connsiteX6" fmla="*/ 634347 w 3175256"/>
                <a:gd name="connsiteY6" fmla="*/ 29638 h 1934226"/>
                <a:gd name="connsiteX7" fmla="*/ 2286243 w 3175256"/>
                <a:gd name="connsiteY7" fmla="*/ 47698 h 1934226"/>
                <a:gd name="connsiteX8" fmla="*/ 3035543 w 3175256"/>
                <a:gd name="connsiteY8" fmla="*/ 240737 h 1934226"/>
                <a:gd name="connsiteX9" fmla="*/ 3172703 w 3175256"/>
                <a:gd name="connsiteY9" fmla="*/ 1076397 h 1934226"/>
                <a:gd name="connsiteX10" fmla="*/ 2933943 w 3175256"/>
                <a:gd name="connsiteY10" fmla="*/ 1538677 h 1934226"/>
                <a:gd name="connsiteX11" fmla="*/ 1468305 w 3175256"/>
                <a:gd name="connsiteY11" fmla="*/ 1677039 h 1934226"/>
                <a:gd name="connsiteX12" fmla="*/ 1244843 w 3175256"/>
                <a:gd name="connsiteY12" fmla="*/ 1825698 h 1934226"/>
                <a:gd name="connsiteX13" fmla="*/ 915115 w 3175256"/>
                <a:gd name="connsiteY13" fmla="*/ 1934226 h 193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5256" h="1934226">
                  <a:moveTo>
                    <a:pt x="915115" y="1934226"/>
                  </a:moveTo>
                  <a:cubicBezTo>
                    <a:pt x="914958" y="1876037"/>
                    <a:pt x="968140" y="1833087"/>
                    <a:pt x="970523" y="1711398"/>
                  </a:cubicBezTo>
                  <a:cubicBezTo>
                    <a:pt x="971989" y="1653871"/>
                    <a:pt x="937894" y="1611583"/>
                    <a:pt x="921580" y="1561676"/>
                  </a:cubicBezTo>
                  <a:cubicBezTo>
                    <a:pt x="819055" y="1452572"/>
                    <a:pt x="363075" y="1618760"/>
                    <a:pt x="142483" y="1383740"/>
                  </a:cubicBezTo>
                  <a:cubicBezTo>
                    <a:pt x="34647" y="1255024"/>
                    <a:pt x="-42364" y="1084066"/>
                    <a:pt x="25643" y="855419"/>
                  </a:cubicBezTo>
                  <a:cubicBezTo>
                    <a:pt x="13366" y="721222"/>
                    <a:pt x="62622" y="515105"/>
                    <a:pt x="114543" y="403298"/>
                  </a:cubicBezTo>
                  <a:cubicBezTo>
                    <a:pt x="209644" y="266091"/>
                    <a:pt x="272397" y="88905"/>
                    <a:pt x="634347" y="29638"/>
                  </a:cubicBezTo>
                  <a:cubicBezTo>
                    <a:pt x="996297" y="-29629"/>
                    <a:pt x="1886044" y="12515"/>
                    <a:pt x="2286243" y="47698"/>
                  </a:cubicBezTo>
                  <a:cubicBezTo>
                    <a:pt x="2686442" y="82881"/>
                    <a:pt x="2918670" y="50492"/>
                    <a:pt x="3035543" y="240737"/>
                  </a:cubicBezTo>
                  <a:cubicBezTo>
                    <a:pt x="3152416" y="430982"/>
                    <a:pt x="3185403" y="885897"/>
                    <a:pt x="3172703" y="1076397"/>
                  </a:cubicBezTo>
                  <a:cubicBezTo>
                    <a:pt x="3175243" y="1282137"/>
                    <a:pt x="3187139" y="1457365"/>
                    <a:pt x="2933943" y="1538677"/>
                  </a:cubicBezTo>
                  <a:cubicBezTo>
                    <a:pt x="2680747" y="1619989"/>
                    <a:pt x="1727385" y="1599146"/>
                    <a:pt x="1468305" y="1677039"/>
                  </a:cubicBezTo>
                  <a:cubicBezTo>
                    <a:pt x="1384504" y="1713892"/>
                    <a:pt x="1328644" y="1788845"/>
                    <a:pt x="1244843" y="1825698"/>
                  </a:cubicBezTo>
                  <a:cubicBezTo>
                    <a:pt x="1069583" y="1884118"/>
                    <a:pt x="1020791" y="1892970"/>
                    <a:pt x="915115" y="19342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69C06005-D7EA-546B-5B4A-AD193067EBF4}"/>
                </a:ext>
              </a:extLst>
            </p:cNvPr>
            <p:cNvSpPr txBox="1"/>
            <p:nvPr/>
          </p:nvSpPr>
          <p:spPr>
            <a:xfrm>
              <a:off x="2880516" y="2917189"/>
              <a:ext cx="29767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lì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xì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6877080-D30D-2CCF-3EC2-9C544B2200CD}"/>
              </a:ext>
            </a:extLst>
          </p:cNvPr>
          <p:cNvSpPr txBox="1"/>
          <p:nvPr/>
        </p:nvSpPr>
        <p:spPr>
          <a:xfrm>
            <a:off x="6069441" y="2577529"/>
            <a:ext cx="5626276" cy="2597699"/>
          </a:xfrm>
          <a:prstGeom prst="homePlate">
            <a:avLst/>
          </a:prstGeom>
          <a:noFill/>
          <a:ln w="28575">
            <a:solidFill>
              <a:srgbClr val="F8B0A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b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ạn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63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9C62D50-9EF3-FDA1-A431-1186D4694AFE}"/>
              </a:ext>
            </a:extLst>
          </p:cNvPr>
          <p:cNvSpPr txBox="1"/>
          <p:nvPr/>
        </p:nvSpPr>
        <p:spPr>
          <a:xfrm>
            <a:off x="561186" y="556952"/>
            <a:ext cx="11016510" cy="1092518"/>
          </a:xfrm>
          <a:prstGeom prst="roundRect">
            <a:avLst>
              <a:gd name="adj" fmla="val 22948"/>
            </a:avLst>
          </a:prstGeom>
          <a:solidFill>
            <a:srgbClr val="A3D3E0"/>
          </a:solidFill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2: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đồng tình hay không đồng với thái độ, hành vi của bạn nào trong các tranh dưới đây? Vì sao?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98911A2-B80E-7C27-45D7-F849DFAE227D}"/>
              </a:ext>
            </a:extLst>
          </p:cNvPr>
          <p:cNvSpPr txBox="1"/>
          <p:nvPr/>
        </p:nvSpPr>
        <p:spPr>
          <a:xfrm>
            <a:off x="6069441" y="2577529"/>
            <a:ext cx="5626276" cy="1951368"/>
          </a:xfrm>
          <a:prstGeom prst="homePlate">
            <a:avLst/>
          </a:prstGeom>
          <a:noFill/>
          <a:ln w="28575">
            <a:solidFill>
              <a:srgbClr val="F8B0A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b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ạn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luôn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giao lưu,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0503CA2-9CD3-5403-1A1A-C260EBB31116}"/>
              </a:ext>
            </a:extLst>
          </p:cNvPr>
          <p:cNvGrpSpPr/>
          <p:nvPr/>
        </p:nvGrpSpPr>
        <p:grpSpPr>
          <a:xfrm>
            <a:off x="496283" y="3117122"/>
            <a:ext cx="4176987" cy="3072702"/>
            <a:chOff x="496283" y="3117122"/>
            <a:chExt cx="4176987" cy="307270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6C17A8A-8537-2EC5-A45A-53FA865F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009" y="3271132"/>
              <a:ext cx="4058261" cy="2918692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B9ED742C-211B-BD9C-122E-87BFFF32D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283" y="3117122"/>
              <a:ext cx="737680" cy="859611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55F46A2-6033-40DE-9793-C5D73B37333F}"/>
              </a:ext>
            </a:extLst>
          </p:cNvPr>
          <p:cNvGrpSpPr/>
          <p:nvPr/>
        </p:nvGrpSpPr>
        <p:grpSpPr>
          <a:xfrm>
            <a:off x="2677147" y="2753003"/>
            <a:ext cx="3327413" cy="1785969"/>
            <a:chOff x="2677147" y="2753003"/>
            <a:chExt cx="3327413" cy="1785969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:a16="http://schemas.microsoft.com/office/drawing/2014/main" id="{93200746-EF23-0E4E-122D-2D2EFFEA2C78}"/>
                </a:ext>
              </a:extLst>
            </p:cNvPr>
            <p:cNvSpPr/>
            <p:nvPr/>
          </p:nvSpPr>
          <p:spPr>
            <a:xfrm>
              <a:off x="2677147" y="2753003"/>
              <a:ext cx="3327413" cy="1785969"/>
            </a:xfrm>
            <a:custGeom>
              <a:avLst/>
              <a:gdLst>
                <a:gd name="connsiteX0" fmla="*/ 880928 w 3020291"/>
                <a:gd name="connsiteY0" fmla="*/ 2150918 h 1911927"/>
                <a:gd name="connsiteX1" fmla="*/ 768013 w 3020291"/>
                <a:gd name="connsiteY1" fmla="*/ 1788528 h 1911927"/>
                <a:gd name="connsiteX2" fmla="*/ 480780 w 3020291"/>
                <a:gd name="connsiteY2" fmla="*/ 256490 h 1911927"/>
                <a:gd name="connsiteX3" fmla="*/ 1967933 w 3020291"/>
                <a:gd name="connsiteY3" fmla="*/ 44982 h 1911927"/>
                <a:gd name="connsiteX4" fmla="*/ 2833914 w 3020291"/>
                <a:gd name="connsiteY4" fmla="*/ 1416021 h 1911927"/>
                <a:gd name="connsiteX5" fmla="*/ 1314738 w 3020291"/>
                <a:gd name="connsiteY5" fmla="*/ 1903891 h 1911927"/>
                <a:gd name="connsiteX6" fmla="*/ 880928 w 3020291"/>
                <a:gd name="connsiteY6" fmla="*/ 2150918 h 1911927"/>
                <a:gd name="connsiteX0" fmla="*/ 817364 w 2957435"/>
                <a:gd name="connsiteY0" fmla="*/ 2156412 h 2156412"/>
                <a:gd name="connsiteX1" fmla="*/ 704449 w 2957435"/>
                <a:gd name="connsiteY1" fmla="*/ 1794022 h 2156412"/>
                <a:gd name="connsiteX2" fmla="*/ 9172 w 2957435"/>
                <a:gd name="connsiteY2" fmla="*/ 1633866 h 2156412"/>
                <a:gd name="connsiteX3" fmla="*/ 417216 w 2957435"/>
                <a:gd name="connsiteY3" fmla="*/ 261984 h 2156412"/>
                <a:gd name="connsiteX4" fmla="*/ 1904369 w 2957435"/>
                <a:gd name="connsiteY4" fmla="*/ 50476 h 2156412"/>
                <a:gd name="connsiteX5" fmla="*/ 2770350 w 2957435"/>
                <a:gd name="connsiteY5" fmla="*/ 1421515 h 2156412"/>
                <a:gd name="connsiteX6" fmla="*/ 1251174 w 2957435"/>
                <a:gd name="connsiteY6" fmla="*/ 1909385 h 2156412"/>
                <a:gd name="connsiteX7" fmla="*/ 817364 w 2957435"/>
                <a:gd name="connsiteY7" fmla="*/ 2156412 h 2156412"/>
                <a:gd name="connsiteX0" fmla="*/ 990312 w 3130383"/>
                <a:gd name="connsiteY0" fmla="*/ 2141419 h 2141419"/>
                <a:gd name="connsiteX1" fmla="*/ 877397 w 3130383"/>
                <a:gd name="connsiteY1" fmla="*/ 1779029 h 2141419"/>
                <a:gd name="connsiteX2" fmla="*/ 182120 w 3130383"/>
                <a:gd name="connsiteY2" fmla="*/ 1618873 h 2141419"/>
                <a:gd name="connsiteX3" fmla="*/ 19560 w 3130383"/>
                <a:gd name="connsiteY3" fmla="*/ 1070232 h 2141419"/>
                <a:gd name="connsiteX4" fmla="*/ 590164 w 3130383"/>
                <a:gd name="connsiteY4" fmla="*/ 246991 h 2141419"/>
                <a:gd name="connsiteX5" fmla="*/ 2077317 w 3130383"/>
                <a:gd name="connsiteY5" fmla="*/ 35483 h 2141419"/>
                <a:gd name="connsiteX6" fmla="*/ 2943298 w 3130383"/>
                <a:gd name="connsiteY6" fmla="*/ 1406522 h 2141419"/>
                <a:gd name="connsiteX7" fmla="*/ 1424122 w 3130383"/>
                <a:gd name="connsiteY7" fmla="*/ 1894392 h 2141419"/>
                <a:gd name="connsiteX8" fmla="*/ 990312 w 3130383"/>
                <a:gd name="connsiteY8" fmla="*/ 2141419 h 2141419"/>
                <a:gd name="connsiteX0" fmla="*/ 990312 w 3130383"/>
                <a:gd name="connsiteY0" fmla="*/ 2134554 h 2134554"/>
                <a:gd name="connsiteX1" fmla="*/ 877397 w 3130383"/>
                <a:gd name="connsiteY1" fmla="*/ 1772164 h 2134554"/>
                <a:gd name="connsiteX2" fmla="*/ 182120 w 3130383"/>
                <a:gd name="connsiteY2" fmla="*/ 1612008 h 2134554"/>
                <a:gd name="connsiteX3" fmla="*/ 19560 w 3130383"/>
                <a:gd name="connsiteY3" fmla="*/ 1063367 h 2134554"/>
                <a:gd name="connsiteX4" fmla="*/ 166880 w 3130383"/>
                <a:gd name="connsiteY4" fmla="*/ 677287 h 2134554"/>
                <a:gd name="connsiteX5" fmla="*/ 590164 w 3130383"/>
                <a:gd name="connsiteY5" fmla="*/ 240126 h 2134554"/>
                <a:gd name="connsiteX6" fmla="*/ 2077317 w 3130383"/>
                <a:gd name="connsiteY6" fmla="*/ 28618 h 2134554"/>
                <a:gd name="connsiteX7" fmla="*/ 2943298 w 3130383"/>
                <a:gd name="connsiteY7" fmla="*/ 1399657 h 2134554"/>
                <a:gd name="connsiteX8" fmla="*/ 1424122 w 3130383"/>
                <a:gd name="connsiteY8" fmla="*/ 1887527 h 2134554"/>
                <a:gd name="connsiteX9" fmla="*/ 990312 w 3130383"/>
                <a:gd name="connsiteY9" fmla="*/ 2134554 h 2134554"/>
                <a:gd name="connsiteX0" fmla="*/ 990312 w 3130383"/>
                <a:gd name="connsiteY0" fmla="*/ 2134554 h 2134554"/>
                <a:gd name="connsiteX1" fmla="*/ 877397 w 3130383"/>
                <a:gd name="connsiteY1" fmla="*/ 1772164 h 2134554"/>
                <a:gd name="connsiteX2" fmla="*/ 182120 w 3130383"/>
                <a:gd name="connsiteY2" fmla="*/ 1612008 h 2134554"/>
                <a:gd name="connsiteX3" fmla="*/ 19560 w 3130383"/>
                <a:gd name="connsiteY3" fmla="*/ 1063367 h 2134554"/>
                <a:gd name="connsiteX4" fmla="*/ 166880 w 3130383"/>
                <a:gd name="connsiteY4" fmla="*/ 677287 h 2134554"/>
                <a:gd name="connsiteX5" fmla="*/ 590164 w 3130383"/>
                <a:gd name="connsiteY5" fmla="*/ 240126 h 2134554"/>
                <a:gd name="connsiteX6" fmla="*/ 2077317 w 3130383"/>
                <a:gd name="connsiteY6" fmla="*/ 28618 h 2134554"/>
                <a:gd name="connsiteX7" fmla="*/ 2943298 w 3130383"/>
                <a:gd name="connsiteY7" fmla="*/ 1399657 h 2134554"/>
                <a:gd name="connsiteX8" fmla="*/ 1424122 w 3130383"/>
                <a:gd name="connsiteY8" fmla="*/ 1887527 h 2134554"/>
                <a:gd name="connsiteX9" fmla="*/ 990312 w 3130383"/>
                <a:gd name="connsiteY9" fmla="*/ 2134554 h 2134554"/>
                <a:gd name="connsiteX0" fmla="*/ 1025091 w 3165162"/>
                <a:gd name="connsiteY0" fmla="*/ 2134554 h 2134554"/>
                <a:gd name="connsiteX1" fmla="*/ 912176 w 3165162"/>
                <a:gd name="connsiteY1" fmla="*/ 1772164 h 2134554"/>
                <a:gd name="connsiteX2" fmla="*/ 216899 w 3165162"/>
                <a:gd name="connsiteY2" fmla="*/ 1612008 h 2134554"/>
                <a:gd name="connsiteX3" fmla="*/ 16239 w 3165162"/>
                <a:gd name="connsiteY3" fmla="*/ 1065907 h 2134554"/>
                <a:gd name="connsiteX4" fmla="*/ 201659 w 3165162"/>
                <a:gd name="connsiteY4" fmla="*/ 677287 h 2134554"/>
                <a:gd name="connsiteX5" fmla="*/ 624943 w 3165162"/>
                <a:gd name="connsiteY5" fmla="*/ 240126 h 2134554"/>
                <a:gd name="connsiteX6" fmla="*/ 2112096 w 3165162"/>
                <a:gd name="connsiteY6" fmla="*/ 28618 h 2134554"/>
                <a:gd name="connsiteX7" fmla="*/ 2978077 w 3165162"/>
                <a:gd name="connsiteY7" fmla="*/ 1399657 h 2134554"/>
                <a:gd name="connsiteX8" fmla="*/ 1458901 w 3165162"/>
                <a:gd name="connsiteY8" fmla="*/ 1887527 h 2134554"/>
                <a:gd name="connsiteX9" fmla="*/ 1025091 w 3165162"/>
                <a:gd name="connsiteY9" fmla="*/ 2134554 h 2134554"/>
                <a:gd name="connsiteX0" fmla="*/ 1034495 w 3174566"/>
                <a:gd name="connsiteY0" fmla="*/ 2134554 h 2134554"/>
                <a:gd name="connsiteX1" fmla="*/ 921580 w 3174566"/>
                <a:gd name="connsiteY1" fmla="*/ 1772164 h 2134554"/>
                <a:gd name="connsiteX2" fmla="*/ 142483 w 3174566"/>
                <a:gd name="connsiteY2" fmla="*/ 1594228 h 2134554"/>
                <a:gd name="connsiteX3" fmla="*/ 25643 w 3174566"/>
                <a:gd name="connsiteY3" fmla="*/ 1065907 h 2134554"/>
                <a:gd name="connsiteX4" fmla="*/ 211063 w 3174566"/>
                <a:gd name="connsiteY4" fmla="*/ 677287 h 2134554"/>
                <a:gd name="connsiteX5" fmla="*/ 634347 w 3174566"/>
                <a:gd name="connsiteY5" fmla="*/ 240126 h 2134554"/>
                <a:gd name="connsiteX6" fmla="*/ 2121500 w 3174566"/>
                <a:gd name="connsiteY6" fmla="*/ 28618 h 2134554"/>
                <a:gd name="connsiteX7" fmla="*/ 2987481 w 3174566"/>
                <a:gd name="connsiteY7" fmla="*/ 1399657 h 2134554"/>
                <a:gd name="connsiteX8" fmla="*/ 1468305 w 3174566"/>
                <a:gd name="connsiteY8" fmla="*/ 1887527 h 2134554"/>
                <a:gd name="connsiteX9" fmla="*/ 1034495 w 3174566"/>
                <a:gd name="connsiteY9" fmla="*/ 2134554 h 2134554"/>
                <a:gd name="connsiteX0" fmla="*/ 1034495 w 3174566"/>
                <a:gd name="connsiteY0" fmla="*/ 2134554 h 2134554"/>
                <a:gd name="connsiteX1" fmla="*/ 921580 w 3174566"/>
                <a:gd name="connsiteY1" fmla="*/ 1772164 h 2134554"/>
                <a:gd name="connsiteX2" fmla="*/ 142483 w 3174566"/>
                <a:gd name="connsiteY2" fmla="*/ 1594228 h 2134554"/>
                <a:gd name="connsiteX3" fmla="*/ 25643 w 3174566"/>
                <a:gd name="connsiteY3" fmla="*/ 1065907 h 2134554"/>
                <a:gd name="connsiteX4" fmla="*/ 211063 w 3174566"/>
                <a:gd name="connsiteY4" fmla="*/ 677287 h 2134554"/>
                <a:gd name="connsiteX5" fmla="*/ 634347 w 3174566"/>
                <a:gd name="connsiteY5" fmla="*/ 240126 h 2134554"/>
                <a:gd name="connsiteX6" fmla="*/ 2121500 w 3174566"/>
                <a:gd name="connsiteY6" fmla="*/ 28618 h 2134554"/>
                <a:gd name="connsiteX7" fmla="*/ 2987481 w 3174566"/>
                <a:gd name="connsiteY7" fmla="*/ 1399657 h 2134554"/>
                <a:gd name="connsiteX8" fmla="*/ 1468305 w 3174566"/>
                <a:gd name="connsiteY8" fmla="*/ 1887527 h 2134554"/>
                <a:gd name="connsiteX9" fmla="*/ 1034495 w 3174566"/>
                <a:gd name="connsiteY9" fmla="*/ 2134554 h 2134554"/>
                <a:gd name="connsiteX0" fmla="*/ 915115 w 3174566"/>
                <a:gd name="connsiteY0" fmla="*/ 2144714 h 2144714"/>
                <a:gd name="connsiteX1" fmla="*/ 921580 w 3174566"/>
                <a:gd name="connsiteY1" fmla="*/ 1772164 h 2144714"/>
                <a:gd name="connsiteX2" fmla="*/ 142483 w 3174566"/>
                <a:gd name="connsiteY2" fmla="*/ 1594228 h 2144714"/>
                <a:gd name="connsiteX3" fmla="*/ 25643 w 3174566"/>
                <a:gd name="connsiteY3" fmla="*/ 1065907 h 2144714"/>
                <a:gd name="connsiteX4" fmla="*/ 211063 w 3174566"/>
                <a:gd name="connsiteY4" fmla="*/ 677287 h 2144714"/>
                <a:gd name="connsiteX5" fmla="*/ 634347 w 3174566"/>
                <a:gd name="connsiteY5" fmla="*/ 240126 h 2144714"/>
                <a:gd name="connsiteX6" fmla="*/ 2121500 w 3174566"/>
                <a:gd name="connsiteY6" fmla="*/ 28618 h 2144714"/>
                <a:gd name="connsiteX7" fmla="*/ 2987481 w 3174566"/>
                <a:gd name="connsiteY7" fmla="*/ 1399657 h 2144714"/>
                <a:gd name="connsiteX8" fmla="*/ 1468305 w 3174566"/>
                <a:gd name="connsiteY8" fmla="*/ 1887527 h 2144714"/>
                <a:gd name="connsiteX9" fmla="*/ 915115 w 3174566"/>
                <a:gd name="connsiteY9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915115 w 3174566"/>
                <a:gd name="connsiteY10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915115 w 3174566"/>
                <a:gd name="connsiteY10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915115 w 3174566"/>
                <a:gd name="connsiteY10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32143 w 3174566"/>
                <a:gd name="connsiteY10" fmla="*/ 2020946 h 2144714"/>
                <a:gd name="connsiteX11" fmla="*/ 915115 w 3174566"/>
                <a:gd name="connsiteY11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32143 w 3174566"/>
                <a:gd name="connsiteY10" fmla="*/ 2020946 h 2144714"/>
                <a:gd name="connsiteX11" fmla="*/ 915115 w 3174566"/>
                <a:gd name="connsiteY11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44843 w 3174566"/>
                <a:gd name="connsiteY10" fmla="*/ 2036186 h 2144714"/>
                <a:gd name="connsiteX11" fmla="*/ 915115 w 3174566"/>
                <a:gd name="connsiteY11" fmla="*/ 2144714 h 2144714"/>
                <a:gd name="connsiteX0" fmla="*/ 915115 w 3174566"/>
                <a:gd name="connsiteY0" fmla="*/ 2144714 h 2144714"/>
                <a:gd name="connsiteX1" fmla="*/ 970523 w 3174566"/>
                <a:gd name="connsiteY1" fmla="*/ 1921886 h 2144714"/>
                <a:gd name="connsiteX2" fmla="*/ 921580 w 3174566"/>
                <a:gd name="connsiteY2" fmla="*/ 1772164 h 2144714"/>
                <a:gd name="connsiteX3" fmla="*/ 142483 w 3174566"/>
                <a:gd name="connsiteY3" fmla="*/ 1594228 h 2144714"/>
                <a:gd name="connsiteX4" fmla="*/ 25643 w 3174566"/>
                <a:gd name="connsiteY4" fmla="*/ 1065907 h 2144714"/>
                <a:gd name="connsiteX5" fmla="*/ 211063 w 3174566"/>
                <a:gd name="connsiteY5" fmla="*/ 677287 h 2144714"/>
                <a:gd name="connsiteX6" fmla="*/ 634347 w 3174566"/>
                <a:gd name="connsiteY6" fmla="*/ 240126 h 2144714"/>
                <a:gd name="connsiteX7" fmla="*/ 2121500 w 3174566"/>
                <a:gd name="connsiteY7" fmla="*/ 28618 h 2144714"/>
                <a:gd name="connsiteX8" fmla="*/ 2987481 w 3174566"/>
                <a:gd name="connsiteY8" fmla="*/ 1399657 h 2144714"/>
                <a:gd name="connsiteX9" fmla="*/ 1468305 w 3174566"/>
                <a:gd name="connsiteY9" fmla="*/ 1887527 h 2144714"/>
                <a:gd name="connsiteX10" fmla="*/ 1244843 w 3174566"/>
                <a:gd name="connsiteY10" fmla="*/ 2036186 h 2144714"/>
                <a:gd name="connsiteX11" fmla="*/ 915115 w 3174566"/>
                <a:gd name="connsiteY11" fmla="*/ 2144714 h 2144714"/>
                <a:gd name="connsiteX0" fmla="*/ 915115 w 3210549"/>
                <a:gd name="connsiteY0" fmla="*/ 1960997 h 1960997"/>
                <a:gd name="connsiteX1" fmla="*/ 970523 w 3210549"/>
                <a:gd name="connsiteY1" fmla="*/ 1738169 h 1960997"/>
                <a:gd name="connsiteX2" fmla="*/ 921580 w 3210549"/>
                <a:gd name="connsiteY2" fmla="*/ 1588447 h 1960997"/>
                <a:gd name="connsiteX3" fmla="*/ 142483 w 3210549"/>
                <a:gd name="connsiteY3" fmla="*/ 1410511 h 1960997"/>
                <a:gd name="connsiteX4" fmla="*/ 25643 w 3210549"/>
                <a:gd name="connsiteY4" fmla="*/ 882190 h 1960997"/>
                <a:gd name="connsiteX5" fmla="*/ 211063 w 3210549"/>
                <a:gd name="connsiteY5" fmla="*/ 493570 h 1960997"/>
                <a:gd name="connsiteX6" fmla="*/ 634347 w 3210549"/>
                <a:gd name="connsiteY6" fmla="*/ 56409 h 1960997"/>
                <a:gd name="connsiteX7" fmla="*/ 2286243 w 3210549"/>
                <a:gd name="connsiteY7" fmla="*/ 74469 h 1960997"/>
                <a:gd name="connsiteX8" fmla="*/ 2987481 w 3210549"/>
                <a:gd name="connsiteY8" fmla="*/ 1215940 h 1960997"/>
                <a:gd name="connsiteX9" fmla="*/ 1468305 w 3210549"/>
                <a:gd name="connsiteY9" fmla="*/ 1703810 h 1960997"/>
                <a:gd name="connsiteX10" fmla="*/ 1244843 w 3210549"/>
                <a:gd name="connsiteY10" fmla="*/ 1852469 h 1960997"/>
                <a:gd name="connsiteX11" fmla="*/ 915115 w 3210549"/>
                <a:gd name="connsiteY11" fmla="*/ 1960997 h 1960997"/>
                <a:gd name="connsiteX0" fmla="*/ 915115 w 3210549"/>
                <a:gd name="connsiteY0" fmla="*/ 1959099 h 1959099"/>
                <a:gd name="connsiteX1" fmla="*/ 970523 w 3210549"/>
                <a:gd name="connsiteY1" fmla="*/ 1736271 h 1959099"/>
                <a:gd name="connsiteX2" fmla="*/ 921580 w 3210549"/>
                <a:gd name="connsiteY2" fmla="*/ 1586549 h 1959099"/>
                <a:gd name="connsiteX3" fmla="*/ 142483 w 3210549"/>
                <a:gd name="connsiteY3" fmla="*/ 1408613 h 1959099"/>
                <a:gd name="connsiteX4" fmla="*/ 25643 w 3210549"/>
                <a:gd name="connsiteY4" fmla="*/ 880292 h 1959099"/>
                <a:gd name="connsiteX5" fmla="*/ 170423 w 3210549"/>
                <a:gd name="connsiteY5" fmla="*/ 461191 h 1959099"/>
                <a:gd name="connsiteX6" fmla="*/ 634347 w 3210549"/>
                <a:gd name="connsiteY6" fmla="*/ 54511 h 1959099"/>
                <a:gd name="connsiteX7" fmla="*/ 2286243 w 3210549"/>
                <a:gd name="connsiteY7" fmla="*/ 72571 h 1959099"/>
                <a:gd name="connsiteX8" fmla="*/ 2987481 w 3210549"/>
                <a:gd name="connsiteY8" fmla="*/ 1214042 h 1959099"/>
                <a:gd name="connsiteX9" fmla="*/ 1468305 w 3210549"/>
                <a:gd name="connsiteY9" fmla="*/ 1701912 h 1959099"/>
                <a:gd name="connsiteX10" fmla="*/ 1244843 w 3210549"/>
                <a:gd name="connsiteY10" fmla="*/ 1850571 h 1959099"/>
                <a:gd name="connsiteX11" fmla="*/ 915115 w 3210549"/>
                <a:gd name="connsiteY11" fmla="*/ 1959099 h 1959099"/>
                <a:gd name="connsiteX0" fmla="*/ 915115 w 3210549"/>
                <a:gd name="connsiteY0" fmla="*/ 1957076 h 1957076"/>
                <a:gd name="connsiteX1" fmla="*/ 970523 w 3210549"/>
                <a:gd name="connsiteY1" fmla="*/ 1734248 h 1957076"/>
                <a:gd name="connsiteX2" fmla="*/ 921580 w 3210549"/>
                <a:gd name="connsiteY2" fmla="*/ 1584526 h 1957076"/>
                <a:gd name="connsiteX3" fmla="*/ 142483 w 3210549"/>
                <a:gd name="connsiteY3" fmla="*/ 1406590 h 1957076"/>
                <a:gd name="connsiteX4" fmla="*/ 25643 w 3210549"/>
                <a:gd name="connsiteY4" fmla="*/ 878269 h 1957076"/>
                <a:gd name="connsiteX5" fmla="*/ 114543 w 3210549"/>
                <a:gd name="connsiteY5" fmla="*/ 426148 h 1957076"/>
                <a:gd name="connsiteX6" fmla="*/ 634347 w 3210549"/>
                <a:gd name="connsiteY6" fmla="*/ 52488 h 1957076"/>
                <a:gd name="connsiteX7" fmla="*/ 2286243 w 3210549"/>
                <a:gd name="connsiteY7" fmla="*/ 70548 h 1957076"/>
                <a:gd name="connsiteX8" fmla="*/ 2987481 w 3210549"/>
                <a:gd name="connsiteY8" fmla="*/ 1212019 h 1957076"/>
                <a:gd name="connsiteX9" fmla="*/ 1468305 w 3210549"/>
                <a:gd name="connsiteY9" fmla="*/ 1699889 h 1957076"/>
                <a:gd name="connsiteX10" fmla="*/ 1244843 w 3210549"/>
                <a:gd name="connsiteY10" fmla="*/ 1848548 h 1957076"/>
                <a:gd name="connsiteX11" fmla="*/ 915115 w 3210549"/>
                <a:gd name="connsiteY11" fmla="*/ 1957076 h 1957076"/>
                <a:gd name="connsiteX0" fmla="*/ 915115 w 3146862"/>
                <a:gd name="connsiteY0" fmla="*/ 1934226 h 1934226"/>
                <a:gd name="connsiteX1" fmla="*/ 970523 w 3146862"/>
                <a:gd name="connsiteY1" fmla="*/ 1711398 h 1934226"/>
                <a:gd name="connsiteX2" fmla="*/ 921580 w 3146862"/>
                <a:gd name="connsiteY2" fmla="*/ 1561676 h 1934226"/>
                <a:gd name="connsiteX3" fmla="*/ 142483 w 3146862"/>
                <a:gd name="connsiteY3" fmla="*/ 1383740 h 1934226"/>
                <a:gd name="connsiteX4" fmla="*/ 25643 w 3146862"/>
                <a:gd name="connsiteY4" fmla="*/ 855419 h 1934226"/>
                <a:gd name="connsiteX5" fmla="*/ 114543 w 3146862"/>
                <a:gd name="connsiteY5" fmla="*/ 403298 h 1934226"/>
                <a:gd name="connsiteX6" fmla="*/ 634347 w 3146862"/>
                <a:gd name="connsiteY6" fmla="*/ 29638 h 1934226"/>
                <a:gd name="connsiteX7" fmla="*/ 2286243 w 3146862"/>
                <a:gd name="connsiteY7" fmla="*/ 47698 h 1934226"/>
                <a:gd name="connsiteX8" fmla="*/ 3035543 w 3146862"/>
                <a:gd name="connsiteY8" fmla="*/ 240737 h 1934226"/>
                <a:gd name="connsiteX9" fmla="*/ 2987481 w 3146862"/>
                <a:gd name="connsiteY9" fmla="*/ 1189169 h 1934226"/>
                <a:gd name="connsiteX10" fmla="*/ 1468305 w 3146862"/>
                <a:gd name="connsiteY10" fmla="*/ 1677039 h 1934226"/>
                <a:gd name="connsiteX11" fmla="*/ 1244843 w 3146862"/>
                <a:gd name="connsiteY11" fmla="*/ 1825698 h 1934226"/>
                <a:gd name="connsiteX12" fmla="*/ 915115 w 3146862"/>
                <a:gd name="connsiteY12" fmla="*/ 1934226 h 1934226"/>
                <a:gd name="connsiteX0" fmla="*/ 915115 w 3084148"/>
                <a:gd name="connsiteY0" fmla="*/ 1934226 h 1934226"/>
                <a:gd name="connsiteX1" fmla="*/ 970523 w 3084148"/>
                <a:gd name="connsiteY1" fmla="*/ 1711398 h 1934226"/>
                <a:gd name="connsiteX2" fmla="*/ 921580 w 3084148"/>
                <a:gd name="connsiteY2" fmla="*/ 1561676 h 1934226"/>
                <a:gd name="connsiteX3" fmla="*/ 142483 w 3084148"/>
                <a:gd name="connsiteY3" fmla="*/ 1383740 h 1934226"/>
                <a:gd name="connsiteX4" fmla="*/ 25643 w 3084148"/>
                <a:gd name="connsiteY4" fmla="*/ 855419 h 1934226"/>
                <a:gd name="connsiteX5" fmla="*/ 114543 w 3084148"/>
                <a:gd name="connsiteY5" fmla="*/ 403298 h 1934226"/>
                <a:gd name="connsiteX6" fmla="*/ 634347 w 3084148"/>
                <a:gd name="connsiteY6" fmla="*/ 29638 h 1934226"/>
                <a:gd name="connsiteX7" fmla="*/ 2286243 w 3084148"/>
                <a:gd name="connsiteY7" fmla="*/ 47698 h 1934226"/>
                <a:gd name="connsiteX8" fmla="*/ 3035543 w 3084148"/>
                <a:gd name="connsiteY8" fmla="*/ 240737 h 1934226"/>
                <a:gd name="connsiteX9" fmla="*/ 2987481 w 3084148"/>
                <a:gd name="connsiteY9" fmla="*/ 1189169 h 1934226"/>
                <a:gd name="connsiteX10" fmla="*/ 2933943 w 3084148"/>
                <a:gd name="connsiteY10" fmla="*/ 1538677 h 1934226"/>
                <a:gd name="connsiteX11" fmla="*/ 1468305 w 3084148"/>
                <a:gd name="connsiteY11" fmla="*/ 1677039 h 1934226"/>
                <a:gd name="connsiteX12" fmla="*/ 1244843 w 3084148"/>
                <a:gd name="connsiteY12" fmla="*/ 1825698 h 1934226"/>
                <a:gd name="connsiteX13" fmla="*/ 915115 w 3084148"/>
                <a:gd name="connsiteY13" fmla="*/ 1934226 h 1934226"/>
                <a:gd name="connsiteX0" fmla="*/ 915115 w 3184793"/>
                <a:gd name="connsiteY0" fmla="*/ 1934226 h 1934226"/>
                <a:gd name="connsiteX1" fmla="*/ 970523 w 3184793"/>
                <a:gd name="connsiteY1" fmla="*/ 1711398 h 1934226"/>
                <a:gd name="connsiteX2" fmla="*/ 921580 w 3184793"/>
                <a:gd name="connsiteY2" fmla="*/ 1561676 h 1934226"/>
                <a:gd name="connsiteX3" fmla="*/ 142483 w 3184793"/>
                <a:gd name="connsiteY3" fmla="*/ 1383740 h 1934226"/>
                <a:gd name="connsiteX4" fmla="*/ 25643 w 3184793"/>
                <a:gd name="connsiteY4" fmla="*/ 855419 h 1934226"/>
                <a:gd name="connsiteX5" fmla="*/ 114543 w 3184793"/>
                <a:gd name="connsiteY5" fmla="*/ 403298 h 1934226"/>
                <a:gd name="connsiteX6" fmla="*/ 634347 w 3184793"/>
                <a:gd name="connsiteY6" fmla="*/ 29638 h 1934226"/>
                <a:gd name="connsiteX7" fmla="*/ 2286243 w 3184793"/>
                <a:gd name="connsiteY7" fmla="*/ 47698 h 1934226"/>
                <a:gd name="connsiteX8" fmla="*/ 3035543 w 3184793"/>
                <a:gd name="connsiteY8" fmla="*/ 240737 h 1934226"/>
                <a:gd name="connsiteX9" fmla="*/ 3172703 w 3184793"/>
                <a:gd name="connsiteY9" fmla="*/ 1076397 h 1934226"/>
                <a:gd name="connsiteX10" fmla="*/ 2933943 w 3184793"/>
                <a:gd name="connsiteY10" fmla="*/ 1538677 h 1934226"/>
                <a:gd name="connsiteX11" fmla="*/ 1468305 w 3184793"/>
                <a:gd name="connsiteY11" fmla="*/ 1677039 h 1934226"/>
                <a:gd name="connsiteX12" fmla="*/ 1244843 w 3184793"/>
                <a:gd name="connsiteY12" fmla="*/ 1825698 h 1934226"/>
                <a:gd name="connsiteX13" fmla="*/ 915115 w 3184793"/>
                <a:gd name="connsiteY13" fmla="*/ 1934226 h 1934226"/>
                <a:gd name="connsiteX0" fmla="*/ 915115 w 3175256"/>
                <a:gd name="connsiteY0" fmla="*/ 1934226 h 1934226"/>
                <a:gd name="connsiteX1" fmla="*/ 970523 w 3175256"/>
                <a:gd name="connsiteY1" fmla="*/ 1711398 h 1934226"/>
                <a:gd name="connsiteX2" fmla="*/ 921580 w 3175256"/>
                <a:gd name="connsiteY2" fmla="*/ 1561676 h 1934226"/>
                <a:gd name="connsiteX3" fmla="*/ 142483 w 3175256"/>
                <a:gd name="connsiteY3" fmla="*/ 1383740 h 1934226"/>
                <a:gd name="connsiteX4" fmla="*/ 25643 w 3175256"/>
                <a:gd name="connsiteY4" fmla="*/ 855419 h 1934226"/>
                <a:gd name="connsiteX5" fmla="*/ 114543 w 3175256"/>
                <a:gd name="connsiteY5" fmla="*/ 403298 h 1934226"/>
                <a:gd name="connsiteX6" fmla="*/ 634347 w 3175256"/>
                <a:gd name="connsiteY6" fmla="*/ 29638 h 1934226"/>
                <a:gd name="connsiteX7" fmla="*/ 2286243 w 3175256"/>
                <a:gd name="connsiteY7" fmla="*/ 47698 h 1934226"/>
                <a:gd name="connsiteX8" fmla="*/ 3035543 w 3175256"/>
                <a:gd name="connsiteY8" fmla="*/ 240737 h 1934226"/>
                <a:gd name="connsiteX9" fmla="*/ 3172703 w 3175256"/>
                <a:gd name="connsiteY9" fmla="*/ 1076397 h 1934226"/>
                <a:gd name="connsiteX10" fmla="*/ 2933943 w 3175256"/>
                <a:gd name="connsiteY10" fmla="*/ 1538677 h 1934226"/>
                <a:gd name="connsiteX11" fmla="*/ 1468305 w 3175256"/>
                <a:gd name="connsiteY11" fmla="*/ 1677039 h 1934226"/>
                <a:gd name="connsiteX12" fmla="*/ 1244843 w 3175256"/>
                <a:gd name="connsiteY12" fmla="*/ 1825698 h 1934226"/>
                <a:gd name="connsiteX13" fmla="*/ 915115 w 3175256"/>
                <a:gd name="connsiteY13" fmla="*/ 1934226 h 1934226"/>
                <a:gd name="connsiteX0" fmla="*/ 915115 w 3175256"/>
                <a:gd name="connsiteY0" fmla="*/ 1934226 h 1934226"/>
                <a:gd name="connsiteX1" fmla="*/ 970523 w 3175256"/>
                <a:gd name="connsiteY1" fmla="*/ 1711398 h 1934226"/>
                <a:gd name="connsiteX2" fmla="*/ 921580 w 3175256"/>
                <a:gd name="connsiteY2" fmla="*/ 1561676 h 1934226"/>
                <a:gd name="connsiteX3" fmla="*/ 142483 w 3175256"/>
                <a:gd name="connsiteY3" fmla="*/ 1383740 h 1934226"/>
                <a:gd name="connsiteX4" fmla="*/ 25643 w 3175256"/>
                <a:gd name="connsiteY4" fmla="*/ 855419 h 1934226"/>
                <a:gd name="connsiteX5" fmla="*/ 114543 w 3175256"/>
                <a:gd name="connsiteY5" fmla="*/ 403298 h 1934226"/>
                <a:gd name="connsiteX6" fmla="*/ 634347 w 3175256"/>
                <a:gd name="connsiteY6" fmla="*/ 29638 h 1934226"/>
                <a:gd name="connsiteX7" fmla="*/ 2286243 w 3175256"/>
                <a:gd name="connsiteY7" fmla="*/ 47698 h 1934226"/>
                <a:gd name="connsiteX8" fmla="*/ 3035543 w 3175256"/>
                <a:gd name="connsiteY8" fmla="*/ 240737 h 1934226"/>
                <a:gd name="connsiteX9" fmla="*/ 3172703 w 3175256"/>
                <a:gd name="connsiteY9" fmla="*/ 1076397 h 1934226"/>
                <a:gd name="connsiteX10" fmla="*/ 2933943 w 3175256"/>
                <a:gd name="connsiteY10" fmla="*/ 1538677 h 1934226"/>
                <a:gd name="connsiteX11" fmla="*/ 1468305 w 3175256"/>
                <a:gd name="connsiteY11" fmla="*/ 1677039 h 1934226"/>
                <a:gd name="connsiteX12" fmla="*/ 1244843 w 3175256"/>
                <a:gd name="connsiteY12" fmla="*/ 1825698 h 1934226"/>
                <a:gd name="connsiteX13" fmla="*/ 915115 w 3175256"/>
                <a:gd name="connsiteY13" fmla="*/ 1934226 h 1934226"/>
                <a:gd name="connsiteX0" fmla="*/ 915115 w 3175256"/>
                <a:gd name="connsiteY0" fmla="*/ 1934226 h 1934226"/>
                <a:gd name="connsiteX1" fmla="*/ 970523 w 3175256"/>
                <a:gd name="connsiteY1" fmla="*/ 1711398 h 1934226"/>
                <a:gd name="connsiteX2" fmla="*/ 699439 w 3175256"/>
                <a:gd name="connsiteY2" fmla="*/ 1535375 h 1934226"/>
                <a:gd name="connsiteX3" fmla="*/ 142483 w 3175256"/>
                <a:gd name="connsiteY3" fmla="*/ 1383740 h 1934226"/>
                <a:gd name="connsiteX4" fmla="*/ 25643 w 3175256"/>
                <a:gd name="connsiteY4" fmla="*/ 855419 h 1934226"/>
                <a:gd name="connsiteX5" fmla="*/ 114543 w 3175256"/>
                <a:gd name="connsiteY5" fmla="*/ 403298 h 1934226"/>
                <a:gd name="connsiteX6" fmla="*/ 634347 w 3175256"/>
                <a:gd name="connsiteY6" fmla="*/ 29638 h 1934226"/>
                <a:gd name="connsiteX7" fmla="*/ 2286243 w 3175256"/>
                <a:gd name="connsiteY7" fmla="*/ 47698 h 1934226"/>
                <a:gd name="connsiteX8" fmla="*/ 3035543 w 3175256"/>
                <a:gd name="connsiteY8" fmla="*/ 240737 h 1934226"/>
                <a:gd name="connsiteX9" fmla="*/ 3172703 w 3175256"/>
                <a:gd name="connsiteY9" fmla="*/ 1076397 h 1934226"/>
                <a:gd name="connsiteX10" fmla="*/ 2933943 w 3175256"/>
                <a:gd name="connsiteY10" fmla="*/ 1538677 h 1934226"/>
                <a:gd name="connsiteX11" fmla="*/ 1468305 w 3175256"/>
                <a:gd name="connsiteY11" fmla="*/ 1677039 h 1934226"/>
                <a:gd name="connsiteX12" fmla="*/ 1244843 w 3175256"/>
                <a:gd name="connsiteY12" fmla="*/ 1825698 h 1934226"/>
                <a:gd name="connsiteX13" fmla="*/ 915115 w 3175256"/>
                <a:gd name="connsiteY13" fmla="*/ 1934226 h 1934226"/>
                <a:gd name="connsiteX0" fmla="*/ 915115 w 3175256"/>
                <a:gd name="connsiteY0" fmla="*/ 1934226 h 1934226"/>
                <a:gd name="connsiteX1" fmla="*/ 682492 w 3175256"/>
                <a:gd name="connsiteY1" fmla="*/ 1699443 h 1934226"/>
                <a:gd name="connsiteX2" fmla="*/ 699439 w 3175256"/>
                <a:gd name="connsiteY2" fmla="*/ 1535375 h 1934226"/>
                <a:gd name="connsiteX3" fmla="*/ 142483 w 3175256"/>
                <a:gd name="connsiteY3" fmla="*/ 1383740 h 1934226"/>
                <a:gd name="connsiteX4" fmla="*/ 25643 w 3175256"/>
                <a:gd name="connsiteY4" fmla="*/ 855419 h 1934226"/>
                <a:gd name="connsiteX5" fmla="*/ 114543 w 3175256"/>
                <a:gd name="connsiteY5" fmla="*/ 403298 h 1934226"/>
                <a:gd name="connsiteX6" fmla="*/ 634347 w 3175256"/>
                <a:gd name="connsiteY6" fmla="*/ 29638 h 1934226"/>
                <a:gd name="connsiteX7" fmla="*/ 2286243 w 3175256"/>
                <a:gd name="connsiteY7" fmla="*/ 47698 h 1934226"/>
                <a:gd name="connsiteX8" fmla="*/ 3035543 w 3175256"/>
                <a:gd name="connsiteY8" fmla="*/ 240737 h 1934226"/>
                <a:gd name="connsiteX9" fmla="*/ 3172703 w 3175256"/>
                <a:gd name="connsiteY9" fmla="*/ 1076397 h 1934226"/>
                <a:gd name="connsiteX10" fmla="*/ 2933943 w 3175256"/>
                <a:gd name="connsiteY10" fmla="*/ 1538677 h 1934226"/>
                <a:gd name="connsiteX11" fmla="*/ 1468305 w 3175256"/>
                <a:gd name="connsiteY11" fmla="*/ 1677039 h 1934226"/>
                <a:gd name="connsiteX12" fmla="*/ 1244843 w 3175256"/>
                <a:gd name="connsiteY12" fmla="*/ 1825698 h 1934226"/>
                <a:gd name="connsiteX13" fmla="*/ 915115 w 3175256"/>
                <a:gd name="connsiteY13" fmla="*/ 1934226 h 1934226"/>
                <a:gd name="connsiteX0" fmla="*/ 493422 w 3175256"/>
                <a:gd name="connsiteY0" fmla="*/ 1891189 h 1891189"/>
                <a:gd name="connsiteX1" fmla="*/ 682492 w 3175256"/>
                <a:gd name="connsiteY1" fmla="*/ 1699443 h 1891189"/>
                <a:gd name="connsiteX2" fmla="*/ 699439 w 3175256"/>
                <a:gd name="connsiteY2" fmla="*/ 1535375 h 1891189"/>
                <a:gd name="connsiteX3" fmla="*/ 142483 w 3175256"/>
                <a:gd name="connsiteY3" fmla="*/ 1383740 h 1891189"/>
                <a:gd name="connsiteX4" fmla="*/ 25643 w 3175256"/>
                <a:gd name="connsiteY4" fmla="*/ 855419 h 1891189"/>
                <a:gd name="connsiteX5" fmla="*/ 114543 w 3175256"/>
                <a:gd name="connsiteY5" fmla="*/ 403298 h 1891189"/>
                <a:gd name="connsiteX6" fmla="*/ 634347 w 3175256"/>
                <a:gd name="connsiteY6" fmla="*/ 29638 h 1891189"/>
                <a:gd name="connsiteX7" fmla="*/ 2286243 w 3175256"/>
                <a:gd name="connsiteY7" fmla="*/ 47698 h 1891189"/>
                <a:gd name="connsiteX8" fmla="*/ 3035543 w 3175256"/>
                <a:gd name="connsiteY8" fmla="*/ 240737 h 1891189"/>
                <a:gd name="connsiteX9" fmla="*/ 3172703 w 3175256"/>
                <a:gd name="connsiteY9" fmla="*/ 1076397 h 1891189"/>
                <a:gd name="connsiteX10" fmla="*/ 2933943 w 3175256"/>
                <a:gd name="connsiteY10" fmla="*/ 1538677 h 1891189"/>
                <a:gd name="connsiteX11" fmla="*/ 1468305 w 3175256"/>
                <a:gd name="connsiteY11" fmla="*/ 1677039 h 1891189"/>
                <a:gd name="connsiteX12" fmla="*/ 1244843 w 3175256"/>
                <a:gd name="connsiteY12" fmla="*/ 1825698 h 1891189"/>
                <a:gd name="connsiteX13" fmla="*/ 493422 w 3175256"/>
                <a:gd name="connsiteY13" fmla="*/ 1891189 h 1891189"/>
                <a:gd name="connsiteX0" fmla="*/ 493422 w 3175256"/>
                <a:gd name="connsiteY0" fmla="*/ 1891189 h 1891189"/>
                <a:gd name="connsiteX1" fmla="*/ 617478 w 3175256"/>
                <a:gd name="connsiteY1" fmla="*/ 1772798 h 1891189"/>
                <a:gd name="connsiteX2" fmla="*/ 682492 w 3175256"/>
                <a:gd name="connsiteY2" fmla="*/ 1699443 h 1891189"/>
                <a:gd name="connsiteX3" fmla="*/ 699439 w 3175256"/>
                <a:gd name="connsiteY3" fmla="*/ 1535375 h 1891189"/>
                <a:gd name="connsiteX4" fmla="*/ 142483 w 3175256"/>
                <a:gd name="connsiteY4" fmla="*/ 1383740 h 1891189"/>
                <a:gd name="connsiteX5" fmla="*/ 25643 w 3175256"/>
                <a:gd name="connsiteY5" fmla="*/ 855419 h 1891189"/>
                <a:gd name="connsiteX6" fmla="*/ 114543 w 3175256"/>
                <a:gd name="connsiteY6" fmla="*/ 403298 h 1891189"/>
                <a:gd name="connsiteX7" fmla="*/ 634347 w 3175256"/>
                <a:gd name="connsiteY7" fmla="*/ 29638 h 1891189"/>
                <a:gd name="connsiteX8" fmla="*/ 2286243 w 3175256"/>
                <a:gd name="connsiteY8" fmla="*/ 47698 h 1891189"/>
                <a:gd name="connsiteX9" fmla="*/ 3035543 w 3175256"/>
                <a:gd name="connsiteY9" fmla="*/ 240737 h 1891189"/>
                <a:gd name="connsiteX10" fmla="*/ 3172703 w 3175256"/>
                <a:gd name="connsiteY10" fmla="*/ 1076397 h 1891189"/>
                <a:gd name="connsiteX11" fmla="*/ 2933943 w 3175256"/>
                <a:gd name="connsiteY11" fmla="*/ 1538677 h 1891189"/>
                <a:gd name="connsiteX12" fmla="*/ 1468305 w 3175256"/>
                <a:gd name="connsiteY12" fmla="*/ 1677039 h 1891189"/>
                <a:gd name="connsiteX13" fmla="*/ 1244843 w 3175256"/>
                <a:gd name="connsiteY13" fmla="*/ 1825698 h 1891189"/>
                <a:gd name="connsiteX14" fmla="*/ 493422 w 3175256"/>
                <a:gd name="connsiteY14" fmla="*/ 1891189 h 1891189"/>
                <a:gd name="connsiteX0" fmla="*/ 493422 w 3175256"/>
                <a:gd name="connsiteY0" fmla="*/ 1891189 h 1891189"/>
                <a:gd name="connsiteX1" fmla="*/ 617478 w 3175256"/>
                <a:gd name="connsiteY1" fmla="*/ 1772798 h 1891189"/>
                <a:gd name="connsiteX2" fmla="*/ 678727 w 3175256"/>
                <a:gd name="connsiteY2" fmla="*/ 1680315 h 1891189"/>
                <a:gd name="connsiteX3" fmla="*/ 699439 w 3175256"/>
                <a:gd name="connsiteY3" fmla="*/ 1535375 h 1891189"/>
                <a:gd name="connsiteX4" fmla="*/ 142483 w 3175256"/>
                <a:gd name="connsiteY4" fmla="*/ 1383740 h 1891189"/>
                <a:gd name="connsiteX5" fmla="*/ 25643 w 3175256"/>
                <a:gd name="connsiteY5" fmla="*/ 855419 h 1891189"/>
                <a:gd name="connsiteX6" fmla="*/ 114543 w 3175256"/>
                <a:gd name="connsiteY6" fmla="*/ 403298 h 1891189"/>
                <a:gd name="connsiteX7" fmla="*/ 634347 w 3175256"/>
                <a:gd name="connsiteY7" fmla="*/ 29638 h 1891189"/>
                <a:gd name="connsiteX8" fmla="*/ 2286243 w 3175256"/>
                <a:gd name="connsiteY8" fmla="*/ 47698 h 1891189"/>
                <a:gd name="connsiteX9" fmla="*/ 3035543 w 3175256"/>
                <a:gd name="connsiteY9" fmla="*/ 240737 h 1891189"/>
                <a:gd name="connsiteX10" fmla="*/ 3172703 w 3175256"/>
                <a:gd name="connsiteY10" fmla="*/ 1076397 h 1891189"/>
                <a:gd name="connsiteX11" fmla="*/ 2933943 w 3175256"/>
                <a:gd name="connsiteY11" fmla="*/ 1538677 h 1891189"/>
                <a:gd name="connsiteX12" fmla="*/ 1468305 w 3175256"/>
                <a:gd name="connsiteY12" fmla="*/ 1677039 h 1891189"/>
                <a:gd name="connsiteX13" fmla="*/ 1244843 w 3175256"/>
                <a:gd name="connsiteY13" fmla="*/ 1825698 h 1891189"/>
                <a:gd name="connsiteX14" fmla="*/ 493422 w 3175256"/>
                <a:gd name="connsiteY14" fmla="*/ 1891189 h 1891189"/>
                <a:gd name="connsiteX0" fmla="*/ 493422 w 3175256"/>
                <a:gd name="connsiteY0" fmla="*/ 1891189 h 1891189"/>
                <a:gd name="connsiteX1" fmla="*/ 617478 w 3175256"/>
                <a:gd name="connsiteY1" fmla="*/ 1772798 h 1891189"/>
                <a:gd name="connsiteX2" fmla="*/ 678727 w 3175256"/>
                <a:gd name="connsiteY2" fmla="*/ 1680315 h 1891189"/>
                <a:gd name="connsiteX3" fmla="*/ 699439 w 3175256"/>
                <a:gd name="connsiteY3" fmla="*/ 1535375 h 1891189"/>
                <a:gd name="connsiteX4" fmla="*/ 142483 w 3175256"/>
                <a:gd name="connsiteY4" fmla="*/ 1383740 h 1891189"/>
                <a:gd name="connsiteX5" fmla="*/ 25643 w 3175256"/>
                <a:gd name="connsiteY5" fmla="*/ 855419 h 1891189"/>
                <a:gd name="connsiteX6" fmla="*/ 114543 w 3175256"/>
                <a:gd name="connsiteY6" fmla="*/ 403298 h 1891189"/>
                <a:gd name="connsiteX7" fmla="*/ 634347 w 3175256"/>
                <a:gd name="connsiteY7" fmla="*/ 29638 h 1891189"/>
                <a:gd name="connsiteX8" fmla="*/ 2286243 w 3175256"/>
                <a:gd name="connsiteY8" fmla="*/ 47698 h 1891189"/>
                <a:gd name="connsiteX9" fmla="*/ 3035543 w 3175256"/>
                <a:gd name="connsiteY9" fmla="*/ 240737 h 1891189"/>
                <a:gd name="connsiteX10" fmla="*/ 3172703 w 3175256"/>
                <a:gd name="connsiteY10" fmla="*/ 1076397 h 1891189"/>
                <a:gd name="connsiteX11" fmla="*/ 2933943 w 3175256"/>
                <a:gd name="connsiteY11" fmla="*/ 1538677 h 1891189"/>
                <a:gd name="connsiteX12" fmla="*/ 1468305 w 3175256"/>
                <a:gd name="connsiteY12" fmla="*/ 1677039 h 1891189"/>
                <a:gd name="connsiteX13" fmla="*/ 1244843 w 3175256"/>
                <a:gd name="connsiteY13" fmla="*/ 1825698 h 1891189"/>
                <a:gd name="connsiteX14" fmla="*/ 493422 w 3175256"/>
                <a:gd name="connsiteY14" fmla="*/ 1891189 h 1891189"/>
                <a:gd name="connsiteX0" fmla="*/ 493422 w 3175256"/>
                <a:gd name="connsiteY0" fmla="*/ 1891189 h 1891189"/>
                <a:gd name="connsiteX1" fmla="*/ 609948 w 3175256"/>
                <a:gd name="connsiteY1" fmla="*/ 1758452 h 1891189"/>
                <a:gd name="connsiteX2" fmla="*/ 678727 w 3175256"/>
                <a:gd name="connsiteY2" fmla="*/ 1680315 h 1891189"/>
                <a:gd name="connsiteX3" fmla="*/ 699439 w 3175256"/>
                <a:gd name="connsiteY3" fmla="*/ 1535375 h 1891189"/>
                <a:gd name="connsiteX4" fmla="*/ 142483 w 3175256"/>
                <a:gd name="connsiteY4" fmla="*/ 1383740 h 1891189"/>
                <a:gd name="connsiteX5" fmla="*/ 25643 w 3175256"/>
                <a:gd name="connsiteY5" fmla="*/ 855419 h 1891189"/>
                <a:gd name="connsiteX6" fmla="*/ 114543 w 3175256"/>
                <a:gd name="connsiteY6" fmla="*/ 403298 h 1891189"/>
                <a:gd name="connsiteX7" fmla="*/ 634347 w 3175256"/>
                <a:gd name="connsiteY7" fmla="*/ 29638 h 1891189"/>
                <a:gd name="connsiteX8" fmla="*/ 2286243 w 3175256"/>
                <a:gd name="connsiteY8" fmla="*/ 47698 h 1891189"/>
                <a:gd name="connsiteX9" fmla="*/ 3035543 w 3175256"/>
                <a:gd name="connsiteY9" fmla="*/ 240737 h 1891189"/>
                <a:gd name="connsiteX10" fmla="*/ 3172703 w 3175256"/>
                <a:gd name="connsiteY10" fmla="*/ 1076397 h 1891189"/>
                <a:gd name="connsiteX11" fmla="*/ 2933943 w 3175256"/>
                <a:gd name="connsiteY11" fmla="*/ 1538677 h 1891189"/>
                <a:gd name="connsiteX12" fmla="*/ 1468305 w 3175256"/>
                <a:gd name="connsiteY12" fmla="*/ 1677039 h 1891189"/>
                <a:gd name="connsiteX13" fmla="*/ 1244843 w 3175256"/>
                <a:gd name="connsiteY13" fmla="*/ 1825698 h 1891189"/>
                <a:gd name="connsiteX14" fmla="*/ 493422 w 3175256"/>
                <a:gd name="connsiteY14" fmla="*/ 1891189 h 1891189"/>
                <a:gd name="connsiteX0" fmla="*/ 493422 w 3175256"/>
                <a:gd name="connsiteY0" fmla="*/ 1891189 h 1891189"/>
                <a:gd name="connsiteX1" fmla="*/ 609948 w 3175256"/>
                <a:gd name="connsiteY1" fmla="*/ 1758452 h 1891189"/>
                <a:gd name="connsiteX2" fmla="*/ 678727 w 3175256"/>
                <a:gd name="connsiteY2" fmla="*/ 1680315 h 1891189"/>
                <a:gd name="connsiteX3" fmla="*/ 699439 w 3175256"/>
                <a:gd name="connsiteY3" fmla="*/ 1535375 h 1891189"/>
                <a:gd name="connsiteX4" fmla="*/ 512055 w 3175256"/>
                <a:gd name="connsiteY4" fmla="*/ 1505009 h 1891189"/>
                <a:gd name="connsiteX5" fmla="*/ 142483 w 3175256"/>
                <a:gd name="connsiteY5" fmla="*/ 1383740 h 1891189"/>
                <a:gd name="connsiteX6" fmla="*/ 25643 w 3175256"/>
                <a:gd name="connsiteY6" fmla="*/ 855419 h 1891189"/>
                <a:gd name="connsiteX7" fmla="*/ 114543 w 3175256"/>
                <a:gd name="connsiteY7" fmla="*/ 403298 h 1891189"/>
                <a:gd name="connsiteX8" fmla="*/ 634347 w 3175256"/>
                <a:gd name="connsiteY8" fmla="*/ 29638 h 1891189"/>
                <a:gd name="connsiteX9" fmla="*/ 2286243 w 3175256"/>
                <a:gd name="connsiteY9" fmla="*/ 47698 h 1891189"/>
                <a:gd name="connsiteX10" fmla="*/ 3035543 w 3175256"/>
                <a:gd name="connsiteY10" fmla="*/ 240737 h 1891189"/>
                <a:gd name="connsiteX11" fmla="*/ 3172703 w 3175256"/>
                <a:gd name="connsiteY11" fmla="*/ 1076397 h 1891189"/>
                <a:gd name="connsiteX12" fmla="*/ 2933943 w 3175256"/>
                <a:gd name="connsiteY12" fmla="*/ 1538677 h 1891189"/>
                <a:gd name="connsiteX13" fmla="*/ 1468305 w 3175256"/>
                <a:gd name="connsiteY13" fmla="*/ 1677039 h 1891189"/>
                <a:gd name="connsiteX14" fmla="*/ 1244843 w 3175256"/>
                <a:gd name="connsiteY14" fmla="*/ 1825698 h 1891189"/>
                <a:gd name="connsiteX15" fmla="*/ 493422 w 3175256"/>
                <a:gd name="connsiteY15" fmla="*/ 1891189 h 1891189"/>
                <a:gd name="connsiteX0" fmla="*/ 493422 w 3175256"/>
                <a:gd name="connsiteY0" fmla="*/ 1891189 h 1891189"/>
                <a:gd name="connsiteX1" fmla="*/ 609948 w 3175256"/>
                <a:gd name="connsiteY1" fmla="*/ 1758452 h 1891189"/>
                <a:gd name="connsiteX2" fmla="*/ 678727 w 3175256"/>
                <a:gd name="connsiteY2" fmla="*/ 1680315 h 1891189"/>
                <a:gd name="connsiteX3" fmla="*/ 699439 w 3175256"/>
                <a:gd name="connsiteY3" fmla="*/ 1535375 h 1891189"/>
                <a:gd name="connsiteX4" fmla="*/ 512055 w 3175256"/>
                <a:gd name="connsiteY4" fmla="*/ 1505009 h 1891189"/>
                <a:gd name="connsiteX5" fmla="*/ 142483 w 3175256"/>
                <a:gd name="connsiteY5" fmla="*/ 1383740 h 1891189"/>
                <a:gd name="connsiteX6" fmla="*/ 25643 w 3175256"/>
                <a:gd name="connsiteY6" fmla="*/ 855419 h 1891189"/>
                <a:gd name="connsiteX7" fmla="*/ 114543 w 3175256"/>
                <a:gd name="connsiteY7" fmla="*/ 403298 h 1891189"/>
                <a:gd name="connsiteX8" fmla="*/ 634347 w 3175256"/>
                <a:gd name="connsiteY8" fmla="*/ 29638 h 1891189"/>
                <a:gd name="connsiteX9" fmla="*/ 2286243 w 3175256"/>
                <a:gd name="connsiteY9" fmla="*/ 47698 h 1891189"/>
                <a:gd name="connsiteX10" fmla="*/ 3035543 w 3175256"/>
                <a:gd name="connsiteY10" fmla="*/ 240737 h 1891189"/>
                <a:gd name="connsiteX11" fmla="*/ 3172703 w 3175256"/>
                <a:gd name="connsiteY11" fmla="*/ 1076397 h 1891189"/>
                <a:gd name="connsiteX12" fmla="*/ 2933943 w 3175256"/>
                <a:gd name="connsiteY12" fmla="*/ 1538677 h 1891189"/>
                <a:gd name="connsiteX13" fmla="*/ 1468305 w 3175256"/>
                <a:gd name="connsiteY13" fmla="*/ 1677039 h 1891189"/>
                <a:gd name="connsiteX14" fmla="*/ 1244843 w 3175256"/>
                <a:gd name="connsiteY14" fmla="*/ 1825698 h 1891189"/>
                <a:gd name="connsiteX15" fmla="*/ 493422 w 3175256"/>
                <a:gd name="connsiteY15" fmla="*/ 1891189 h 1891189"/>
                <a:gd name="connsiteX0" fmla="*/ 493422 w 3175256"/>
                <a:gd name="connsiteY0" fmla="*/ 1891189 h 1891189"/>
                <a:gd name="connsiteX1" fmla="*/ 609948 w 3175256"/>
                <a:gd name="connsiteY1" fmla="*/ 1758452 h 1891189"/>
                <a:gd name="connsiteX2" fmla="*/ 678727 w 3175256"/>
                <a:gd name="connsiteY2" fmla="*/ 1680315 h 1891189"/>
                <a:gd name="connsiteX3" fmla="*/ 699439 w 3175256"/>
                <a:gd name="connsiteY3" fmla="*/ 1535375 h 1891189"/>
                <a:gd name="connsiteX4" fmla="*/ 512055 w 3175256"/>
                <a:gd name="connsiteY4" fmla="*/ 1505009 h 1891189"/>
                <a:gd name="connsiteX5" fmla="*/ 142483 w 3175256"/>
                <a:gd name="connsiteY5" fmla="*/ 1383740 h 1891189"/>
                <a:gd name="connsiteX6" fmla="*/ 25643 w 3175256"/>
                <a:gd name="connsiteY6" fmla="*/ 855419 h 1891189"/>
                <a:gd name="connsiteX7" fmla="*/ 114543 w 3175256"/>
                <a:gd name="connsiteY7" fmla="*/ 403298 h 1891189"/>
                <a:gd name="connsiteX8" fmla="*/ 634347 w 3175256"/>
                <a:gd name="connsiteY8" fmla="*/ 29638 h 1891189"/>
                <a:gd name="connsiteX9" fmla="*/ 2286243 w 3175256"/>
                <a:gd name="connsiteY9" fmla="*/ 47698 h 1891189"/>
                <a:gd name="connsiteX10" fmla="*/ 3035543 w 3175256"/>
                <a:gd name="connsiteY10" fmla="*/ 240737 h 1891189"/>
                <a:gd name="connsiteX11" fmla="*/ 3172703 w 3175256"/>
                <a:gd name="connsiteY11" fmla="*/ 1076397 h 1891189"/>
                <a:gd name="connsiteX12" fmla="*/ 2933943 w 3175256"/>
                <a:gd name="connsiteY12" fmla="*/ 1538677 h 1891189"/>
                <a:gd name="connsiteX13" fmla="*/ 1468305 w 3175256"/>
                <a:gd name="connsiteY13" fmla="*/ 1677039 h 1891189"/>
                <a:gd name="connsiteX14" fmla="*/ 1201545 w 3175256"/>
                <a:gd name="connsiteY14" fmla="*/ 1792224 h 1891189"/>
                <a:gd name="connsiteX15" fmla="*/ 493422 w 3175256"/>
                <a:gd name="connsiteY15" fmla="*/ 1891189 h 189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5256" h="1891189">
                  <a:moveTo>
                    <a:pt x="493422" y="1891189"/>
                  </a:moveTo>
                  <a:cubicBezTo>
                    <a:pt x="393254" y="1883966"/>
                    <a:pt x="578436" y="1790410"/>
                    <a:pt x="609948" y="1758452"/>
                  </a:cubicBezTo>
                  <a:cubicBezTo>
                    <a:pt x="641460" y="1726494"/>
                    <a:pt x="650635" y="1714306"/>
                    <a:pt x="678727" y="1680315"/>
                  </a:cubicBezTo>
                  <a:cubicBezTo>
                    <a:pt x="680193" y="1622788"/>
                    <a:pt x="715753" y="1585282"/>
                    <a:pt x="699439" y="1535375"/>
                  </a:cubicBezTo>
                  <a:cubicBezTo>
                    <a:pt x="676053" y="1504563"/>
                    <a:pt x="604881" y="1530282"/>
                    <a:pt x="512055" y="1505009"/>
                  </a:cubicBezTo>
                  <a:cubicBezTo>
                    <a:pt x="417346" y="1508428"/>
                    <a:pt x="227944" y="1490411"/>
                    <a:pt x="142483" y="1383740"/>
                  </a:cubicBezTo>
                  <a:cubicBezTo>
                    <a:pt x="34647" y="1255024"/>
                    <a:pt x="-42364" y="1084066"/>
                    <a:pt x="25643" y="855419"/>
                  </a:cubicBezTo>
                  <a:cubicBezTo>
                    <a:pt x="13366" y="721222"/>
                    <a:pt x="62622" y="515105"/>
                    <a:pt x="114543" y="403298"/>
                  </a:cubicBezTo>
                  <a:cubicBezTo>
                    <a:pt x="209644" y="266091"/>
                    <a:pt x="272397" y="88905"/>
                    <a:pt x="634347" y="29638"/>
                  </a:cubicBezTo>
                  <a:cubicBezTo>
                    <a:pt x="996297" y="-29629"/>
                    <a:pt x="1886044" y="12515"/>
                    <a:pt x="2286243" y="47698"/>
                  </a:cubicBezTo>
                  <a:cubicBezTo>
                    <a:pt x="2686442" y="82881"/>
                    <a:pt x="2918670" y="50492"/>
                    <a:pt x="3035543" y="240737"/>
                  </a:cubicBezTo>
                  <a:cubicBezTo>
                    <a:pt x="3152416" y="430982"/>
                    <a:pt x="3185403" y="885897"/>
                    <a:pt x="3172703" y="1076397"/>
                  </a:cubicBezTo>
                  <a:cubicBezTo>
                    <a:pt x="3175243" y="1282137"/>
                    <a:pt x="3187139" y="1457365"/>
                    <a:pt x="2933943" y="1538677"/>
                  </a:cubicBezTo>
                  <a:cubicBezTo>
                    <a:pt x="2680747" y="1619989"/>
                    <a:pt x="1727385" y="1599146"/>
                    <a:pt x="1468305" y="1677039"/>
                  </a:cubicBezTo>
                  <a:lnTo>
                    <a:pt x="1201545" y="1792224"/>
                  </a:lnTo>
                  <a:cubicBezTo>
                    <a:pt x="1026285" y="1850644"/>
                    <a:pt x="599098" y="1849933"/>
                    <a:pt x="493422" y="189118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69C06005-D7EA-546B-5B4A-AD193067EBF4}"/>
                </a:ext>
              </a:extLst>
            </p:cNvPr>
            <p:cNvSpPr txBox="1"/>
            <p:nvPr/>
          </p:nvSpPr>
          <p:spPr>
            <a:xfrm>
              <a:off x="2920987" y="2885209"/>
              <a:ext cx="2954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7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9C62D50-9EF3-FDA1-A431-1186D4694AFE}"/>
              </a:ext>
            </a:extLst>
          </p:cNvPr>
          <p:cNvSpPr txBox="1"/>
          <p:nvPr/>
        </p:nvSpPr>
        <p:spPr>
          <a:xfrm>
            <a:off x="561186" y="556952"/>
            <a:ext cx="11016510" cy="599123"/>
          </a:xfrm>
          <a:prstGeom prst="roundRect">
            <a:avLst>
              <a:gd name="adj" fmla="val 22948"/>
            </a:avLst>
          </a:prstGeom>
          <a:solidFill>
            <a:srgbClr val="F8B0A4"/>
          </a:solidFill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sẽ làm gì trong các tình huống sau?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BACDA7BA-F5EE-ACB7-38FB-ADDE98D50FC7}"/>
              </a:ext>
            </a:extLst>
          </p:cNvPr>
          <p:cNvGrpSpPr/>
          <p:nvPr/>
        </p:nvGrpSpPr>
        <p:grpSpPr>
          <a:xfrm>
            <a:off x="405283" y="1572061"/>
            <a:ext cx="4881610" cy="2480788"/>
            <a:chOff x="405283" y="1572061"/>
            <a:chExt cx="4881610" cy="2480788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0F04A2B5-2F6B-707B-D0AA-E10972CF8E24}"/>
                </a:ext>
              </a:extLst>
            </p:cNvPr>
            <p:cNvSpPr txBox="1"/>
            <p:nvPr/>
          </p:nvSpPr>
          <p:spPr>
            <a:xfrm>
              <a:off x="947650" y="2101481"/>
              <a:ext cx="4339243" cy="195136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252000" algn="just">
                <a:lnSpc>
                  <a:spcPct val="150000"/>
                </a:lnSpc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" name="Hình thoi 2">
              <a:extLst>
                <a:ext uri="{FF2B5EF4-FFF2-40B4-BE49-F238E27FC236}">
                  <a16:creationId xmlns:a16="http://schemas.microsoft.com/office/drawing/2014/main" id="{4505521D-B202-A669-5522-128EE40FC2BF}"/>
                </a:ext>
              </a:extLst>
            </p:cNvPr>
            <p:cNvSpPr/>
            <p:nvPr/>
          </p:nvSpPr>
          <p:spPr>
            <a:xfrm>
              <a:off x="405283" y="1572061"/>
              <a:ext cx="1084734" cy="1084734"/>
            </a:xfrm>
            <a:prstGeom prst="diamond">
              <a:avLst/>
            </a:prstGeom>
            <a:solidFill>
              <a:srgbClr val="F8B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7F03D56D-557C-33B1-950D-74F5ED397F3B}"/>
              </a:ext>
            </a:extLst>
          </p:cNvPr>
          <p:cNvGrpSpPr/>
          <p:nvPr/>
        </p:nvGrpSpPr>
        <p:grpSpPr>
          <a:xfrm>
            <a:off x="5541712" y="1507132"/>
            <a:ext cx="5702638" cy="3140066"/>
            <a:chOff x="5875058" y="1559114"/>
            <a:chExt cx="5702638" cy="3140066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7F359A70-DB9F-8FE0-A872-38341EF3A2E7}"/>
                </a:ext>
              </a:extLst>
            </p:cNvPr>
            <p:cNvSpPr txBox="1"/>
            <p:nvPr/>
          </p:nvSpPr>
          <p:spPr>
            <a:xfrm>
              <a:off x="6417425" y="2101481"/>
              <a:ext cx="5160271" cy="259769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252000" algn="just">
                <a:lnSpc>
                  <a:spcPct val="150000"/>
                </a:lnSpc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hay.</a:t>
              </a:r>
            </a:p>
          </p:txBody>
        </p:sp>
        <p:sp>
          <p:nvSpPr>
            <p:cNvPr id="5" name="Hình thoi 4">
              <a:extLst>
                <a:ext uri="{FF2B5EF4-FFF2-40B4-BE49-F238E27FC236}">
                  <a16:creationId xmlns:a16="http://schemas.microsoft.com/office/drawing/2014/main" id="{6AF7E860-4294-4310-9C60-F9AA806904C7}"/>
                </a:ext>
              </a:extLst>
            </p:cNvPr>
            <p:cNvSpPr/>
            <p:nvPr/>
          </p:nvSpPr>
          <p:spPr>
            <a:xfrm>
              <a:off x="5875058" y="1559114"/>
              <a:ext cx="1084734" cy="1084734"/>
            </a:xfrm>
            <a:prstGeom prst="diamond">
              <a:avLst/>
            </a:prstGeom>
            <a:solidFill>
              <a:srgbClr val="F8B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3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80200A2-E153-9F7F-174A-E213757DEC6C}"/>
              </a:ext>
            </a:extLst>
          </p:cNvPr>
          <p:cNvSpPr txBox="1"/>
          <p:nvPr/>
        </p:nvSpPr>
        <p:spPr>
          <a:xfrm>
            <a:off x="1506682" y="1054077"/>
            <a:ext cx="9178636" cy="1305037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52000" algn="just"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Hình thoi 4">
            <a:extLst>
              <a:ext uri="{FF2B5EF4-FFF2-40B4-BE49-F238E27FC236}">
                <a16:creationId xmlns:a16="http://schemas.microsoft.com/office/drawing/2014/main" id="{063BB471-1E83-8FFA-C568-C9E58A930B21}"/>
              </a:ext>
            </a:extLst>
          </p:cNvPr>
          <p:cNvSpPr/>
          <p:nvPr/>
        </p:nvSpPr>
        <p:spPr>
          <a:xfrm>
            <a:off x="964314" y="524657"/>
            <a:ext cx="1084734" cy="1084734"/>
          </a:xfrm>
          <a:prstGeom prst="diamond">
            <a:avLst/>
          </a:prstGeom>
          <a:solidFill>
            <a:srgbClr val="F8B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Hộp chú thích: Mũi tên Lên 5">
            <a:extLst>
              <a:ext uri="{FF2B5EF4-FFF2-40B4-BE49-F238E27FC236}">
                <a16:creationId xmlns:a16="http://schemas.microsoft.com/office/drawing/2014/main" id="{4786E466-2CCE-8CAD-4B9A-EAE54E1FAA58}"/>
              </a:ext>
            </a:extLst>
          </p:cNvPr>
          <p:cNvSpPr/>
          <p:nvPr/>
        </p:nvSpPr>
        <p:spPr>
          <a:xfrm>
            <a:off x="1666701" y="2359114"/>
            <a:ext cx="8858597" cy="3260290"/>
          </a:xfrm>
          <a:prstGeom prst="upArrowCallout">
            <a:avLst>
              <a:gd name="adj1" fmla="val 16841"/>
              <a:gd name="adj2" fmla="val 18881"/>
              <a:gd name="adj3" fmla="val 25000"/>
              <a:gd name="adj4" fmla="val 64977"/>
            </a:avLst>
          </a:prstGeom>
          <a:solidFill>
            <a:srgbClr val="A3D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algn="ctr"/>
            <a:r>
              <a:rPr lang="nl-NL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sẽ chọn thời gian khác để hỏi cô giáo, có thể là giờ ra chơi hoặc cuối buổi học.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11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80200A2-E153-9F7F-174A-E213757DEC6C}"/>
              </a:ext>
            </a:extLst>
          </p:cNvPr>
          <p:cNvSpPr txBox="1"/>
          <p:nvPr/>
        </p:nvSpPr>
        <p:spPr>
          <a:xfrm>
            <a:off x="1506682" y="1054077"/>
            <a:ext cx="9178636" cy="1305037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52000" algn="just"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</a:p>
        </p:txBody>
      </p:sp>
      <p:sp>
        <p:nvSpPr>
          <p:cNvPr id="5" name="Hình thoi 4">
            <a:extLst>
              <a:ext uri="{FF2B5EF4-FFF2-40B4-BE49-F238E27FC236}">
                <a16:creationId xmlns:a16="http://schemas.microsoft.com/office/drawing/2014/main" id="{063BB471-1E83-8FFA-C568-C9E58A930B21}"/>
              </a:ext>
            </a:extLst>
          </p:cNvPr>
          <p:cNvSpPr/>
          <p:nvPr/>
        </p:nvSpPr>
        <p:spPr>
          <a:xfrm>
            <a:off x="964314" y="524657"/>
            <a:ext cx="1084734" cy="1084734"/>
          </a:xfrm>
          <a:prstGeom prst="diamond">
            <a:avLst/>
          </a:prstGeom>
          <a:solidFill>
            <a:srgbClr val="F8B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Hộp chú thích: Mũi tên Lên 5">
            <a:extLst>
              <a:ext uri="{FF2B5EF4-FFF2-40B4-BE49-F238E27FC236}">
                <a16:creationId xmlns:a16="http://schemas.microsoft.com/office/drawing/2014/main" id="{4786E466-2CCE-8CAD-4B9A-EAE54E1FAA58}"/>
              </a:ext>
            </a:extLst>
          </p:cNvPr>
          <p:cNvSpPr/>
          <p:nvPr/>
        </p:nvSpPr>
        <p:spPr>
          <a:xfrm>
            <a:off x="1586691" y="2359114"/>
            <a:ext cx="9018617" cy="3260290"/>
          </a:xfrm>
          <a:prstGeom prst="upArrowCallout">
            <a:avLst>
              <a:gd name="adj1" fmla="val 16841"/>
              <a:gd name="adj2" fmla="val 18881"/>
              <a:gd name="adj3" fmla="val 25000"/>
              <a:gd name="adj4" fmla="val 64977"/>
            </a:avLst>
          </a:prstGeom>
          <a:solidFill>
            <a:srgbClr val="A3D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algn="ctr"/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tham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môn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thêm.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áy bay giấy">
            <a:extLst>
              <a:ext uri="{FF2B5EF4-FFF2-40B4-BE49-F238E27FC236}">
                <a16:creationId xmlns:a16="http://schemas.microsoft.com/office/drawing/2014/main" id="{B81D8B92-6A25-E9AD-D772-1DD581A02A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602" y="438908"/>
            <a:ext cx="2630548" cy="2630548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7D128C3-3F73-8277-5F01-D5FCE30B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38" y="929716"/>
            <a:ext cx="5560034" cy="14448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7901D59-8EB8-072D-BFF1-C1806CE46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332" y="2221737"/>
            <a:ext cx="7602371" cy="156680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E49ABD2-D31B-411B-9DF8-9B65CA364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620" y="3398226"/>
            <a:ext cx="165825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393DC61-38B8-FCE8-22BB-FED513CCA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37" y="1176010"/>
            <a:ext cx="8559526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DD94C823-C1CE-EB3C-92D3-31269983D2ED}"/>
              </a:ext>
            </a:extLst>
          </p:cNvPr>
          <p:cNvGrpSpPr/>
          <p:nvPr/>
        </p:nvGrpSpPr>
        <p:grpSpPr>
          <a:xfrm>
            <a:off x="797416" y="1779641"/>
            <a:ext cx="10597167" cy="1224000"/>
            <a:chOff x="797416" y="1779641"/>
            <a:chExt cx="10597167" cy="1224000"/>
          </a:xfrm>
        </p:grpSpPr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F5C426D-A940-5946-5135-879117CFACE5}"/>
                </a:ext>
              </a:extLst>
            </p:cNvPr>
            <p:cNvSpPr/>
            <p:nvPr/>
          </p:nvSpPr>
          <p:spPr>
            <a:xfrm>
              <a:off x="797416" y="1779641"/>
              <a:ext cx="10597167" cy="1224000"/>
            </a:xfrm>
            <a:prstGeom prst="rect">
              <a:avLst/>
            </a:prstGeom>
            <a:noFill/>
            <a:ln w="69850">
              <a:gradFill>
                <a:gsLst>
                  <a:gs pos="35000">
                    <a:srgbClr val="A3D3E0"/>
                  </a:gs>
                  <a:gs pos="81000">
                    <a:srgbClr val="F8B0A4"/>
                  </a:gs>
                </a:gsLst>
                <a:lin ang="1800000" scaled="0"/>
              </a:gradFill>
              <a:prstDash val="dash"/>
            </a:ln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200000"/>
                </a:lnSpc>
              </a:pP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4113132-D500-15D4-EBF6-59770A200A58}"/>
                </a:ext>
              </a:extLst>
            </p:cNvPr>
            <p:cNvSpPr txBox="1"/>
            <p:nvPr/>
          </p:nvSpPr>
          <p:spPr>
            <a:xfrm>
              <a:off x="1141455" y="1779641"/>
              <a:ext cx="10253128" cy="924356"/>
            </a:xfrm>
            <a:prstGeom prst="rect">
              <a:avLst/>
            </a:prstGeom>
            <a:noFill/>
            <a:ln w="69850">
              <a:noFill/>
              <a:prstDash val="dash"/>
            </a:ln>
          </p:spPr>
          <p:txBody>
            <a:bodyPr wrap="none" rtlCol="0" anchor="t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thần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ham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3E9BDC-FFAE-9A2D-6C45-465EE48A3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0" b="51364" l="82295" r="96432">
                        <a14:foregroundMark x1="87227" y1="35000" x2="89659" y2="36273"/>
                        <a14:foregroundMark x1="88023" y1="40773" x2="85091" y2="38500"/>
                        <a14:foregroundMark x1="89091" y1="24364" x2="89841" y2="24364"/>
                        <a14:foregroundMark x1="90273" y1="12773" x2="88409" y2="12500"/>
                        <a14:foregroundMark x1="88227" y1="37273" x2="89773" y2="39500"/>
                        <a14:foregroundMark x1="86773" y1="48500" x2="87273" y2="51364"/>
                        <a14:foregroundMark x1="90909" y1="50136" x2="91909" y2="50273"/>
                        <a14:foregroundMark x1="91477" y1="48500" x2="91659" y2="48500"/>
                        <a14:foregroundMark x1="89659" y1="36364" x2="91409" y2="38364"/>
                        <a14:foregroundMark x1="89023" y1="49636" x2="90341" y2="50000"/>
                        <a14:foregroundMark x1="85591" y1="50273" x2="85977" y2="50773"/>
                        <a14:foregroundMark x1="92977" y1="50773" x2="92091" y2="50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77" t="11858" r="1797" b="46250"/>
          <a:stretch/>
        </p:blipFill>
        <p:spPr>
          <a:xfrm>
            <a:off x="4685283" y="3055025"/>
            <a:ext cx="2821435" cy="33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E0C51C5B-A949-FE5B-7245-D522FD9B7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713" y="2697998"/>
            <a:ext cx="5637424" cy="14620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0"/>
              </a:spcBef>
              <a:defRPr sz="2000">
                <a:latin typeface="字魂105号-简雅黑" panose="00000500000000000000" pitchFamily="2" charset="-122"/>
                <a:ea typeface="字魂105号-简雅黑" panose="00000500000000000000" pitchFamily="2" charset="-122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endParaRPr lang="en-US" altLang="zh-C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zh-CN" altLang="en-US" sz="2800" b="1" dirty="0">
              <a:latin typeface="Cambria" panose="02040503050406030204" pitchFamily="18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8E1287DD-E8F2-9E96-7D91-0A14B3175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54827"/>
            <a:ext cx="4853008" cy="3144309"/>
          </a:xfrm>
          <a:prstGeom prst="rect">
            <a:avLst/>
          </a:prstGeom>
          <a:effectLst>
            <a:outerShdw blurRad="25400" dist="254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CAA98DB-C22F-48C4-6E1F-F481FB108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13" y="832460"/>
            <a:ext cx="552345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EB7C8BE-A7E1-1C42-EDF2-4903FB5E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93" y="2299935"/>
            <a:ext cx="10864014" cy="132294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D768470-50C6-9F6D-BE99-5B2656A0D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49" y="1153788"/>
            <a:ext cx="346282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A00D13B-0993-BD93-3929-10CEA60B8006}"/>
              </a:ext>
            </a:extLst>
          </p:cNvPr>
          <p:cNvSpPr txBox="1"/>
          <p:nvPr/>
        </p:nvSpPr>
        <p:spPr>
          <a:xfrm>
            <a:off x="488705" y="1393121"/>
            <a:ext cx="11214587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 </a:t>
            </a: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Củng cố kiến thức và hình thành kĩ năng bày tỏ ý kiến, nhận xét hành vi, xử lí tình huống cụ thể.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Thực hiện được việc làm thể hiện sự ham học hỏi.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Rèn năng lực phát triển bản thân, biết điều chỉnh bản thân để có thái độ và hành vi chuẩn mực của việc ham học hỏi.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DAB8A4A-8077-40D1-94D9-DB2774CB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0" y="494288"/>
            <a:ext cx="580389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6DBB7BA-1A68-32F9-2A90-3BCDB4A7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00" y="1490786"/>
            <a:ext cx="9132600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âu hỏi">
            <a:extLst>
              <a:ext uri="{FF2B5EF4-FFF2-40B4-BE49-F238E27FC236}">
                <a16:creationId xmlns:a16="http://schemas.microsoft.com/office/drawing/2014/main" id="{C9B4BEA1-0615-FAB7-5542-8C166D56998A}"/>
              </a:ext>
            </a:extLst>
          </p:cNvPr>
          <p:cNvSpPr txBox="1"/>
          <p:nvPr/>
        </p:nvSpPr>
        <p:spPr>
          <a:xfrm>
            <a:off x="1359874" y="843280"/>
            <a:ext cx="9472273" cy="669608"/>
          </a:xfrm>
          <a:prstGeom prst="roundRect">
            <a:avLst>
              <a:gd name="adj" fmla="val 22948"/>
            </a:avLst>
          </a:prstGeom>
          <a:solidFill>
            <a:srgbClr val="F8B0A4"/>
          </a:solidFill>
          <a:ln w="19050">
            <a:noFill/>
            <a:prstDash val="sysDash"/>
          </a:ln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Hãy chọn những biểu hiện của ham học hỏi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0026CF-6A06-5905-2FC6-D2156F907A6C}"/>
              </a:ext>
            </a:extLst>
          </p:cNvPr>
          <p:cNvSpPr txBox="1"/>
          <p:nvPr/>
        </p:nvSpPr>
        <p:spPr>
          <a:xfrm>
            <a:off x="933475" y="2112455"/>
            <a:ext cx="9898672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dốt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778DA78-46CD-A0CE-B66A-D1BC272B6AE5}"/>
              </a:ext>
            </a:extLst>
          </p:cNvPr>
          <p:cNvSpPr txBox="1"/>
          <p:nvPr/>
        </p:nvSpPr>
        <p:spPr>
          <a:xfrm>
            <a:off x="933474" y="2865794"/>
            <a:ext cx="6163419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AC2EBB2-DCC7-60EA-5595-3A6F0420BCE7}"/>
              </a:ext>
            </a:extLst>
          </p:cNvPr>
          <p:cNvSpPr txBox="1"/>
          <p:nvPr/>
        </p:nvSpPr>
        <p:spPr>
          <a:xfrm>
            <a:off x="933474" y="4375620"/>
            <a:ext cx="2307042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 err="1"/>
              <a:t>Lười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417AE3A-3DA6-FCD7-00FF-85E66F2F5E92}"/>
              </a:ext>
            </a:extLst>
          </p:cNvPr>
          <p:cNvSpPr txBox="1"/>
          <p:nvPr/>
        </p:nvSpPr>
        <p:spPr>
          <a:xfrm>
            <a:off x="933474" y="3622281"/>
            <a:ext cx="8744381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nl-NL" dirty="0"/>
              <a:t>Tích cực tham gia hoạt động nhóm để học hỏi từ các bạn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6F586E8-E2BE-A8D8-FE75-692A97ED1BB9}"/>
              </a:ext>
            </a:extLst>
          </p:cNvPr>
          <p:cNvSpPr txBox="1"/>
          <p:nvPr/>
        </p:nvSpPr>
        <p:spPr>
          <a:xfrm>
            <a:off x="933474" y="5128959"/>
            <a:ext cx="8190063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nl-NL" dirty="0"/>
              <a:t>Thích tìm hiểu và đặt câu hỏi về mọi </a:t>
            </a:r>
            <a:r>
              <a:rPr lang="nl-NL"/>
              <a:t>thứ xung quanh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33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3D3E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3D3E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3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3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3D3E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2" grpId="1" animBg="1"/>
      <p:bldP spid="3" grpId="0" animBg="1"/>
      <p:bldP spid="4" grpId="0" animBg="1"/>
      <p:bldP spid="4" grpId="1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814315D-4751-9321-7432-E935402EB90D}"/>
              </a:ext>
            </a:extLst>
          </p:cNvPr>
          <p:cNvSpPr txBox="1"/>
          <p:nvPr/>
        </p:nvSpPr>
        <p:spPr>
          <a:xfrm>
            <a:off x="2974566" y="843280"/>
            <a:ext cx="6242901" cy="669608"/>
          </a:xfrm>
          <a:prstGeom prst="roundRect">
            <a:avLst>
              <a:gd name="adj" fmla="val 22948"/>
            </a:avLst>
          </a:prstGeom>
          <a:solidFill>
            <a:srgbClr val="F8B0A4"/>
          </a:solidFill>
          <a:ln w="19050">
            <a:noFill/>
            <a:prstDash val="sysDash"/>
          </a:ln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2: </a:t>
            </a:r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Ham học hỏi có lợi ích gì?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3960DA3-370F-CE5E-BBCD-DD5B8C6FD50C}"/>
              </a:ext>
            </a:extLst>
          </p:cNvPr>
          <p:cNvSpPr txBox="1"/>
          <p:nvPr/>
        </p:nvSpPr>
        <p:spPr>
          <a:xfrm>
            <a:off x="1108364" y="2071951"/>
            <a:ext cx="1490521" cy="578882"/>
          </a:xfrm>
          <a:prstGeom prst="roundRect">
            <a:avLst/>
          </a:prstGeom>
          <a:solidFill>
            <a:srgbClr val="A3D3E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F8F4880-964E-F1FF-4222-8F71AB76434C}"/>
              </a:ext>
            </a:extLst>
          </p:cNvPr>
          <p:cNvSpPr txBox="1"/>
          <p:nvPr/>
        </p:nvSpPr>
        <p:spPr>
          <a:xfrm>
            <a:off x="1108364" y="2595417"/>
            <a:ext cx="9975272" cy="954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Ham học hỏi sẽ giúp chúng ta thêm hiểu biết và đạt được kết quả tốt trong học tập.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am học hỏi">
            <a:extLst>
              <a:ext uri="{FF2B5EF4-FFF2-40B4-BE49-F238E27FC236}">
                <a16:creationId xmlns:a16="http://schemas.microsoft.com/office/drawing/2014/main" id="{F5D086D8-560A-5E84-87FF-023731073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6987" y="1066860"/>
            <a:ext cx="859973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3800" b="1" dirty="0" err="1">
                <a:gradFill>
                  <a:gsLst>
                    <a:gs pos="100000">
                      <a:srgbClr val="C00000"/>
                    </a:gs>
                    <a:gs pos="0">
                      <a:srgbClr val="3F64C8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Dessert Menu Scrip" panose="00000500000000000000" pitchFamily="2" charset="0"/>
                <a:ea typeface="字魂105号-简雅黑" panose="00000500000000000000" pitchFamily="2" charset="-122"/>
                <a:cs typeface="#9Slide07 Itim" panose="00000500000000000000" pitchFamily="2" charset="-34"/>
              </a:rPr>
              <a:t>Luyện</a:t>
            </a:r>
            <a:r>
              <a:rPr lang="en-US" altLang="zh-CN" sz="13800" b="1" dirty="0">
                <a:gradFill>
                  <a:gsLst>
                    <a:gs pos="100000">
                      <a:srgbClr val="C00000"/>
                    </a:gs>
                    <a:gs pos="0">
                      <a:srgbClr val="3F64C8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Dessert Menu Scrip" panose="00000500000000000000" pitchFamily="2" charset="0"/>
                <a:ea typeface="字魂105号-简雅黑" panose="00000500000000000000" pitchFamily="2" charset="-122"/>
                <a:cs typeface="#9Slide07 Itim" panose="00000500000000000000" pitchFamily="2" charset="-34"/>
              </a:rPr>
              <a:t> </a:t>
            </a:r>
            <a:r>
              <a:rPr lang="en-US" altLang="zh-CN" sz="13800" b="1" dirty="0" err="1">
                <a:gradFill>
                  <a:gsLst>
                    <a:gs pos="100000">
                      <a:srgbClr val="C00000"/>
                    </a:gs>
                    <a:gs pos="0">
                      <a:srgbClr val="3F64C8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Dessert Menu Scrip" panose="00000500000000000000" pitchFamily="2" charset="0"/>
                <a:ea typeface="字魂105号-简雅黑" panose="00000500000000000000" pitchFamily="2" charset="-122"/>
                <a:cs typeface="#9Slide07 Itim" panose="00000500000000000000" pitchFamily="2" charset="-34"/>
              </a:rPr>
              <a:t>tập</a:t>
            </a:r>
            <a:endParaRPr lang="zh-CN" altLang="en-US" sz="13800" b="1" dirty="0">
              <a:gradFill>
                <a:gsLst>
                  <a:gs pos="100000">
                    <a:srgbClr val="C00000"/>
                  </a:gs>
                  <a:gs pos="0">
                    <a:srgbClr val="3F64C8"/>
                  </a:gs>
                </a:gsLst>
                <a:path path="circle">
                  <a:fillToRect l="100000" t="100000"/>
                </a:path>
              </a:gra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SVNDessert Menu Scrip" panose="00000500000000000000" pitchFamily="2" charset="0"/>
              <a:ea typeface="字魂105号-简雅黑" panose="00000500000000000000" pitchFamily="2" charset="-122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553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788FE65-A66B-0D44-818D-AB7BA56A9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0" b="97052" l="9409" r="90323">
                        <a14:foregroundMark x1="58065" y1="79115" x2="48387" y2="83047"/>
                        <a14:foregroundMark x1="74194" y1="80344" x2="79032" y2="85995"/>
                        <a14:foregroundMark x1="90860" y1="74939" x2="88441" y2="76904"/>
                        <a14:foregroundMark x1="61828" y1="33170" x2="66935" y2="37346"/>
                        <a14:foregroundMark x1="54301" y1="30221" x2="52688" y2="33661"/>
                        <a14:foregroundMark x1="65054" y1="3440" x2="72849" y2="10074"/>
                        <a14:foregroundMark x1="46505" y1="87469" x2="55914" y2="96560"/>
                        <a14:foregroundMark x1="65323" y1="96069" x2="73118" y2="97052"/>
                        <a14:foregroundMark x1="50269" y1="7371" x2="48925" y2="7125"/>
                        <a14:foregroundMark x1="72849" y1="94840" x2="77419" y2="94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102" y="3715035"/>
            <a:ext cx="2448049" cy="267837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E6AB6F5-C55B-7CA0-2453-7B168A161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2" b="96941" l="9783" r="92120">
                        <a14:foregroundMark x1="26359" y1="5647" x2="30163" y2="8471"/>
                        <a14:foregroundMark x1="31250" y1="87059" x2="45924" y2="95529"/>
                        <a14:foregroundMark x1="45924" y1="95529" x2="46739" y2="95529"/>
                        <a14:foregroundMark x1="47011" y1="42588" x2="49728" y2="42588"/>
                        <a14:foregroundMark x1="38043" y1="36235" x2="35598" y2="40706"/>
                        <a14:foregroundMark x1="90761" y1="52000" x2="92391" y2="51529"/>
                        <a14:foregroundMark x1="61141" y1="84941" x2="62772" y2="91059"/>
                        <a14:foregroundMark x1="30435" y1="96941" x2="18750" y2="88000"/>
                        <a14:foregroundMark x1="23641" y1="88235" x2="42120" y2="93176"/>
                        <a14:foregroundMark x1="42120" y1="93176" x2="53261" y2="92941"/>
                        <a14:foregroundMark x1="64946" y1="96235" x2="56793" y2="96000"/>
                        <a14:foregroundMark x1="30163" y1="92941" x2="19565" y2="90824"/>
                      </a14:backgroundRemoval>
                    </a14:imgEffect>
                  </a14:imgLayer>
                </a14:imgProps>
              </a:ext>
            </a:extLst>
          </a:blip>
          <a:srcRect b="4235"/>
          <a:stretch/>
        </p:blipFill>
        <p:spPr>
          <a:xfrm>
            <a:off x="3702275" y="3622671"/>
            <a:ext cx="2421726" cy="267837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67FACE4-B6F6-AA12-2B89-C1F297925B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67" b="93596" l="9840" r="94050">
                        <a14:foregroundMark x1="65446" y1="8867" x2="70252" y2="8867"/>
                        <a14:foregroundMark x1="58581" y1="60345" x2="51945" y2="71675"/>
                        <a14:foregroundMark x1="48055" y1="87192" x2="54920" y2="93350"/>
                        <a14:foregroundMark x1="43021" y1="52463" x2="48284" y2="44828"/>
                        <a14:foregroundMark x1="75515" y1="33744" x2="74142" y2="37685"/>
                        <a14:foregroundMark x1="62014" y1="40640" x2="46453" y2="50493"/>
                        <a14:foregroundMark x1="38673" y1="51970" x2="37071" y2="54187"/>
                        <a14:foregroundMark x1="69108" y1="62069" x2="64531" y2="70443"/>
                        <a14:foregroundMark x1="66133" y1="50985" x2="56751" y2="54187"/>
                        <a14:foregroundMark x1="94279" y1="47044" x2="92220" y2="49507"/>
                        <a14:foregroundMark x1="91076" y1="54187" x2="93822" y2="56650"/>
                        <a14:foregroundMark x1="37757" y1="86207" x2="35469" y2="89163"/>
                        <a14:foregroundMark x1="50572" y1="93596" x2="64531" y2="90640"/>
                        <a14:foregroundMark x1="74600" y1="84975" x2="59039" y2="92118"/>
                        <a14:foregroundMark x1="59039" y1="92118" x2="48970" y2="92857"/>
                        <a14:foregroundMark x1="70709" y1="56650" x2="74142" y2="60837"/>
                        <a14:backgroundMark x1="96110" y1="55665" x2="97254" y2="55665"/>
                      </a14:backgroundRemoval>
                    </a14:imgEffect>
                  </a14:imgLayer>
                </a14:imgProps>
              </a:ext>
            </a:extLst>
          </a:blip>
          <a:srcRect l="15789" t="-247"/>
          <a:stretch/>
        </p:blipFill>
        <p:spPr>
          <a:xfrm>
            <a:off x="6717570" y="3736255"/>
            <a:ext cx="2421726" cy="267837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888DA20-038D-9D1F-0046-1500207C4A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97381" l="7778" r="90000">
                        <a14:foregroundMark x1="7778" y1="50714" x2="7778" y2="49286"/>
                        <a14:foregroundMark x1="68889" y1="83571" x2="71667" y2="85238"/>
                        <a14:foregroundMark x1="55833" y1="12857" x2="60000" y2="8095"/>
                        <a14:foregroundMark x1="71667" y1="81429" x2="61667" y2="89762"/>
                        <a14:foregroundMark x1="50000" y1="42857" x2="51667" y2="42619"/>
                        <a14:foregroundMark x1="62222" y1="40714" x2="63056" y2="40714"/>
                        <a14:foregroundMark x1="67778" y1="86905" x2="59444" y2="90238"/>
                        <a14:foregroundMark x1="44722" y1="92143" x2="41111" y2="85476"/>
                        <a14:foregroundMark x1="55000" y1="79762" x2="75000" y2="86429"/>
                        <a14:foregroundMark x1="83611" y1="85476" x2="71944" y2="90476"/>
                        <a14:foregroundMark x1="39167" y1="89048" x2="34722" y2="86429"/>
                        <a14:foregroundMark x1="42222" y1="91905" x2="61389" y2="97381"/>
                        <a14:foregroundMark x1="61389" y1="97381" x2="62778" y2="96429"/>
                        <a14:foregroundMark x1="81667" y1="60714" x2="83889" y2="59524"/>
                        <a14:foregroundMark x1="40556" y1="59048" x2="34444" y2="56667"/>
                        <a14:foregroundMark x1="55000" y1="40000" x2="48889" y2="39762"/>
                        <a14:foregroundMark x1="58889" y1="4762" x2="62778" y2="6429"/>
                        <a14:foregroundMark x1="70000" y1="93571" x2="74444" y2="95000"/>
                        <a14:foregroundMark x1="80556" y1="92857" x2="52222" y2="95714"/>
                        <a14:foregroundMark x1="47778" y1="93810" x2="57778" y2="95238"/>
                        <a14:foregroundMark x1="53056" y1="95952" x2="61111" y2="97381"/>
                      </a14:backgroundRemoval>
                    </a14:imgEffect>
                  </a14:imgLayer>
                </a14:imgProps>
              </a:ext>
            </a:extLst>
          </a:blip>
          <a:srcRect l="4550" t="3095" r="6569"/>
          <a:stretch/>
        </p:blipFill>
        <p:spPr>
          <a:xfrm>
            <a:off x="9472030" y="3696558"/>
            <a:ext cx="2105666" cy="267837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9C62D50-9EF3-FDA1-A431-1186D4694AFE}"/>
              </a:ext>
            </a:extLst>
          </p:cNvPr>
          <p:cNvSpPr txBox="1"/>
          <p:nvPr/>
        </p:nvSpPr>
        <p:spPr>
          <a:xfrm>
            <a:off x="561186" y="556952"/>
            <a:ext cx="11016510" cy="1092518"/>
          </a:xfrm>
          <a:prstGeom prst="roundRect">
            <a:avLst>
              <a:gd name="adj" fmla="val 22948"/>
            </a:avLst>
          </a:prstGeom>
          <a:solidFill>
            <a:srgbClr val="F8B0A4"/>
          </a:solidFill>
          <a:ln w="190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tán thành hay không tán thành với ý kiến của bạn nào? Vì sao?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95494850-7E2A-AF54-231F-649C2D764F92}"/>
              </a:ext>
            </a:extLst>
          </p:cNvPr>
          <p:cNvGrpSpPr/>
          <p:nvPr/>
        </p:nvGrpSpPr>
        <p:grpSpPr>
          <a:xfrm>
            <a:off x="369140" y="1984975"/>
            <a:ext cx="2596401" cy="1574868"/>
            <a:chOff x="341247" y="1693812"/>
            <a:chExt cx="2596401" cy="1574868"/>
          </a:xfrm>
        </p:grpSpPr>
        <p:sp>
          <p:nvSpPr>
            <p:cNvPr id="15" name="Bong bóng Lời nói: Hình bầu dục 14">
              <a:extLst>
                <a:ext uri="{FF2B5EF4-FFF2-40B4-BE49-F238E27FC236}">
                  <a16:creationId xmlns:a16="http://schemas.microsoft.com/office/drawing/2014/main" id="{1E258CCD-5549-B5E3-EAF3-8272839150CA}"/>
                </a:ext>
              </a:extLst>
            </p:cNvPr>
            <p:cNvSpPr/>
            <p:nvPr/>
          </p:nvSpPr>
          <p:spPr>
            <a:xfrm>
              <a:off x="341247" y="1693812"/>
              <a:ext cx="2549134" cy="1574868"/>
            </a:xfrm>
            <a:prstGeom prst="wedgeEllipseCallout">
              <a:avLst>
                <a:gd name="adj1" fmla="val 15763"/>
                <a:gd name="adj2" fmla="val 65433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999E9BC-58AF-D754-FC76-50633449F638}"/>
                </a:ext>
              </a:extLst>
            </p:cNvPr>
            <p:cNvSpPr txBox="1"/>
            <p:nvPr/>
          </p:nvSpPr>
          <p:spPr>
            <a:xfrm>
              <a:off x="655769" y="1819527"/>
              <a:ext cx="22818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8E2E3A48-ED49-85EA-3270-CE814C65DBF9}"/>
              </a:ext>
            </a:extLst>
          </p:cNvPr>
          <p:cNvGrpSpPr/>
          <p:nvPr/>
        </p:nvGrpSpPr>
        <p:grpSpPr>
          <a:xfrm>
            <a:off x="3074317" y="2110690"/>
            <a:ext cx="2596401" cy="1574868"/>
            <a:chOff x="341247" y="1693812"/>
            <a:chExt cx="2596401" cy="1574868"/>
          </a:xfrm>
        </p:grpSpPr>
        <p:sp>
          <p:nvSpPr>
            <p:cNvPr id="19" name="Bong bóng Lời nói: Hình bầu dục 18">
              <a:extLst>
                <a:ext uri="{FF2B5EF4-FFF2-40B4-BE49-F238E27FC236}">
                  <a16:creationId xmlns:a16="http://schemas.microsoft.com/office/drawing/2014/main" id="{9C691504-353F-D82D-1F2A-07DBB577B42B}"/>
                </a:ext>
              </a:extLst>
            </p:cNvPr>
            <p:cNvSpPr/>
            <p:nvPr/>
          </p:nvSpPr>
          <p:spPr>
            <a:xfrm>
              <a:off x="341247" y="1693812"/>
              <a:ext cx="2549134" cy="1574868"/>
            </a:xfrm>
            <a:prstGeom prst="wedgeEllipseCallout">
              <a:avLst>
                <a:gd name="adj1" fmla="val 24821"/>
                <a:gd name="adj2" fmla="val 54876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AA8D2AB-2879-DA35-0DB0-F7D9380144D6}"/>
                </a:ext>
              </a:extLst>
            </p:cNvPr>
            <p:cNvSpPr txBox="1"/>
            <p:nvPr/>
          </p:nvSpPr>
          <p:spPr>
            <a:xfrm>
              <a:off x="655769" y="1819527"/>
              <a:ext cx="22818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Ham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AA4434E0-C730-DF4C-8F55-E1691CC60F6B}"/>
              </a:ext>
            </a:extLst>
          </p:cNvPr>
          <p:cNvGrpSpPr/>
          <p:nvPr/>
        </p:nvGrpSpPr>
        <p:grpSpPr>
          <a:xfrm>
            <a:off x="9094293" y="2047803"/>
            <a:ext cx="2632588" cy="1574868"/>
            <a:chOff x="594135" y="1687771"/>
            <a:chExt cx="2130637" cy="1574868"/>
          </a:xfrm>
        </p:grpSpPr>
        <p:sp>
          <p:nvSpPr>
            <p:cNvPr id="22" name="Bong bóng Lời nói: Hình bầu dục 21">
              <a:extLst>
                <a:ext uri="{FF2B5EF4-FFF2-40B4-BE49-F238E27FC236}">
                  <a16:creationId xmlns:a16="http://schemas.microsoft.com/office/drawing/2014/main" id="{96BDFF57-C528-277F-D7BE-D35E1186DED7}"/>
                </a:ext>
              </a:extLst>
            </p:cNvPr>
            <p:cNvSpPr/>
            <p:nvPr/>
          </p:nvSpPr>
          <p:spPr>
            <a:xfrm>
              <a:off x="594135" y="1687771"/>
              <a:ext cx="2067871" cy="1574868"/>
            </a:xfrm>
            <a:prstGeom prst="wedgeEllipseCallout">
              <a:avLst>
                <a:gd name="adj1" fmla="val 19986"/>
                <a:gd name="adj2" fmla="val 53117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9741559-D232-7482-95FA-E066C8724D6F}"/>
                </a:ext>
              </a:extLst>
            </p:cNvPr>
            <p:cNvSpPr txBox="1"/>
            <p:nvPr/>
          </p:nvSpPr>
          <p:spPr>
            <a:xfrm>
              <a:off x="783950" y="2013985"/>
              <a:ext cx="19408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CA5AB37E-C809-7BC0-6628-87B49D1BA587}"/>
              </a:ext>
            </a:extLst>
          </p:cNvPr>
          <p:cNvGrpSpPr/>
          <p:nvPr/>
        </p:nvGrpSpPr>
        <p:grpSpPr>
          <a:xfrm>
            <a:off x="5905251" y="2047803"/>
            <a:ext cx="3014313" cy="1574868"/>
            <a:chOff x="341248" y="1693812"/>
            <a:chExt cx="2439580" cy="1574868"/>
          </a:xfrm>
        </p:grpSpPr>
        <p:sp>
          <p:nvSpPr>
            <p:cNvPr id="25" name="Bong bóng Lời nói: Hình bầu dục 24">
              <a:extLst>
                <a:ext uri="{FF2B5EF4-FFF2-40B4-BE49-F238E27FC236}">
                  <a16:creationId xmlns:a16="http://schemas.microsoft.com/office/drawing/2014/main" id="{80663326-EC6B-CE50-B073-12CDDC517D9B}"/>
                </a:ext>
              </a:extLst>
            </p:cNvPr>
            <p:cNvSpPr/>
            <p:nvPr/>
          </p:nvSpPr>
          <p:spPr>
            <a:xfrm>
              <a:off x="341248" y="1693812"/>
              <a:ext cx="2439580" cy="1574868"/>
            </a:xfrm>
            <a:prstGeom prst="wedgeEllipseCallout">
              <a:avLst>
                <a:gd name="adj1" fmla="val 20844"/>
                <a:gd name="adj2" fmla="val 68365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5E57D3B-D7A7-CBBB-A673-D48B298EEF52}"/>
                </a:ext>
              </a:extLst>
            </p:cNvPr>
            <p:cNvSpPr txBox="1"/>
            <p:nvPr/>
          </p:nvSpPr>
          <p:spPr>
            <a:xfrm>
              <a:off x="632391" y="1783515"/>
              <a:ext cx="19408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ích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5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CDF7E2B-6297-3641-82A0-8B54899B4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40" b="97052" l="9409" r="90323">
                        <a14:foregroundMark x1="58065" y1="79115" x2="48387" y2="83047"/>
                        <a14:foregroundMark x1="74194" y1="80344" x2="79032" y2="85995"/>
                        <a14:foregroundMark x1="90860" y1="74939" x2="88441" y2="76904"/>
                        <a14:foregroundMark x1="61828" y1="33170" x2="66935" y2="37346"/>
                        <a14:foregroundMark x1="54301" y1="30221" x2="52688" y2="33661"/>
                        <a14:foregroundMark x1="65054" y1="3440" x2="72849" y2="10074"/>
                        <a14:foregroundMark x1="46505" y1="87469" x2="55914" y2="96560"/>
                        <a14:foregroundMark x1="65323" y1="96069" x2="73118" y2="97052"/>
                        <a14:foregroundMark x1="50269" y1="7371" x2="48925" y2="7125"/>
                        <a14:foregroundMark x1="72849" y1="94840" x2="77419" y2="94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302" y="3042420"/>
            <a:ext cx="2834886" cy="310160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D8FDE001-6A41-A0E2-8F49-7002DF02AE45}"/>
              </a:ext>
            </a:extLst>
          </p:cNvPr>
          <p:cNvGrpSpPr/>
          <p:nvPr/>
        </p:nvGrpSpPr>
        <p:grpSpPr>
          <a:xfrm>
            <a:off x="7812879" y="969818"/>
            <a:ext cx="3501873" cy="2049480"/>
            <a:chOff x="341247" y="1693812"/>
            <a:chExt cx="2549134" cy="1574868"/>
          </a:xfrm>
        </p:grpSpPr>
        <p:sp>
          <p:nvSpPr>
            <p:cNvPr id="6" name="Bong bóng Lời nói: Hình bầu dục 5">
              <a:extLst>
                <a:ext uri="{FF2B5EF4-FFF2-40B4-BE49-F238E27FC236}">
                  <a16:creationId xmlns:a16="http://schemas.microsoft.com/office/drawing/2014/main" id="{FD825CF7-34C5-C105-6BA6-75F749899512}"/>
                </a:ext>
              </a:extLst>
            </p:cNvPr>
            <p:cNvSpPr/>
            <p:nvPr/>
          </p:nvSpPr>
          <p:spPr>
            <a:xfrm>
              <a:off x="341247" y="1693812"/>
              <a:ext cx="2549134" cy="1574868"/>
            </a:xfrm>
            <a:prstGeom prst="wedgeEllipseCallout">
              <a:avLst>
                <a:gd name="adj1" fmla="val 24821"/>
                <a:gd name="adj2" fmla="val 54876"/>
              </a:avLst>
            </a:prstGeom>
            <a:noFill/>
            <a:ln w="19050">
              <a:solidFill>
                <a:srgbClr val="A3D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FB74AB4-C861-4E75-947A-E8043537BF42}"/>
                </a:ext>
              </a:extLst>
            </p:cNvPr>
            <p:cNvSpPr txBox="1"/>
            <p:nvPr/>
          </p:nvSpPr>
          <p:spPr>
            <a:xfrm>
              <a:off x="608502" y="2020065"/>
              <a:ext cx="2281879" cy="92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ED7EDB1D-14D9-1EBF-8CE5-D179C5BA1BC2}"/>
              </a:ext>
            </a:extLst>
          </p:cNvPr>
          <p:cNvGrpSpPr/>
          <p:nvPr/>
        </p:nvGrpSpPr>
        <p:grpSpPr>
          <a:xfrm>
            <a:off x="959498" y="1994557"/>
            <a:ext cx="6603998" cy="2493020"/>
            <a:chOff x="1208880" y="2351932"/>
            <a:chExt cx="6603998" cy="2493020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42CF112-E8F4-5CF4-4EF7-15F89D5A1CED}"/>
                </a:ext>
              </a:extLst>
            </p:cNvPr>
            <p:cNvSpPr txBox="1"/>
            <p:nvPr/>
          </p:nvSpPr>
          <p:spPr>
            <a:xfrm>
              <a:off x="1208880" y="2351932"/>
              <a:ext cx="3590244" cy="548521"/>
            </a:xfrm>
            <a:prstGeom prst="snipRoundRect">
              <a:avLst>
                <a:gd name="adj1" fmla="val 0"/>
                <a:gd name="adj2" fmla="val 43609"/>
              </a:avLst>
            </a:prstGeom>
            <a:solidFill>
              <a:srgbClr val="A3D3E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Ý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D2B804D-AF64-56A5-1902-E7301A7D194C}"/>
                </a:ext>
              </a:extLst>
            </p:cNvPr>
            <p:cNvSpPr txBox="1"/>
            <p:nvPr/>
          </p:nvSpPr>
          <p:spPr>
            <a:xfrm>
              <a:off x="1208880" y="2893584"/>
              <a:ext cx="6603998" cy="19513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tán thành vì: Học hỏi từ người khác không phải là thiếu tự tin mà là mở rộng sự hiểu biết cho bản thân.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5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1077</Words>
  <Application>Microsoft Office PowerPoint</Application>
  <PresentationFormat>Widescreen</PresentationFormat>
  <Paragraphs>73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#9Slide05 Bodega Script</vt:lpstr>
      <vt:lpstr>#9Slide07 HoneyCream</vt:lpstr>
      <vt:lpstr>#9Slide07 Itim</vt:lpstr>
      <vt:lpstr>#9Slide07 SVNDessert Menu Scrip</vt:lpstr>
      <vt:lpstr>.VnMemorandum</vt:lpstr>
      <vt:lpstr>Arial</vt:lpstr>
      <vt:lpstr>Calibri</vt:lpstr>
      <vt:lpstr>Calibri Light</vt:lpstr>
      <vt:lpstr>Cambria</vt:lpstr>
      <vt:lpstr>Coiny</vt:lpstr>
      <vt:lpstr>等线</vt:lpstr>
      <vt:lpstr>Fredoka One</vt:lpstr>
      <vt:lpstr>LNTH-Kids  Chinese Font 1</vt:lpstr>
      <vt:lpstr>M PLUS Rounded 1c</vt:lpstr>
      <vt:lpstr>SVN-Dancing Script</vt:lpstr>
      <vt:lpstr>SVN-Newton</vt:lpstr>
      <vt:lpstr>SVN-Ready</vt:lpstr>
      <vt:lpstr>Times New Roman</vt:lpstr>
      <vt:lpstr>UTM Avo</vt:lpstr>
      <vt:lpstr>UVN Van Chuong Nang</vt:lpstr>
      <vt:lpstr>Wingdings</vt:lpstr>
      <vt:lpstr>Zilla Slab</vt:lpstr>
      <vt:lpstr>字魂105号-简雅黑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10</cp:revision>
  <dcterms:created xsi:type="dcterms:W3CDTF">2022-10-16T14:19:33Z</dcterms:created>
  <dcterms:modified xsi:type="dcterms:W3CDTF">2024-11-28T03:15:10Z</dcterms:modified>
</cp:coreProperties>
</file>