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101F8-E52B-40CF-B7D4-C60477DBAC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CE8B4-6D9B-4C5D-A6E5-913AB6695CA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5567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575575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984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111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0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230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480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0237-5DC1-44B7-9CD4-6AD0EE903199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B926-1ACD-4321-B67A-48D6895C0C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3917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0237-5DC1-44B7-9CD4-6AD0EE903199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B926-1ACD-4321-B67A-48D6895C0C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5656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0237-5DC1-44B7-9CD4-6AD0EE903199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B926-1ACD-4321-B67A-48D6895C0C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2246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1_Blank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E646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196;p25"/>
          <p:cNvSpPr/>
          <p:nvPr userDrawn="1"/>
        </p:nvSpPr>
        <p:spPr>
          <a:xfrm>
            <a:off x="4925300" y="352961"/>
            <a:ext cx="2269763" cy="185277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196;p25"/>
          <p:cNvSpPr/>
          <p:nvPr userDrawn="1"/>
        </p:nvSpPr>
        <p:spPr>
          <a:xfrm>
            <a:off x="4826912" y="391559"/>
            <a:ext cx="2269763" cy="185277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4925300" y="947023"/>
            <a:ext cx="216918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CHỦ</a:t>
            </a:r>
            <a:r>
              <a:rPr lang="en-US" sz="3733" baseline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 ĐỀ 9</a:t>
            </a:r>
            <a:endParaRPr lang="en-US" sz="3733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E6464"/>
              </a:solidFill>
              <a:latin typeface="UTM Cookies" panose="02040603050506020204" pitchFamily="18" charset="0"/>
            </a:endParaRPr>
          </a:p>
        </p:txBody>
      </p: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76843" y="485940"/>
            <a:ext cx="4839045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9525" cmpd="thickThin">
                  <a:solidFill>
                    <a:srgbClr val="7030A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EM TÌM HIỂU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97966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0237-5DC1-44B7-9CD4-6AD0EE903199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B926-1ACD-4321-B67A-48D6895C0C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572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0237-5DC1-44B7-9CD4-6AD0EE903199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B926-1ACD-4321-B67A-48D6895C0C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9660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0237-5DC1-44B7-9CD4-6AD0EE903199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B926-1ACD-4321-B67A-48D6895C0C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3335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0237-5DC1-44B7-9CD4-6AD0EE903199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B926-1ACD-4321-B67A-48D6895C0C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848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0237-5DC1-44B7-9CD4-6AD0EE903199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B926-1ACD-4321-B67A-48D6895C0C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0846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0237-5DC1-44B7-9CD4-6AD0EE903199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B926-1ACD-4321-B67A-48D6895C0C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3498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0237-5DC1-44B7-9CD4-6AD0EE903199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B926-1ACD-4321-B67A-48D6895C0C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1806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0237-5DC1-44B7-9CD4-6AD0EE903199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B926-1ACD-4321-B67A-48D6895C0C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1271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40237-5DC1-44B7-9CD4-6AD0EE903199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AB926-1ACD-4321-B67A-48D6895C0C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3518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openxmlformats.org/officeDocument/2006/relationships/notesSlide" Target="../notesSlides/notesSlide3.xml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1.wdp"/><Relationship Id="rId18" Type="http://schemas.openxmlformats.org/officeDocument/2006/relationships/image" Target="../media/image20.png"/><Relationship Id="rId3" Type="http://schemas.microsoft.com/office/2007/relationships/hdphoto" Target="../media/hdphoto2.wdp"/><Relationship Id="rId21" Type="http://schemas.microsoft.com/office/2007/relationships/hdphoto" Target="../media/hdphoto15.wdp"/><Relationship Id="rId7" Type="http://schemas.microsoft.com/office/2007/relationships/hdphoto" Target="../media/hdphoto8.wdp"/><Relationship Id="rId12" Type="http://schemas.openxmlformats.org/officeDocument/2006/relationships/image" Target="../media/image17.png"/><Relationship Id="rId17" Type="http://schemas.microsoft.com/office/2007/relationships/hdphoto" Target="../media/hdphoto13.wdp"/><Relationship Id="rId2" Type="http://schemas.openxmlformats.org/officeDocument/2006/relationships/image" Target="../media/image12.pn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23" Type="http://schemas.microsoft.com/office/2007/relationships/hdphoto" Target="../media/hdphoto16.wdp"/><Relationship Id="rId10" Type="http://schemas.openxmlformats.org/officeDocument/2006/relationships/image" Target="../media/image16.png"/><Relationship Id="rId19" Type="http://schemas.microsoft.com/office/2007/relationships/hdphoto" Target="../media/hdphoto14.wdp"/><Relationship Id="rId4" Type="http://schemas.openxmlformats.org/officeDocument/2006/relationships/image" Target="../media/image13.png"/><Relationship Id="rId9" Type="http://schemas.microsoft.com/office/2007/relationships/hdphoto" Target="../media/hdphoto9.wdp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24.png"/><Relationship Id="rId4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4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4335" y="1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3733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7" y="1090864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5</a:t>
            </a:r>
            <a:endParaRPr lang="en-US" sz="5400" spc="-151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774679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Hoạt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động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trải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nghiệm</a:t>
            </a:r>
            <a:endParaRPr lang="en-US" sz="5400" b="1" dirty="0" smtClean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Hoạt</a:t>
            </a:r>
            <a:r>
              <a:rPr lang="en-US" sz="540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động</a:t>
            </a:r>
            <a:r>
              <a:rPr lang="en-US" sz="540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giáo</a:t>
            </a:r>
            <a:r>
              <a:rPr lang="en-US" sz="540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dục</a:t>
            </a:r>
            <a:r>
              <a:rPr lang="en-US" sz="540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theo</a:t>
            </a:r>
            <a:r>
              <a:rPr lang="en-US" sz="540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chủ</a:t>
            </a:r>
            <a:r>
              <a:rPr lang="en-US" sz="540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đề</a:t>
            </a:r>
            <a:r>
              <a:rPr lang="en-US" sz="540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540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Thời</a:t>
            </a:r>
            <a:r>
              <a:rPr lang="en-US" sz="540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gian</a:t>
            </a:r>
            <a:r>
              <a:rPr lang="en-US" sz="540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biểu</a:t>
            </a:r>
            <a:r>
              <a:rPr lang="en-US" sz="540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em</a:t>
            </a:r>
            <a:r>
              <a:rPr lang="en-US" sz="540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.</a:t>
            </a:r>
            <a:endParaRPr lang="en-US" sz="5400" b="1" dirty="0" smtClean="0"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771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2664178" y="196663"/>
            <a:ext cx="6171260" cy="601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20526025804_wm_shs-hoat-dong-trai-nghiem-3">
            <a:extLst>
              <a:ext uri="{FF2B5EF4-FFF2-40B4-BE49-F238E27FC236}">
                <a16:creationId xmlns:a16="http://schemas.microsoft.com/office/drawing/2014/main" id="{9AD5626D-6B77-465E-891D-C21FCA5CF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6" t="69073" r="17333" b="6721"/>
          <a:stretch/>
        </p:blipFill>
        <p:spPr bwMode="auto">
          <a:xfrm>
            <a:off x="6096000" y="3429001"/>
            <a:ext cx="2739437" cy="280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768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34568E-6 L -0.45973 -0.204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86" y="-10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id="{741F76CD-AC2C-456E-9676-88EF46B606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6" t="69073" r="17333" b="6721"/>
          <a:stretch/>
        </p:blipFill>
        <p:spPr bwMode="auto">
          <a:xfrm>
            <a:off x="529390" y="2028557"/>
            <a:ext cx="2739437" cy="280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mũi tên xanh - Màu xanh mũi tên xuống nhãn yếu tố png tải về - Miễn phí  trong suốt Màu Xanh png Tải về.">
            <a:extLst>
              <a:ext uri="{FF2B5EF4-FFF2-40B4-BE49-F238E27FC236}">
                <a16:creationId xmlns:a16="http://schemas.microsoft.com/office/drawing/2014/main" id="{10B7A943-1240-4373-8667-63EC1439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23200">
            <a:off x="2999195" y="990652"/>
            <a:ext cx="877387" cy="148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AF3FD8-9225-49A7-8F62-F1ABDBA72BCF}"/>
              </a:ext>
            </a:extLst>
          </p:cNvPr>
          <p:cNvSpPr/>
          <p:nvPr/>
        </p:nvSpPr>
        <p:spPr>
          <a:xfrm>
            <a:off x="4298128" y="758225"/>
            <a:ext cx="4127089" cy="973495"/>
          </a:xfrm>
          <a:prstGeom prst="roundRect">
            <a:avLst>
              <a:gd name="adj" fmla="val 254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373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mũi tên xanh - Màu xanh mũi tên xuống nhãn yếu tố png tải về - Miễn phí  trong suốt Màu Xanh png Tải về.">
            <a:extLst>
              <a:ext uri="{FF2B5EF4-FFF2-40B4-BE49-F238E27FC236}">
                <a16:creationId xmlns:a16="http://schemas.microsoft.com/office/drawing/2014/main" id="{74B42B0F-3F63-4787-BA25-B9BB45F7C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20990">
            <a:off x="3675565" y="2387836"/>
            <a:ext cx="877387" cy="148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0180C1-A586-42DC-85C2-874F24558961}"/>
              </a:ext>
            </a:extLst>
          </p:cNvPr>
          <p:cNvSpPr/>
          <p:nvPr/>
        </p:nvSpPr>
        <p:spPr>
          <a:xfrm>
            <a:off x="4814285" y="2477033"/>
            <a:ext cx="4127089" cy="1324699"/>
          </a:xfrm>
          <a:prstGeom prst="roundRect">
            <a:avLst>
              <a:gd name="adj" fmla="val 254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129753-0C76-43C5-AB22-3A00FFF1C9C8}"/>
              </a:ext>
            </a:extLst>
          </p:cNvPr>
          <p:cNvSpPr txBox="1"/>
          <p:nvPr/>
        </p:nvSpPr>
        <p:spPr>
          <a:xfrm>
            <a:off x="8941374" y="896157"/>
            <a:ext cx="198922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18:30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3D7B6F-362A-45AE-A0D9-921B2DCE5B2C}"/>
              </a:ext>
            </a:extLst>
          </p:cNvPr>
          <p:cNvSpPr txBox="1"/>
          <p:nvPr/>
        </p:nvSpPr>
        <p:spPr>
          <a:xfrm>
            <a:off x="9108179" y="2691025"/>
            <a:ext cx="198922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19:00</a:t>
            </a:r>
          </a:p>
        </p:txBody>
      </p:sp>
      <p:pic>
        <p:nvPicPr>
          <p:cNvPr id="12" name="Picture 2" descr="mũi tên xanh - Màu xanh mũi tên xuống nhãn yếu tố png tải về - Miễn phí  trong suốt Màu Xanh png Tải về.">
            <a:extLst>
              <a:ext uri="{FF2B5EF4-FFF2-40B4-BE49-F238E27FC236}">
                <a16:creationId xmlns:a16="http://schemas.microsoft.com/office/drawing/2014/main" id="{174D40DD-74CE-45F8-B381-ED1FAB303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9010" flipV="1">
            <a:off x="3363353" y="4022770"/>
            <a:ext cx="877387" cy="148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7BB8403-DF25-469A-A86A-FC8BC030E497}"/>
              </a:ext>
            </a:extLst>
          </p:cNvPr>
          <p:cNvSpPr/>
          <p:nvPr/>
        </p:nvSpPr>
        <p:spPr>
          <a:xfrm>
            <a:off x="4647480" y="4387993"/>
            <a:ext cx="4127089" cy="911619"/>
          </a:xfrm>
          <a:prstGeom prst="roundRect">
            <a:avLst>
              <a:gd name="adj" fmla="val 254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73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9788D9-1E63-4AF6-B2C2-8D633AC5A5AD}"/>
              </a:ext>
            </a:extLst>
          </p:cNvPr>
          <p:cNvSpPr txBox="1"/>
          <p:nvPr/>
        </p:nvSpPr>
        <p:spPr>
          <a:xfrm>
            <a:off x="8941374" y="4601985"/>
            <a:ext cx="198922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19:30</a:t>
            </a:r>
          </a:p>
        </p:txBody>
      </p:sp>
    </p:spTree>
    <p:extLst>
      <p:ext uri="{BB962C8B-B14F-4D97-AF65-F5344CB8AC3E}">
        <p14:creationId xmlns:p14="http://schemas.microsoft.com/office/powerpoint/2010/main" val="30557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10" grpId="0"/>
          <p:bldP spid="11" grpId="0"/>
          <p:bldP spid="13" grpId="0" animBg="1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10" grpId="0"/>
          <p:bldP spid="11" grpId="0"/>
          <p:bldP spid="13" grpId="0" animBg="1"/>
          <p:bldP spid="14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id="{15CA2373-E52F-4D5A-BBDD-6F8ACB87C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t="17558" r="6862" b="13744"/>
          <a:stretch/>
        </p:blipFill>
        <p:spPr bwMode="auto">
          <a:xfrm>
            <a:off x="5960533" y="0"/>
            <a:ext cx="61261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AC89BD-A7C4-49F3-89FE-BCF80F6B94F6}"/>
              </a:ext>
            </a:extLst>
          </p:cNvPr>
          <p:cNvSpPr txBox="1"/>
          <p:nvPr/>
        </p:nvSpPr>
        <p:spPr>
          <a:xfrm>
            <a:off x="436505" y="1336120"/>
            <a:ext cx="50617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89" indent="-457189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89" indent="-457189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6098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KI- Cách lập thời gian biểu- Kỹ năng sống tiểu học - Kỹ năng sống">
            <a:hlinkClick r:id="" action="ppaction://media"/>
            <a:extLst>
              <a:ext uri="{FF2B5EF4-FFF2-40B4-BE49-F238E27FC236}">
                <a16:creationId xmlns:a16="http://schemas.microsoft.com/office/drawing/2014/main" id="{EDB2CBEC-5461-4805-A009-49F396A8B6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573" end="128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9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E3DB6-B7C9-49CB-9D07-2E9C4352DC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7" t="5465" r="14074" b="5163"/>
          <a:stretch/>
        </p:blipFill>
        <p:spPr>
          <a:xfrm>
            <a:off x="-1273791" y="0"/>
            <a:ext cx="8141107" cy="6858000"/>
          </a:xfrm>
          <a:prstGeom prst="rect">
            <a:avLst/>
          </a:prstGeom>
        </p:spPr>
      </p:pic>
      <p:pic>
        <p:nvPicPr>
          <p:cNvPr id="3" name="Picture 2" descr="20220526025804_wm_shs-hoat-dong-trai-nghiem-3">
            <a:extLst>
              <a:ext uri="{FF2B5EF4-FFF2-40B4-BE49-F238E27FC236}">
                <a16:creationId xmlns:a16="http://schemas.microsoft.com/office/drawing/2014/main" id="{20E7D3CE-B473-4691-A585-C2EA98F46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t="17558" r="6862" b="13744"/>
          <a:stretch/>
        </p:blipFill>
        <p:spPr bwMode="auto">
          <a:xfrm>
            <a:off x="6065896" y="0"/>
            <a:ext cx="61261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18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3C18F9-29AB-4AEF-8E34-6152CED55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35" t="28522" r="12222" b="25804"/>
          <a:stretch/>
        </p:blipFill>
        <p:spPr>
          <a:xfrm>
            <a:off x="577467" y="1158991"/>
            <a:ext cx="11216533" cy="376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45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5113D6C0-F57A-4511-94BA-F2530EE5DF84}"/>
              </a:ext>
            </a:extLst>
          </p:cNvPr>
          <p:cNvSpPr/>
          <p:nvPr/>
        </p:nvSpPr>
        <p:spPr>
          <a:xfrm>
            <a:off x="156117" y="1386325"/>
            <a:ext cx="3261641" cy="150581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1E4756A1-C363-4647-9D9D-4380B9E5B07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90653" y="1683567"/>
            <a:ext cx="3583259" cy="1009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UTM Androgyne" panose="02040603050506020204" pitchFamily="18" charset="0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733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24F90E-FB2F-41D2-9F7F-719B8004CECC}"/>
              </a:ext>
            </a:extLst>
          </p:cNvPr>
          <p:cNvSpPr/>
          <p:nvPr/>
        </p:nvSpPr>
        <p:spPr>
          <a:xfrm>
            <a:off x="7196254" y="490653"/>
            <a:ext cx="4505093" cy="2051825"/>
          </a:xfrm>
          <a:prstGeom prst="rect">
            <a:avLst/>
          </a:prstGeom>
          <a:solidFill>
            <a:srgbClr val="FE6464"/>
          </a:solidFill>
          <a:ln>
            <a:solidFill>
              <a:srgbClr val="FE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C10B1A-4361-4BB5-BE56-FE4CC4EE4D4A}"/>
              </a:ext>
            </a:extLst>
          </p:cNvPr>
          <p:cNvSpPr/>
          <p:nvPr/>
        </p:nvSpPr>
        <p:spPr>
          <a:xfrm>
            <a:off x="6695391" y="1007282"/>
            <a:ext cx="289304" cy="558603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6904FF-B32A-440C-91BC-BEDB429EC74B}"/>
              </a:ext>
            </a:extLst>
          </p:cNvPr>
          <p:cNvSpPr txBox="1"/>
          <p:nvPr/>
        </p:nvSpPr>
        <p:spPr>
          <a:xfrm>
            <a:off x="7330069" y="996176"/>
            <a:ext cx="547153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" panose="020B0502040204020203" pitchFamily="34" charset="-34"/>
                <a:cs typeface="Leelawadee UI" panose="020B0502040204020203" pitchFamily="34" charset="-34"/>
              </a:rPr>
              <a:t>NẾP SỐNG ĐẸP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014B8EF-E806-4694-B2DB-D3F9FA762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98440" y="2892141"/>
            <a:ext cx="6494309" cy="756000"/>
          </a:xfrm>
        </p:spPr>
        <p:txBody>
          <a:bodyPr/>
          <a:lstStyle/>
          <a:p>
            <a:pPr marL="626518" indent="-457189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A16220-2D31-46C0-B0A2-AA31588FFEC2}"/>
              </a:ext>
            </a:extLst>
          </p:cNvPr>
          <p:cNvSpPr/>
          <p:nvPr/>
        </p:nvSpPr>
        <p:spPr>
          <a:xfrm>
            <a:off x="8974113" y="6335843"/>
            <a:ext cx="2558321" cy="522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2" name="Google Shape;218;p28">
            <a:extLst>
              <a:ext uri="{FF2B5EF4-FFF2-40B4-BE49-F238E27FC236}">
                <a16:creationId xmlns:a16="http://schemas.microsoft.com/office/drawing/2014/main" id="{032111A3-8A18-4342-AB88-39244174617C}"/>
              </a:ext>
            </a:extLst>
          </p:cNvPr>
          <p:cNvGrpSpPr/>
          <p:nvPr/>
        </p:nvGrpSpPr>
        <p:grpSpPr>
          <a:xfrm rot="-668250">
            <a:off x="223115" y="5954791"/>
            <a:ext cx="1133204" cy="762104"/>
            <a:chOff x="6429375" y="2405775"/>
            <a:chExt cx="528050" cy="355125"/>
          </a:xfrm>
        </p:grpSpPr>
        <p:sp>
          <p:nvSpPr>
            <p:cNvPr id="13" name="Google Shape;219;p28">
              <a:extLst>
                <a:ext uri="{FF2B5EF4-FFF2-40B4-BE49-F238E27FC236}">
                  <a16:creationId xmlns:a16="http://schemas.microsoft.com/office/drawing/2014/main" id="{BE8C5D35-8822-40FB-8404-95BE35258384}"/>
                </a:ext>
              </a:extLst>
            </p:cNvPr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220;p28">
              <a:extLst>
                <a:ext uri="{FF2B5EF4-FFF2-40B4-BE49-F238E27FC236}">
                  <a16:creationId xmlns:a16="http://schemas.microsoft.com/office/drawing/2014/main" id="{02D988A4-CC4A-41B8-B328-9CC36EE1D312}"/>
                </a:ext>
              </a:extLst>
            </p:cNvPr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221;p28">
              <a:extLst>
                <a:ext uri="{FF2B5EF4-FFF2-40B4-BE49-F238E27FC236}">
                  <a16:creationId xmlns:a16="http://schemas.microsoft.com/office/drawing/2014/main" id="{CAD62CB8-CC53-4AA5-87A7-C465210BC061}"/>
                </a:ext>
              </a:extLst>
            </p:cNvPr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222;p28">
              <a:extLst>
                <a:ext uri="{FF2B5EF4-FFF2-40B4-BE49-F238E27FC236}">
                  <a16:creationId xmlns:a16="http://schemas.microsoft.com/office/drawing/2014/main" id="{E568A940-B052-4A2F-8872-766E58789DA7}"/>
                </a:ext>
              </a:extLst>
            </p:cNvPr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223;p28">
              <a:extLst>
                <a:ext uri="{FF2B5EF4-FFF2-40B4-BE49-F238E27FC236}">
                  <a16:creationId xmlns:a16="http://schemas.microsoft.com/office/drawing/2014/main" id="{0D85000C-FA7E-4560-811B-3E3A41D0AD2B}"/>
                </a:ext>
              </a:extLst>
            </p:cNvPr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224;p28">
              <a:extLst>
                <a:ext uri="{FF2B5EF4-FFF2-40B4-BE49-F238E27FC236}">
                  <a16:creationId xmlns:a16="http://schemas.microsoft.com/office/drawing/2014/main" id="{CF6992DF-6CAD-4040-AFA6-90B4200A01B9}"/>
                </a:ext>
              </a:extLst>
            </p:cNvPr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225;p28">
              <a:extLst>
                <a:ext uri="{FF2B5EF4-FFF2-40B4-BE49-F238E27FC236}">
                  <a16:creationId xmlns:a16="http://schemas.microsoft.com/office/drawing/2014/main" id="{06EF5688-72AB-410D-A6FF-A6FA32C23B1A}"/>
                </a:ext>
              </a:extLst>
            </p:cNvPr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0" name="Google Shape;227;p28">
            <a:extLst>
              <a:ext uri="{FF2B5EF4-FFF2-40B4-BE49-F238E27FC236}">
                <a16:creationId xmlns:a16="http://schemas.microsoft.com/office/drawing/2014/main" id="{7BABC70D-AF26-40CA-A857-D503FB501CAC}"/>
              </a:ext>
            </a:extLst>
          </p:cNvPr>
          <p:cNvGrpSpPr/>
          <p:nvPr/>
        </p:nvGrpSpPr>
        <p:grpSpPr>
          <a:xfrm>
            <a:off x="7492283" y="2139234"/>
            <a:ext cx="2242643" cy="1770564"/>
            <a:chOff x="4582100" y="3095150"/>
            <a:chExt cx="581650" cy="417350"/>
          </a:xfrm>
        </p:grpSpPr>
        <p:sp>
          <p:nvSpPr>
            <p:cNvPr id="21" name="Google Shape;228;p28">
              <a:extLst>
                <a:ext uri="{FF2B5EF4-FFF2-40B4-BE49-F238E27FC236}">
                  <a16:creationId xmlns:a16="http://schemas.microsoft.com/office/drawing/2014/main" id="{AB19BFB7-25B1-4459-AB74-362543175EF4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229;p28">
              <a:extLst>
                <a:ext uri="{FF2B5EF4-FFF2-40B4-BE49-F238E27FC236}">
                  <a16:creationId xmlns:a16="http://schemas.microsoft.com/office/drawing/2014/main" id="{28158E00-1C6C-4573-8B0E-619C6AEA1BEF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230;p28">
              <a:extLst>
                <a:ext uri="{FF2B5EF4-FFF2-40B4-BE49-F238E27FC236}">
                  <a16:creationId xmlns:a16="http://schemas.microsoft.com/office/drawing/2014/main" id="{DFDFF252-71CA-4584-83FD-461C19F0D088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231;p28">
              <a:extLst>
                <a:ext uri="{FF2B5EF4-FFF2-40B4-BE49-F238E27FC236}">
                  <a16:creationId xmlns:a16="http://schemas.microsoft.com/office/drawing/2014/main" id="{A6F39B6A-D85B-41EF-BD60-9AA46B91E11F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232;p28">
              <a:extLst>
                <a:ext uri="{FF2B5EF4-FFF2-40B4-BE49-F238E27FC236}">
                  <a16:creationId xmlns:a16="http://schemas.microsoft.com/office/drawing/2014/main" id="{F8AB70B2-FC6B-4B34-A96A-9ED1DE44AD6E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233;p28">
              <a:extLst>
                <a:ext uri="{FF2B5EF4-FFF2-40B4-BE49-F238E27FC236}">
                  <a16:creationId xmlns:a16="http://schemas.microsoft.com/office/drawing/2014/main" id="{DA8CB6E9-38D0-4FAF-A475-49F631A26AD9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234;p28">
              <a:extLst>
                <a:ext uri="{FF2B5EF4-FFF2-40B4-BE49-F238E27FC236}">
                  <a16:creationId xmlns:a16="http://schemas.microsoft.com/office/drawing/2014/main" id="{4CB82CB3-9AC7-4739-B05C-CDC9D133DDE7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235;p28">
              <a:extLst>
                <a:ext uri="{FF2B5EF4-FFF2-40B4-BE49-F238E27FC236}">
                  <a16:creationId xmlns:a16="http://schemas.microsoft.com/office/drawing/2014/main" id="{A4900D5C-3EC7-4E2E-BDB5-9AAF806F3478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236;p28">
              <a:extLst>
                <a:ext uri="{FF2B5EF4-FFF2-40B4-BE49-F238E27FC236}">
                  <a16:creationId xmlns:a16="http://schemas.microsoft.com/office/drawing/2014/main" id="{2CD79E80-0CB7-4B06-B1DC-B499519EF858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237;p28">
              <a:extLst>
                <a:ext uri="{FF2B5EF4-FFF2-40B4-BE49-F238E27FC236}">
                  <a16:creationId xmlns:a16="http://schemas.microsoft.com/office/drawing/2014/main" id="{90A62C79-6A44-4BCF-AF74-624183757987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238;p28">
              <a:extLst>
                <a:ext uri="{FF2B5EF4-FFF2-40B4-BE49-F238E27FC236}">
                  <a16:creationId xmlns:a16="http://schemas.microsoft.com/office/drawing/2014/main" id="{412BDE46-B951-4C44-A0D1-5BD71812BC37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239;p28">
              <a:extLst>
                <a:ext uri="{FF2B5EF4-FFF2-40B4-BE49-F238E27FC236}">
                  <a16:creationId xmlns:a16="http://schemas.microsoft.com/office/drawing/2014/main" id="{84D7D863-86B3-40D7-81B9-DEF4EE76391B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240;p28">
              <a:extLst>
                <a:ext uri="{FF2B5EF4-FFF2-40B4-BE49-F238E27FC236}">
                  <a16:creationId xmlns:a16="http://schemas.microsoft.com/office/drawing/2014/main" id="{390BCF70-C781-4F87-B62C-057182D44A6E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241;p28">
              <a:extLst>
                <a:ext uri="{FF2B5EF4-FFF2-40B4-BE49-F238E27FC236}">
                  <a16:creationId xmlns:a16="http://schemas.microsoft.com/office/drawing/2014/main" id="{FE2D6147-E7FA-4FD8-84A0-2DD5CE3DEABE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242;p28">
              <a:extLst>
                <a:ext uri="{FF2B5EF4-FFF2-40B4-BE49-F238E27FC236}">
                  <a16:creationId xmlns:a16="http://schemas.microsoft.com/office/drawing/2014/main" id="{332F7545-B6EE-460C-8131-73A026AC41DD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243;p28">
              <a:extLst>
                <a:ext uri="{FF2B5EF4-FFF2-40B4-BE49-F238E27FC236}">
                  <a16:creationId xmlns:a16="http://schemas.microsoft.com/office/drawing/2014/main" id="{320075C6-DDBA-421C-B950-306B0242A539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244;p28">
              <a:extLst>
                <a:ext uri="{FF2B5EF4-FFF2-40B4-BE49-F238E27FC236}">
                  <a16:creationId xmlns:a16="http://schemas.microsoft.com/office/drawing/2014/main" id="{F0E76529-7B2A-4C66-BA3D-133A3F79B04F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245;p28">
              <a:extLst>
                <a:ext uri="{FF2B5EF4-FFF2-40B4-BE49-F238E27FC236}">
                  <a16:creationId xmlns:a16="http://schemas.microsoft.com/office/drawing/2014/main" id="{68355071-52D9-40FC-AA73-DBB7D04971A3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246;p28">
              <a:extLst>
                <a:ext uri="{FF2B5EF4-FFF2-40B4-BE49-F238E27FC236}">
                  <a16:creationId xmlns:a16="http://schemas.microsoft.com/office/drawing/2014/main" id="{9FC22863-BDF6-46FB-A8E9-42FFE7AA39B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247;p28">
              <a:extLst>
                <a:ext uri="{FF2B5EF4-FFF2-40B4-BE49-F238E27FC236}">
                  <a16:creationId xmlns:a16="http://schemas.microsoft.com/office/drawing/2014/main" id="{D9F9227E-EE15-4222-B64F-1550C3C51D7C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248;p28">
              <a:extLst>
                <a:ext uri="{FF2B5EF4-FFF2-40B4-BE49-F238E27FC236}">
                  <a16:creationId xmlns:a16="http://schemas.microsoft.com/office/drawing/2014/main" id="{BD86B0C0-0314-4278-9659-73AE89C1A50E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249;p28">
              <a:extLst>
                <a:ext uri="{FF2B5EF4-FFF2-40B4-BE49-F238E27FC236}">
                  <a16:creationId xmlns:a16="http://schemas.microsoft.com/office/drawing/2014/main" id="{8D9298AC-F65B-4CFD-8410-79441956688B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250;p28">
              <a:extLst>
                <a:ext uri="{FF2B5EF4-FFF2-40B4-BE49-F238E27FC236}">
                  <a16:creationId xmlns:a16="http://schemas.microsoft.com/office/drawing/2014/main" id="{A5217418-0A6F-4B6D-A048-31E5247B7048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251;p28">
              <a:extLst>
                <a:ext uri="{FF2B5EF4-FFF2-40B4-BE49-F238E27FC236}">
                  <a16:creationId xmlns:a16="http://schemas.microsoft.com/office/drawing/2014/main" id="{F9C3BE7E-1D1B-4EC4-9B1D-A24E3E62CB39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72" name="Google Shape;280;p28">
            <a:extLst>
              <a:ext uri="{FF2B5EF4-FFF2-40B4-BE49-F238E27FC236}">
                <a16:creationId xmlns:a16="http://schemas.microsoft.com/office/drawing/2014/main" id="{8C52EEBB-2680-4319-AFE9-8A6DD44E18BF}"/>
              </a:ext>
            </a:extLst>
          </p:cNvPr>
          <p:cNvSpPr/>
          <p:nvPr/>
        </p:nvSpPr>
        <p:spPr>
          <a:xfrm rot="-1140824">
            <a:off x="11051020" y="374967"/>
            <a:ext cx="575857" cy="553611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2158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7AA083-CC68-4CDF-8695-F7CAE2052E64}"/>
              </a:ext>
            </a:extLst>
          </p:cNvPr>
          <p:cNvSpPr txBox="1"/>
          <p:nvPr/>
        </p:nvSpPr>
        <p:spPr>
          <a:xfrm>
            <a:off x="1900429" y="787901"/>
            <a:ext cx="112436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2"/>
                </a:solidFill>
              </a:rPr>
              <a:t>1. Chia </a:t>
            </a:r>
            <a:r>
              <a:rPr lang="en-US" sz="3200" b="1" dirty="0" err="1">
                <a:solidFill>
                  <a:schemeClr val="accent2"/>
                </a:solidFill>
              </a:rPr>
              <a:t>sẻ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về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hoạt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động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hằng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ngày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của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em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F0B16-2B35-4C13-A98F-B0B7DDAB6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2" y="260055"/>
            <a:ext cx="1092352" cy="12066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D878B7-A9CE-4F8A-AF55-00FB720BA502}"/>
              </a:ext>
            </a:extLst>
          </p:cNvPr>
          <p:cNvSpPr txBox="1"/>
          <p:nvPr/>
        </p:nvSpPr>
        <p:spPr>
          <a:xfrm>
            <a:off x="808077" y="361022"/>
            <a:ext cx="9618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7C0A"/>
                </a:solidFill>
              </a:rPr>
              <a:t>         THỜI GIAN BIỂU CỦA EM</a:t>
            </a:r>
          </a:p>
        </p:txBody>
      </p:sp>
      <p:pic>
        <p:nvPicPr>
          <p:cNvPr id="2050" name="Picture 2" descr="20220526025804_wm_shs-hoat-dong-trai-nghiem-3">
            <a:extLst>
              <a:ext uri="{FF2B5EF4-FFF2-40B4-BE49-F238E27FC236}">
                <a16:creationId xmlns:a16="http://schemas.microsoft.com/office/drawing/2014/main" id="{149C0D26-4BFC-42B2-999C-26D569077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13004" r="18316" b="58519"/>
          <a:stretch/>
        </p:blipFill>
        <p:spPr bwMode="auto">
          <a:xfrm>
            <a:off x="1900429" y="1558367"/>
            <a:ext cx="8582951" cy="466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E253AA-60B8-448D-BE08-5DA6173223D2}"/>
              </a:ext>
            </a:extLst>
          </p:cNvPr>
          <p:cNvCxnSpPr>
            <a:cxnSpLocks/>
          </p:cNvCxnSpPr>
          <p:nvPr/>
        </p:nvCxnSpPr>
        <p:spPr>
          <a:xfrm>
            <a:off x="2969303" y="1989221"/>
            <a:ext cx="16829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681194-049F-43B4-9D95-24D5FE23A456}"/>
              </a:ext>
            </a:extLst>
          </p:cNvPr>
          <p:cNvCxnSpPr>
            <a:cxnSpLocks/>
          </p:cNvCxnSpPr>
          <p:nvPr/>
        </p:nvCxnSpPr>
        <p:spPr>
          <a:xfrm>
            <a:off x="5953135" y="1989221"/>
            <a:ext cx="39448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9614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2664178" y="198818"/>
            <a:ext cx="6171260" cy="601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20526025804_wm_shs-hoat-dong-trai-nghiem-3">
            <a:extLst>
              <a:ext uri="{FF2B5EF4-FFF2-40B4-BE49-F238E27FC236}">
                <a16:creationId xmlns:a16="http://schemas.microsoft.com/office/drawing/2014/main" id="{4152C613-90A9-477C-A6B9-0CCDE9D89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00" b="68875" l="16053" r="47105">
                        <a14:foregroundMark x1="30175" y1="60688" x2="30175" y2="60688"/>
                        <a14:foregroundMark x1="30702" y1="60563" x2="30702" y2="60563"/>
                        <a14:foregroundMark x1="32719" y1="60063" x2="32719" y2="60063"/>
                        <a14:foregroundMark x1="29912" y1="61375" x2="29912" y2="6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5" t="45228" r="52725" b="33359"/>
          <a:stretch/>
        </p:blipFill>
        <p:spPr bwMode="auto">
          <a:xfrm>
            <a:off x="3431823" y="658497"/>
            <a:ext cx="2468503" cy="245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177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35802E-6 L -0.24184 0.19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1" y="96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500" b="68875" l="16053" r="47105">
                        <a14:foregroundMark x1="30175" y1="60688" x2="30175" y2="60688"/>
                        <a14:foregroundMark x1="30702" y1="60563" x2="30702" y2="60563"/>
                        <a14:foregroundMark x1="32719" y1="60063" x2="32719" y2="60063"/>
                        <a14:foregroundMark x1="29912" y1="61375" x2="29912" y2="6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5" t="45228" r="52725" b="33359"/>
          <a:stretch/>
        </p:blipFill>
        <p:spPr bwMode="auto">
          <a:xfrm>
            <a:off x="376298" y="1873152"/>
            <a:ext cx="3130785" cy="311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6FA8E373-C14E-41F3-9343-131C64827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3637336" flipH="1">
            <a:off x="3060454" y="1203208"/>
            <a:ext cx="893257" cy="133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AFE7FD-3251-42B7-94C6-34F1CB7E27B8}"/>
              </a:ext>
            </a:extLst>
          </p:cNvPr>
          <p:cNvSpPr/>
          <p:nvPr/>
        </p:nvSpPr>
        <p:spPr>
          <a:xfrm>
            <a:off x="4749421" y="1154760"/>
            <a:ext cx="4203511" cy="1038499"/>
          </a:xfrm>
          <a:prstGeom prst="roundRect">
            <a:avLst>
              <a:gd name="adj" fmla="val 2542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73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6C9A377-8A05-46A6-9089-5DA53B36E606}"/>
              </a:ext>
            </a:extLst>
          </p:cNvPr>
          <p:cNvSpPr/>
          <p:nvPr/>
        </p:nvSpPr>
        <p:spPr>
          <a:xfrm>
            <a:off x="4749422" y="2909749"/>
            <a:ext cx="4203511" cy="1038499"/>
          </a:xfrm>
          <a:prstGeom prst="roundRect">
            <a:avLst>
              <a:gd name="adj" fmla="val 2542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12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CD8DBCE1-2F52-42E1-A035-9AABD699A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5491981" flipH="1">
            <a:off x="3555674" y="2576162"/>
            <a:ext cx="893257" cy="133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575B4A-344B-4BFD-BF61-37165F91500C}"/>
              </a:ext>
            </a:extLst>
          </p:cNvPr>
          <p:cNvSpPr/>
          <p:nvPr/>
        </p:nvSpPr>
        <p:spPr>
          <a:xfrm>
            <a:off x="4749422" y="4363157"/>
            <a:ext cx="4203511" cy="1038499"/>
          </a:xfrm>
          <a:prstGeom prst="roundRect">
            <a:avLst>
              <a:gd name="adj" fmla="val 2542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73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6AAF92A3-BFB3-46CF-B9EB-068C8372C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7417402" flipH="1" flipV="1">
            <a:off x="3343936" y="3802787"/>
            <a:ext cx="893257" cy="133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ình ảnh Bảng đen PNG, Vector, PSD, và biểu tượng để tải về miễn phí |  pngtree">
            <a:extLst>
              <a:ext uri="{FF2B5EF4-FFF2-40B4-BE49-F238E27FC236}">
                <a16:creationId xmlns:a16="http://schemas.microsoft.com/office/drawing/2014/main" id="{C249195C-5CF2-46B7-8DE6-2502A63B5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103" b="85990" l="16417" r="8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8" t="18753" r="19255" b="12922"/>
          <a:stretch/>
        </p:blipFill>
        <p:spPr bwMode="auto">
          <a:xfrm>
            <a:off x="8530604" y="1186573"/>
            <a:ext cx="1209785" cy="6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0220526025804_wm_shs-hoat-dong-trai-nghiem-3">
            <a:extLst>
              <a:ext uri="{FF2B5EF4-FFF2-40B4-BE49-F238E27FC236}">
                <a16:creationId xmlns:a16="http://schemas.microsoft.com/office/drawing/2014/main" id="{A56E4EA8-7FC3-4BEE-936E-8799B6703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062" b="68875" l="23947" r="47018">
                        <a14:foregroundMark x1="30175" y1="60688" x2="30175" y2="60688"/>
                        <a14:foregroundMark x1="30702" y1="60563" x2="30702" y2="60563"/>
                        <a14:foregroundMark x1="32719" y1="60063" x2="32719" y2="60063"/>
                        <a14:foregroundMark x1="29912" y1="61375" x2="29912" y2="61375"/>
                        <a14:foregroundMark x1="29386" y1="60063" x2="29386" y2="60063"/>
                        <a14:foregroundMark x1="30088" y1="59313" x2="30088" y2="5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55808" r="62967" b="33590"/>
          <a:stretch/>
        </p:blipFill>
        <p:spPr bwMode="auto">
          <a:xfrm>
            <a:off x="7969205" y="2713711"/>
            <a:ext cx="2044121" cy="142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Nốt nhạc – Wikipedia tiếng Việt">
            <a:extLst>
              <a:ext uri="{FF2B5EF4-FFF2-40B4-BE49-F238E27FC236}">
                <a16:creationId xmlns:a16="http://schemas.microsoft.com/office/drawing/2014/main" id="{4744C882-A833-4FEC-BB18-50787D7C3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366" y="2615431"/>
            <a:ext cx="957079" cy="58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ình ảnh Cuốn Sách Học Bút Chì PNG , Sách, Bốn Quyển Sách, Một Cái Bút PNG  miễn phí tải tập tin PSDComment và Vector">
            <a:extLst>
              <a:ext uri="{FF2B5EF4-FFF2-40B4-BE49-F238E27FC236}">
                <a16:creationId xmlns:a16="http://schemas.microsoft.com/office/drawing/2014/main" id="{A97D7E9B-FBE8-4F33-92F4-E9E787A3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323" y="4214472"/>
            <a:ext cx="1297216" cy="129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Ngày sách thế giới trẻ em đọc sách PNG miễn phí | Công cụ đồ họa PSD Tải  xuống miễn phí - Pikbest">
            <a:extLst>
              <a:ext uri="{FF2B5EF4-FFF2-40B4-BE49-F238E27FC236}">
                <a16:creationId xmlns:a16="http://schemas.microsoft.com/office/drawing/2014/main" id="{3F69DC9F-9B9D-40B6-AF15-F452F7EE2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56571" y1="50714" x2="56571" y2="50714"/>
                        <a14:foregroundMark x1="58429" y1="53857" x2="63286" y2="46143"/>
                        <a14:foregroundMark x1="68429" y1="46143" x2="54143" y2="47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864" y="4118659"/>
            <a:ext cx="1507360" cy="150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D10731-F861-483B-873F-3B089AFD5D3E}"/>
              </a:ext>
            </a:extLst>
          </p:cNvPr>
          <p:cNvSpPr txBox="1"/>
          <p:nvPr/>
        </p:nvSpPr>
        <p:spPr>
          <a:xfrm>
            <a:off x="9694536" y="1412816"/>
            <a:ext cx="2720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7:00 – 16:00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64C27D-428F-4A8B-A28C-D4CA106EF5E4}"/>
              </a:ext>
            </a:extLst>
          </p:cNvPr>
          <p:cNvSpPr txBox="1"/>
          <p:nvPr/>
        </p:nvSpPr>
        <p:spPr>
          <a:xfrm>
            <a:off x="9471245" y="3030799"/>
            <a:ext cx="2551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15:00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9A1E75-D711-45D5-90A0-4775A79D51D7}"/>
              </a:ext>
            </a:extLst>
          </p:cNvPr>
          <p:cNvSpPr txBox="1"/>
          <p:nvPr/>
        </p:nvSpPr>
        <p:spPr>
          <a:xfrm>
            <a:off x="9471245" y="4659247"/>
            <a:ext cx="2720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20:30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130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 animBg="1"/>
          <p:bldP spid="13" grpId="0" animBg="1"/>
          <p:bldP spid="9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 animBg="1"/>
          <p:bldP spid="13" grpId="0" animBg="1"/>
          <p:bldP spid="9" grpId="0"/>
          <p:bldP spid="23" grpId="0"/>
          <p:bldP spid="2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2664178" y="196663"/>
            <a:ext cx="6171260" cy="601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20526025804_wm_shs-hoat-dong-trai-nghiem-3">
            <a:extLst>
              <a:ext uri="{FF2B5EF4-FFF2-40B4-BE49-F238E27FC236}">
                <a16:creationId xmlns:a16="http://schemas.microsoft.com/office/drawing/2014/main" id="{5C11D57C-19C1-4974-9A53-746980F83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88" b="69000" l="51930" r="82456">
                        <a14:foregroundMark x1="57368" y1="53250" x2="61491" y2="53813"/>
                        <a14:foregroundMark x1="60877" y1="57063" x2="60614" y2="59438"/>
                        <a14:foregroundMark x1="69211" y1="59375" x2="69211" y2="59375"/>
                        <a14:foregroundMark x1="72456" y1="56563" x2="72456" y2="56563"/>
                        <a14:foregroundMark x1="70439" y1="56750" x2="70439" y2="56750"/>
                        <a14:foregroundMark x1="73596" y1="56125" x2="73596" y2="56125"/>
                        <a14:foregroundMark x1="76228" y1="56125" x2="76228" y2="56125"/>
                        <a14:foregroundMark x1="75000" y1="56125" x2="75000" y2="56125"/>
                        <a14:foregroundMark x1="73070" y1="56000" x2="76228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22" t="43636" r="17333" b="31277"/>
          <a:stretch/>
        </p:blipFill>
        <p:spPr bwMode="auto">
          <a:xfrm>
            <a:off x="6079958" y="425870"/>
            <a:ext cx="2739437" cy="287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828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93827E-6 L -0.13854 0.209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10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id="{50EF1AA3-F99E-4473-889E-F2B25A7BF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88" b="69000" l="51930" r="82456">
                        <a14:foregroundMark x1="57368" y1="53250" x2="61491" y2="53813"/>
                        <a14:foregroundMark x1="60877" y1="57063" x2="60614" y2="59438"/>
                        <a14:foregroundMark x1="69211" y1="59375" x2="69211" y2="59375"/>
                        <a14:foregroundMark x1="72456" y1="56563" x2="72456" y2="56563"/>
                        <a14:foregroundMark x1="70439" y1="56750" x2="70439" y2="56750"/>
                        <a14:foregroundMark x1="73596" y1="56125" x2="73596" y2="56125"/>
                        <a14:foregroundMark x1="76228" y1="56125" x2="76228" y2="56125"/>
                        <a14:foregroundMark x1="75000" y1="56125" x2="75000" y2="56125"/>
                        <a14:foregroundMark x1="73070" y1="56000" x2="76228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22" t="43636" r="17333" b="31277"/>
          <a:stretch/>
        </p:blipFill>
        <p:spPr bwMode="auto">
          <a:xfrm>
            <a:off x="4210666" y="1669118"/>
            <a:ext cx="2739437" cy="287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0563FEC6-6722-4517-AD69-98D576EE9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3612465" flipH="1">
            <a:off x="6671247" y="1295744"/>
            <a:ext cx="658167" cy="98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371F65-72F1-4C0A-B855-A30755C77776}"/>
              </a:ext>
            </a:extLst>
          </p:cNvPr>
          <p:cNvSpPr/>
          <p:nvPr/>
        </p:nvSpPr>
        <p:spPr>
          <a:xfrm>
            <a:off x="7528117" y="341077"/>
            <a:ext cx="2895671" cy="973495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373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E0F25E-32F9-434E-92A2-35BFD9E8D6C4}"/>
              </a:ext>
            </a:extLst>
          </p:cNvPr>
          <p:cNvSpPr/>
          <p:nvPr/>
        </p:nvSpPr>
        <p:spPr>
          <a:xfrm>
            <a:off x="8305840" y="2502302"/>
            <a:ext cx="3310521" cy="945620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828CB780-53B5-4DDE-9F6E-EA85285B4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5103085" flipH="1">
            <a:off x="7092791" y="2513845"/>
            <a:ext cx="644923" cy="96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89DC12-A694-4826-B2C3-6121793FBC68}"/>
              </a:ext>
            </a:extLst>
          </p:cNvPr>
          <p:cNvSpPr/>
          <p:nvPr/>
        </p:nvSpPr>
        <p:spPr>
          <a:xfrm>
            <a:off x="1484674" y="4717477"/>
            <a:ext cx="2388149" cy="926632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73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26FECA71-3319-4A38-8FC8-2F01D2A86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4985299" flipH="1" flipV="1">
            <a:off x="4007787" y="3764737"/>
            <a:ext cx="673856" cy="101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5EC315-A2F7-4B2E-8711-00D37C8ACE4F}"/>
              </a:ext>
            </a:extLst>
          </p:cNvPr>
          <p:cNvSpPr/>
          <p:nvPr/>
        </p:nvSpPr>
        <p:spPr>
          <a:xfrm>
            <a:off x="726093" y="2151151"/>
            <a:ext cx="2501460" cy="973495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endParaRPr lang="en-US" sz="373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AE633A50-4181-4116-BDF4-7EEDF125F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7597930" flipH="1" flipV="1">
            <a:off x="3574953" y="2311076"/>
            <a:ext cx="685208" cy="102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3E172E-417D-49B7-B645-1B53EC836FE8}"/>
              </a:ext>
            </a:extLst>
          </p:cNvPr>
          <p:cNvSpPr txBox="1"/>
          <p:nvPr/>
        </p:nvSpPr>
        <p:spPr>
          <a:xfrm>
            <a:off x="10423787" y="510989"/>
            <a:ext cx="198922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500992-2CA3-45F3-91DE-5530CD7ACBA0}"/>
              </a:ext>
            </a:extLst>
          </p:cNvPr>
          <p:cNvSpPr txBox="1"/>
          <p:nvPr/>
        </p:nvSpPr>
        <p:spPr>
          <a:xfrm>
            <a:off x="9290696" y="3324969"/>
            <a:ext cx="198922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6:05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0C9E35-C538-40F1-B26F-7CE651637887}"/>
              </a:ext>
            </a:extLst>
          </p:cNvPr>
          <p:cNvSpPr/>
          <p:nvPr/>
        </p:nvSpPr>
        <p:spPr>
          <a:xfrm>
            <a:off x="5991473" y="4773177"/>
            <a:ext cx="3310521" cy="945620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2EB509ED-3113-4D5C-A618-E6E00154E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8809428" flipH="1">
            <a:off x="6463796" y="3768669"/>
            <a:ext cx="644923" cy="96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57755F-39DD-4F99-82C8-982619C98EDB}"/>
              </a:ext>
            </a:extLst>
          </p:cNvPr>
          <p:cNvSpPr txBox="1"/>
          <p:nvPr/>
        </p:nvSpPr>
        <p:spPr>
          <a:xfrm>
            <a:off x="6347629" y="5599249"/>
            <a:ext cx="32121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6:20 , 21:00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2E1835-0CBB-4C73-952A-E50B828E61DA}"/>
              </a:ext>
            </a:extLst>
          </p:cNvPr>
          <p:cNvSpPr txBox="1"/>
          <p:nvPr/>
        </p:nvSpPr>
        <p:spPr>
          <a:xfrm>
            <a:off x="2062359" y="5496183"/>
            <a:ext cx="198922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6:40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C2A470-A95E-4963-9715-4A604DC5B43F}"/>
              </a:ext>
            </a:extLst>
          </p:cNvPr>
          <p:cNvSpPr txBox="1"/>
          <p:nvPr/>
        </p:nvSpPr>
        <p:spPr>
          <a:xfrm>
            <a:off x="1318026" y="2938763"/>
            <a:ext cx="198922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18:00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21A46AC-B8A7-4D87-A663-0F3CE3D1050F}"/>
              </a:ext>
            </a:extLst>
          </p:cNvPr>
          <p:cNvSpPr/>
          <p:nvPr/>
        </p:nvSpPr>
        <p:spPr>
          <a:xfrm>
            <a:off x="2062359" y="343387"/>
            <a:ext cx="2501460" cy="973495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73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E4A65E66-DF8A-4B47-9843-F4F63B3B7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9214142" flipH="1" flipV="1">
            <a:off x="4703421" y="976111"/>
            <a:ext cx="685208" cy="102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18EFB90-ECA7-4AA2-AC93-59C24B8E6A98}"/>
              </a:ext>
            </a:extLst>
          </p:cNvPr>
          <p:cNvSpPr txBox="1"/>
          <p:nvPr/>
        </p:nvSpPr>
        <p:spPr>
          <a:xfrm>
            <a:off x="4398814" y="479011"/>
            <a:ext cx="198922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21:30</a:t>
            </a:r>
          </a:p>
        </p:txBody>
      </p:sp>
      <p:pic>
        <p:nvPicPr>
          <p:cNvPr id="7170" name="Picture 2" descr="Hình ảnh Vật Liệu Mặt Trời Màu Vàng đáng Yêu PNG , Cười, Dễ Thương, Hoạt  Hình PNG miễn phí tải tập tin PSDComment và Vector">
            <a:extLst>
              <a:ext uri="{FF2B5EF4-FFF2-40B4-BE49-F238E27FC236}">
                <a16:creationId xmlns:a16="http://schemas.microsoft.com/office/drawing/2014/main" id="{C82A0135-793E-431B-8A37-5DCCFA0AC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25" b="92344" l="3125" r="95313">
                        <a14:foregroundMark x1="51094" y1="17969" x2="51094" y2="17969"/>
                        <a14:foregroundMark x1="28281" y1="15156" x2="28281" y2="15156"/>
                        <a14:foregroundMark x1="20938" y1="33438" x2="20938" y2="33438"/>
                        <a14:foregroundMark x1="14375" y1="46563" x2="14375" y2="46563"/>
                        <a14:foregroundMark x1="23281" y1="69688" x2="23281" y2="69688"/>
                        <a14:foregroundMark x1="36250" y1="79063" x2="36250" y2="79063"/>
                        <a14:foregroundMark x1="52500" y1="80156" x2="52500" y2="80156"/>
                        <a14:foregroundMark x1="33594" y1="76719" x2="33594" y2="76719"/>
                        <a14:foregroundMark x1="33906" y1="78906" x2="34844" y2="76250"/>
                        <a14:foregroundMark x1="72969" y1="74844" x2="72969" y2="74844"/>
                        <a14:foregroundMark x1="81406" y1="58438" x2="81406" y2="58438"/>
                        <a14:foregroundMark x1="86719" y1="38906" x2="86719" y2="38906"/>
                        <a14:foregroundMark x1="74844" y1="19688" x2="74844" y2="19688"/>
                        <a14:foregroundMark x1="29219" y1="20625" x2="29219" y2="2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99" y="28843"/>
            <a:ext cx="1611175" cy="16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ình ảnh Tập Thể Dục Thể Dục Nâng Tạ Cậu Bé Hoạt Hình PNG , Tập Thể Dục, Sự  Khỏe Khoắn, Nâng Quả Tạ PNG miễn phí tải tập tin PSDComment và">
            <a:extLst>
              <a:ext uri="{FF2B5EF4-FFF2-40B4-BE49-F238E27FC236}">
                <a16:creationId xmlns:a16="http://schemas.microsoft.com/office/drawing/2014/main" id="{0592C568-2B24-40FB-8B1A-9C654746E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00" b="97083" l="10000" r="90000">
                        <a14:foregroundMark x1="60750" y1="93833" x2="60750" y2="93833"/>
                        <a14:foregroundMark x1="58417" y1="92833" x2="60750" y2="91667"/>
                        <a14:foregroundMark x1="43667" y1="93333" x2="40917" y2="92667"/>
                        <a14:foregroundMark x1="40417" y1="93583" x2="44833" y2="94250"/>
                        <a14:foregroundMark x1="44833" y1="93083" x2="39917" y2="93583"/>
                        <a14:foregroundMark x1="57917" y1="93833" x2="61917" y2="93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960" y="1748367"/>
            <a:ext cx="1989221" cy="198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ình ảnh Bàn Chải đánh Răng Vector Bằng Tay Và Kem đánh Răng PNG , Bàn Chải  đánh Răng, Vector Tay, Kem đánh Răng PNG và Vector với nền trong suốt để">
            <a:extLst>
              <a:ext uri="{FF2B5EF4-FFF2-40B4-BE49-F238E27FC236}">
                <a16:creationId xmlns:a16="http://schemas.microsoft.com/office/drawing/2014/main" id="{4C339FF3-B734-4E87-8E31-D1579A473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2031" y1="22656" x2="42031" y2="22656"/>
                        <a14:foregroundMark x1="40938" y1="25781" x2="45156" y2="27813"/>
                        <a14:foregroundMark x1="39531" y1="27813" x2="43906" y2="47188"/>
                        <a14:foregroundMark x1="40000" y1="21094" x2="40000" y2="2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473" y="4324507"/>
            <a:ext cx="1692784" cy="169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ình ảnh Bánh Mì Kẹp PNG , Bánh Mì Kẹp PNG , Giăm Bông, Bánh Mì PNG miễn  phí tải tập tin PSDComment và Vector">
            <a:extLst>
              <a:ext uri="{FF2B5EF4-FFF2-40B4-BE49-F238E27FC236}">
                <a16:creationId xmlns:a16="http://schemas.microsoft.com/office/drawing/2014/main" id="{DC3DDBA3-6D2D-4D22-92C4-4F769D210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6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99" y="4830260"/>
            <a:ext cx="1332803" cy="88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Vẽ đơn giản | Nhật ký nghệ thuật, Ý tưởng vẽ, Nghệ thuật">
            <a:extLst>
              <a:ext uri="{FF2B5EF4-FFF2-40B4-BE49-F238E27FC236}">
                <a16:creationId xmlns:a16="http://schemas.microsoft.com/office/drawing/2014/main" id="{650E4B3B-F6FE-4C6E-B711-7382C9687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8056" b="90556" l="49583" r="100000">
                        <a14:foregroundMark x1="65139" y1="56806" x2="65139" y2="56806"/>
                        <a14:foregroundMark x1="55139" y1="63611" x2="55139" y2="63611"/>
                        <a14:foregroundMark x1="64722" y1="82083" x2="64722" y2="82083"/>
                        <a14:foregroundMark x1="79028" y1="66389" x2="79028" y2="66389"/>
                        <a14:foregroundMark x1="80000" y1="61944" x2="94444" y2="72083"/>
                        <a14:foregroundMark x1="93333" y1="60139" x2="93333" y2="60139"/>
                        <a14:foregroundMark x1="92778" y1="65278" x2="93750" y2="66944"/>
                        <a14:foregroundMark x1="91111" y1="76944" x2="91111" y2="76944"/>
                        <a14:foregroundMark x1="87222" y1="78611" x2="87222" y2="7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06" t="47211" b="8181"/>
          <a:stretch/>
        </p:blipFill>
        <p:spPr bwMode="auto">
          <a:xfrm>
            <a:off x="-28453" y="2019665"/>
            <a:ext cx="1210764" cy="108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ình ảnh Mặt Trăng Dễ Thương PNG , Mặt Trăng, Clip Nghệ Thuật, Clip Mặt  Trăng PNG và Vector với nền trong suốt để tải xuống miễn phí">
            <a:extLst>
              <a:ext uri="{FF2B5EF4-FFF2-40B4-BE49-F238E27FC236}">
                <a16:creationId xmlns:a16="http://schemas.microsoft.com/office/drawing/2014/main" id="{912383CE-E9F4-40A2-B1BD-6BEDFDAD5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719" b="90000" l="4375" r="97031">
                        <a14:foregroundMark x1="47656" y1="24844" x2="47656" y2="24844"/>
                        <a14:foregroundMark x1="42500" y1="38594" x2="42500" y2="38594"/>
                        <a14:foregroundMark x1="26875" y1="32813" x2="26875" y2="3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65" y="32300"/>
            <a:ext cx="1520185" cy="152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5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7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4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75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8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7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 animBg="1"/>
          <p:bldP spid="9" grpId="0" animBg="1"/>
          <p:bldP spid="11" grpId="0"/>
          <p:bldP spid="12" grpId="0"/>
          <p:bldP spid="13" grpId="0" animBg="1"/>
          <p:bldP spid="15" grpId="0"/>
          <p:bldP spid="16" grpId="0"/>
          <p:bldP spid="17" grpId="0"/>
          <p:bldP spid="18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7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 animBg="1"/>
          <p:bldP spid="9" grpId="0" animBg="1"/>
          <p:bldP spid="11" grpId="0"/>
          <p:bldP spid="12" grpId="0"/>
          <p:bldP spid="13" grpId="0" animBg="1"/>
          <p:bldP spid="15" grpId="0"/>
          <p:bldP spid="16" grpId="0"/>
          <p:bldP spid="17" grpId="0"/>
          <p:bldP spid="18" grpId="0" animBg="1"/>
          <p:bldP spid="2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2664178" y="196663"/>
            <a:ext cx="6171260" cy="601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0220526025804_wm_shs-hoat-dong-trai-nghiem-3">
            <a:extLst>
              <a:ext uri="{FF2B5EF4-FFF2-40B4-BE49-F238E27FC236}">
                <a16:creationId xmlns:a16="http://schemas.microsoft.com/office/drawing/2014/main" id="{A38DBAAF-8442-46AE-B408-088A1E4C8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70202" r="53082" b="6721"/>
          <a:stretch/>
        </p:blipFill>
        <p:spPr bwMode="auto">
          <a:xfrm>
            <a:off x="3384884" y="3545306"/>
            <a:ext cx="2502568" cy="267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7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46914E-7 L -0.23281 -0.211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9" y="-1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id="{B278DA95-5E0B-474A-B8EE-42832D506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70202" r="53082" b="6721"/>
          <a:stretch/>
        </p:blipFill>
        <p:spPr bwMode="auto">
          <a:xfrm>
            <a:off x="561472" y="2093880"/>
            <a:ext cx="2502568" cy="267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him Hoạt Hình Màu Vàng đen Bên Phải Mũi Tên Trên Hình ảnh | Định dạng hình  ảnh PSD 611644510| vn.lovepik.com">
            <a:extLst>
              <a:ext uri="{FF2B5EF4-FFF2-40B4-BE49-F238E27FC236}">
                <a16:creationId xmlns:a16="http://schemas.microsoft.com/office/drawing/2014/main" id="{7F83DE86-6D11-41D3-93CA-BF8488160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329" y="1641777"/>
            <a:ext cx="1572127" cy="157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him Hoạt Hình Màu Vàng đen Bên Phải Mũi Tên Trên Hình ảnh | Định dạng hình  ảnh PSD 611644510| vn.lovepik.com">
            <a:extLst>
              <a:ext uri="{FF2B5EF4-FFF2-40B4-BE49-F238E27FC236}">
                <a16:creationId xmlns:a16="http://schemas.microsoft.com/office/drawing/2014/main" id="{523203FD-B5B9-44D2-B3A9-90EAAEE5F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6303">
            <a:off x="2920330" y="3109886"/>
            <a:ext cx="1572127" cy="157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C5492A-5283-4BD7-98C8-A8C03B304DBC}"/>
              </a:ext>
            </a:extLst>
          </p:cNvPr>
          <p:cNvSpPr/>
          <p:nvPr/>
        </p:nvSpPr>
        <p:spPr>
          <a:xfrm>
            <a:off x="5274576" y="1503842"/>
            <a:ext cx="3332080" cy="973495"/>
          </a:xfrm>
          <a:prstGeom prst="roundRect">
            <a:avLst>
              <a:gd name="adj" fmla="val 25428"/>
            </a:avLst>
          </a:prstGeom>
          <a:solidFill>
            <a:srgbClr val="F8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373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232119-F066-46B4-98C3-CEDA4E94E6D0}"/>
              </a:ext>
            </a:extLst>
          </p:cNvPr>
          <p:cNvSpPr txBox="1"/>
          <p:nvPr/>
        </p:nvSpPr>
        <p:spPr>
          <a:xfrm>
            <a:off x="8924756" y="1641776"/>
            <a:ext cx="198922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16:30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EF18C23-632C-4C8E-BBD4-AC252CC9B57C}"/>
              </a:ext>
            </a:extLst>
          </p:cNvPr>
          <p:cNvSpPr/>
          <p:nvPr/>
        </p:nvSpPr>
        <p:spPr>
          <a:xfrm>
            <a:off x="5245277" y="3590829"/>
            <a:ext cx="3332080" cy="973495"/>
          </a:xfrm>
          <a:prstGeom prst="roundRect">
            <a:avLst>
              <a:gd name="adj" fmla="val 25428"/>
            </a:avLst>
          </a:prstGeom>
          <a:solidFill>
            <a:srgbClr val="F8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DEC928-222F-44E2-B240-D9690854AEEF}"/>
              </a:ext>
            </a:extLst>
          </p:cNvPr>
          <p:cNvSpPr txBox="1"/>
          <p:nvPr/>
        </p:nvSpPr>
        <p:spPr>
          <a:xfrm>
            <a:off x="9058622" y="3728763"/>
            <a:ext cx="198922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20:00</a:t>
            </a:r>
          </a:p>
        </p:txBody>
      </p:sp>
      <p:pic>
        <p:nvPicPr>
          <p:cNvPr id="9220" name="Picture 4" descr="Thể thao, Chơi bóng Chày Clip nghệ thuật - ngôi sao thể thao. png tải về -  Miễn phí trong suốt Bóng png Tải về.">
            <a:extLst>
              <a:ext uri="{FF2B5EF4-FFF2-40B4-BE49-F238E27FC236}">
                <a16:creationId xmlns:a16="http://schemas.microsoft.com/office/drawing/2014/main" id="{461DEA70-ECB4-42A5-9A36-93264CCA2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125" l="10000" r="97556">
                        <a14:foregroundMark x1="53556" y1="73750" x2="54333" y2="74375"/>
                        <a14:foregroundMark x1="58000" y1="93125" x2="58000" y2="93125"/>
                        <a14:foregroundMark x1="64556" y1="91042" x2="64556" y2="91042"/>
                        <a14:foregroundMark x1="62333" y1="80417" x2="61889" y2="80417"/>
                        <a14:foregroundMark x1="65667" y1="60417" x2="66333" y2="60417"/>
                        <a14:foregroundMark x1="59667" y1="55625" x2="59667" y2="55625"/>
                        <a14:foregroundMark x1="60000" y1="43542" x2="60000" y2="42708"/>
                        <a14:foregroundMark x1="57889" y1="41458" x2="57889" y2="41458"/>
                        <a14:foregroundMark x1="72333" y1="28958" x2="72333" y2="28958"/>
                        <a14:foregroundMark x1="79444" y1="43958" x2="79444" y2="43958"/>
                        <a14:foregroundMark x1="79222" y1="60000" x2="79222" y2="60000"/>
                        <a14:foregroundMark x1="78889" y1="38542" x2="74667" y2="58958"/>
                        <a14:foregroundMark x1="76000" y1="72917" x2="76000" y2="72917"/>
                        <a14:foregroundMark x1="63222" y1="70833" x2="62778" y2="70833"/>
                        <a14:foregroundMark x1="46778" y1="86458" x2="46778" y2="86458"/>
                        <a14:backgroundMark x1="52333" y1="67708" x2="52333" y2="67708"/>
                        <a14:backgroundMark x1="51667" y1="62917" x2="56222" y2="73125"/>
                        <a14:backgroundMark x1="50556" y1="81875" x2="51222" y2="8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677" y="922874"/>
            <a:ext cx="1921599" cy="131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07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2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  <p:bldP spid="10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2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  <p:bldP spid="10" grpId="0" animBg="1"/>
          <p:bldP spid="11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</Words>
  <Application>Microsoft Office PowerPoint</Application>
  <PresentationFormat>Widescreen</PresentationFormat>
  <Paragraphs>43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Calibri</vt:lpstr>
      <vt:lpstr>Calibri Light</vt:lpstr>
      <vt:lpstr>Coiny</vt:lpstr>
      <vt:lpstr>Leelawadee UI</vt:lpstr>
      <vt:lpstr>LNTH-Kids  Chinese Font 1</vt:lpstr>
      <vt:lpstr>Pangolin</vt:lpstr>
      <vt:lpstr>Times New Roman</vt:lpstr>
      <vt:lpstr>UTM Androgyne</vt:lpstr>
      <vt:lpstr>UTM Cookies</vt:lpstr>
      <vt:lpstr>UVN Van Chuong Nang</vt:lpstr>
      <vt:lpstr>Wingdings</vt:lpstr>
      <vt:lpstr>Zilla Slab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2023-09-21T08:10:49Z</dcterms:created>
  <dcterms:modified xsi:type="dcterms:W3CDTF">2023-09-21T08:11:25Z</dcterms:modified>
</cp:coreProperties>
</file>