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59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A3784-3652-41E3-BA55-C7FE8825D2ED}" type="datetimeFigureOut">
              <a:rPr lang="vi-VN" smtClean="0"/>
              <a:t>21/09/2023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932E1-447C-4418-9F29-8B5CDD0BD6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2648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40958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2FD7-400E-4A93-A9A8-FBED899A3118}" type="datetimeFigureOut">
              <a:rPr lang="vi-VN" smtClean="0"/>
              <a:t>21/09/2023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B782-6FD5-4F0D-8EAA-B362EBF65C5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3495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2FD7-400E-4A93-A9A8-FBED899A3118}" type="datetimeFigureOut">
              <a:rPr lang="vi-VN" smtClean="0"/>
              <a:t>21/09/2023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B782-6FD5-4F0D-8EAA-B362EBF65C5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00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2FD7-400E-4A93-A9A8-FBED899A3118}" type="datetimeFigureOut">
              <a:rPr lang="vi-VN" smtClean="0"/>
              <a:t>21/09/2023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B782-6FD5-4F0D-8EAA-B362EBF65C5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2090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1_Blank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675134" y="1133195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2217317"/>
            <a:ext cx="13566696" cy="4640683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2088978" y="13751"/>
            <a:ext cx="10104124" cy="49406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E64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10246481" y="4803394"/>
            <a:ext cx="1300688" cy="1248865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336834" y="1567962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2403558" y="-40433"/>
            <a:ext cx="9825709" cy="464053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825400" y="3454100"/>
            <a:ext cx="4876800" cy="19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825400" y="5185900"/>
            <a:ext cx="4876800" cy="7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32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3058713" y="1229959"/>
            <a:ext cx="786368" cy="75598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11238689" y="3071620"/>
            <a:ext cx="685727" cy="632509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10173295" y="3438661"/>
            <a:ext cx="985765" cy="909171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967353" y="260776"/>
            <a:ext cx="416227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196;p25"/>
          <p:cNvSpPr/>
          <p:nvPr userDrawn="1"/>
        </p:nvSpPr>
        <p:spPr>
          <a:xfrm>
            <a:off x="4925300" y="352961"/>
            <a:ext cx="2269763" cy="185277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>
            <a:solidFill>
              <a:schemeClr val="accent4">
                <a:lumMod val="40000"/>
                <a:lumOff val="60000"/>
              </a:schemeClr>
            </a:solidFill>
            <a:prstDash val="dash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196;p25"/>
          <p:cNvSpPr/>
          <p:nvPr userDrawn="1"/>
        </p:nvSpPr>
        <p:spPr>
          <a:xfrm>
            <a:off x="4826912" y="391559"/>
            <a:ext cx="2269763" cy="185277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4925300" y="947023"/>
            <a:ext cx="216918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E6464"/>
                </a:solidFill>
                <a:latin typeface="UTM Cookies" panose="02040603050506020204" pitchFamily="18" charset="0"/>
              </a:rPr>
              <a:t>CHỦ</a:t>
            </a:r>
            <a:r>
              <a:rPr lang="en-US" sz="3733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E6464"/>
                </a:solidFill>
                <a:latin typeface="UTM Cookies" panose="02040603050506020204" pitchFamily="18" charset="0"/>
              </a:rPr>
              <a:t> ĐỀ 9</a:t>
            </a:r>
            <a:endParaRPr lang="en-US" sz="3733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FE6464"/>
              </a:solidFill>
              <a:latin typeface="UTM Cookies" panose="02040603050506020204" pitchFamily="18" charset="0"/>
            </a:endParaRPr>
          </a:p>
        </p:txBody>
      </p:sp>
      <p:sp>
        <p:nvSpPr>
          <p:cNvPr id="37" name="Google Shape;273;p25"/>
          <p:cNvSpPr/>
          <p:nvPr userDrawn="1"/>
        </p:nvSpPr>
        <p:spPr>
          <a:xfrm rot="-1177723">
            <a:off x="5074705" y="469235"/>
            <a:ext cx="416227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5284530" y="1661731"/>
            <a:ext cx="668199" cy="13504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6976843" y="485940"/>
            <a:ext cx="4839045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dirty="0">
                <a:ln w="9525" cmpd="thickThin">
                  <a:solidFill>
                    <a:srgbClr val="7030A0"/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UTM Cookies" panose="02040603050506020204" pitchFamily="18" charset="0"/>
              </a:rPr>
              <a:t>EM TÌM HIỂU NGHỀ NGHIỆP</a:t>
            </a:r>
          </a:p>
        </p:txBody>
      </p:sp>
    </p:spTree>
    <p:extLst>
      <p:ext uri="{BB962C8B-B14F-4D97-AF65-F5344CB8AC3E}">
        <p14:creationId xmlns:p14="http://schemas.microsoft.com/office/powerpoint/2010/main" val="173978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2FD7-400E-4A93-A9A8-FBED899A3118}" type="datetimeFigureOut">
              <a:rPr lang="vi-VN" smtClean="0"/>
              <a:t>21/09/2023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B782-6FD5-4F0D-8EAA-B362EBF65C5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293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2FD7-400E-4A93-A9A8-FBED899A3118}" type="datetimeFigureOut">
              <a:rPr lang="vi-VN" smtClean="0"/>
              <a:t>21/09/2023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B782-6FD5-4F0D-8EAA-B362EBF65C5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8429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2FD7-400E-4A93-A9A8-FBED899A3118}" type="datetimeFigureOut">
              <a:rPr lang="vi-VN" smtClean="0"/>
              <a:t>21/09/2023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B782-6FD5-4F0D-8EAA-B362EBF65C5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870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2FD7-400E-4A93-A9A8-FBED899A3118}" type="datetimeFigureOut">
              <a:rPr lang="vi-VN" smtClean="0"/>
              <a:t>21/09/2023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B782-6FD5-4F0D-8EAA-B362EBF65C5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8075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2FD7-400E-4A93-A9A8-FBED899A3118}" type="datetimeFigureOut">
              <a:rPr lang="vi-VN" smtClean="0"/>
              <a:t>21/09/2023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B782-6FD5-4F0D-8EAA-B362EBF65C5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969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2FD7-400E-4A93-A9A8-FBED899A3118}" type="datetimeFigureOut">
              <a:rPr lang="vi-VN" smtClean="0"/>
              <a:t>21/09/2023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B782-6FD5-4F0D-8EAA-B362EBF65C5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292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2FD7-400E-4A93-A9A8-FBED899A3118}" type="datetimeFigureOut">
              <a:rPr lang="vi-VN" smtClean="0"/>
              <a:t>21/09/2023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B782-6FD5-4F0D-8EAA-B362EBF65C5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9568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2FD7-400E-4A93-A9A8-FBED899A3118}" type="datetimeFigureOut">
              <a:rPr lang="vi-VN" smtClean="0"/>
              <a:t>21/09/2023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B782-6FD5-4F0D-8EAA-B362EBF65C5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361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A2FD7-400E-4A93-A9A8-FBED899A3118}" type="datetimeFigureOut">
              <a:rPr lang="vi-VN" smtClean="0"/>
              <a:t>21/09/2023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FB782-6FD5-4F0D-8EAA-B362EBF65C5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237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44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90863" cy="10908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4335" y="1"/>
            <a:ext cx="861499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chemeClr val="accent6">
                    <a:lumMod val="75000"/>
                  </a:schemeClr>
                </a:solidFill>
                <a:latin typeface="UVN Van Chuong Nang" panose="00000400000000000000" pitchFamily="2" charset="0"/>
              </a:rPr>
              <a:t>TRƯỜNG TIỂU HỌC PHÚC LỢI</a:t>
            </a:r>
            <a:endParaRPr lang="vi-VN" sz="3733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C6FF74-A3CD-43E9-B936-B3D00B198B50}"/>
              </a:ext>
            </a:extLst>
          </p:cNvPr>
          <p:cNvSpPr txBox="1"/>
          <p:nvPr/>
        </p:nvSpPr>
        <p:spPr>
          <a:xfrm>
            <a:off x="3764527" y="1090864"/>
            <a:ext cx="4662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spc="-151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LNTH-Kids  Chinese Font 1" panose="02010600030101010101" pitchFamily="2" charset="-128"/>
              </a:rPr>
              <a:t>TUẦN </a:t>
            </a:r>
            <a:r>
              <a:rPr lang="en-US" sz="5400" spc="-151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LNTH-Kids  Chinese Font 1" panose="02010600030101010101" pitchFamily="2" charset="-128"/>
              </a:rPr>
              <a:t>5</a:t>
            </a:r>
            <a:endParaRPr lang="en-US" sz="5400" spc="-151" dirty="0"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iny" panose="02000903060500060000" pitchFamily="2" charset="0"/>
              <a:ea typeface="LNTH-Kids  Chinese Font 1" panose="02010600030101010101" pitchFamily="2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774679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Hoạt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động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trải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nghiệm</a:t>
            </a:r>
            <a:endParaRPr lang="en-US" sz="5400" b="1" dirty="0" smtClean="0">
              <a:solidFill>
                <a:srgbClr val="FF000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err="1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Sinh</a:t>
            </a:r>
            <a:r>
              <a:rPr lang="en-US" sz="5400" b="1" dirty="0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hoạt</a:t>
            </a:r>
            <a:r>
              <a:rPr lang="en-US" sz="5400" b="1" dirty="0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theo</a:t>
            </a:r>
            <a:r>
              <a:rPr lang="en-US" sz="5400" b="1" dirty="0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theo</a:t>
            </a:r>
            <a:r>
              <a:rPr lang="en-US" sz="5400" b="1" dirty="0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chủ</a:t>
            </a:r>
            <a:r>
              <a:rPr lang="en-US" sz="5400" b="1" dirty="0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đề</a:t>
            </a:r>
            <a:r>
              <a:rPr lang="en-US" sz="5400" b="1" dirty="0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5400" b="1" dirty="0" err="1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Quý</a:t>
            </a:r>
            <a:r>
              <a:rPr lang="en-US" sz="5400" b="1" dirty="0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trọng</a:t>
            </a:r>
            <a:r>
              <a:rPr lang="en-US" sz="5400" b="1" dirty="0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thời</a:t>
            </a:r>
            <a:r>
              <a:rPr lang="en-US" sz="5400" b="1" dirty="0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gian</a:t>
            </a:r>
            <a:endParaRPr lang="en-US" sz="5400" b="1" dirty="0" smtClean="0"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47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10">
            <a:extLst>
              <a:ext uri="{FF2B5EF4-FFF2-40B4-BE49-F238E27FC236}">
                <a16:creationId xmlns:a16="http://schemas.microsoft.com/office/drawing/2014/main" id="{5113D6C0-F57A-4511-94BA-F2530EE5DF84}"/>
              </a:ext>
            </a:extLst>
          </p:cNvPr>
          <p:cNvSpPr/>
          <p:nvPr/>
        </p:nvSpPr>
        <p:spPr>
          <a:xfrm>
            <a:off x="156117" y="1386325"/>
            <a:ext cx="3261641" cy="1505816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1E4756A1-C363-4647-9D9D-4380B9E5B07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90653" y="1683567"/>
            <a:ext cx="3583259" cy="1009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UTM Androgyne" panose="02040603050506020204" pitchFamily="18" charset="0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3733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24F90E-FB2F-41D2-9F7F-719B8004CECC}"/>
              </a:ext>
            </a:extLst>
          </p:cNvPr>
          <p:cNvSpPr/>
          <p:nvPr/>
        </p:nvSpPr>
        <p:spPr>
          <a:xfrm>
            <a:off x="7196254" y="490653"/>
            <a:ext cx="4505093" cy="2051825"/>
          </a:xfrm>
          <a:prstGeom prst="rect">
            <a:avLst/>
          </a:prstGeom>
          <a:solidFill>
            <a:srgbClr val="FE6464"/>
          </a:solidFill>
          <a:ln>
            <a:solidFill>
              <a:srgbClr val="FE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C10B1A-4361-4BB5-BE56-FE4CC4EE4D4A}"/>
              </a:ext>
            </a:extLst>
          </p:cNvPr>
          <p:cNvSpPr/>
          <p:nvPr/>
        </p:nvSpPr>
        <p:spPr>
          <a:xfrm>
            <a:off x="6631260" y="996176"/>
            <a:ext cx="337431" cy="543866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6904FF-B32A-440C-91BC-BEDB429EC74B}"/>
              </a:ext>
            </a:extLst>
          </p:cNvPr>
          <p:cNvSpPr txBox="1"/>
          <p:nvPr/>
        </p:nvSpPr>
        <p:spPr>
          <a:xfrm>
            <a:off x="7330069" y="996176"/>
            <a:ext cx="5471532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 UI" panose="020B0502040204020203" pitchFamily="34" charset="-34"/>
                <a:cs typeface="Leelawadee UI" panose="020B0502040204020203" pitchFamily="34" charset="-34"/>
              </a:rPr>
              <a:t>NẾP SỐNG ĐẸP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CF1A40-BFB1-4BEF-A466-7E481741B04A}"/>
              </a:ext>
            </a:extLst>
          </p:cNvPr>
          <p:cNvSpPr txBox="1"/>
          <p:nvPr/>
        </p:nvSpPr>
        <p:spPr>
          <a:xfrm>
            <a:off x="85065" y="3277716"/>
            <a:ext cx="6190662" cy="1939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A16220-2D31-46C0-B0A2-AA31588FFEC2}"/>
              </a:ext>
            </a:extLst>
          </p:cNvPr>
          <p:cNvSpPr/>
          <p:nvPr/>
        </p:nvSpPr>
        <p:spPr>
          <a:xfrm>
            <a:off x="8974113" y="6335843"/>
            <a:ext cx="2558321" cy="522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2" name="Google Shape;218;p28">
            <a:extLst>
              <a:ext uri="{FF2B5EF4-FFF2-40B4-BE49-F238E27FC236}">
                <a16:creationId xmlns:a16="http://schemas.microsoft.com/office/drawing/2014/main" id="{032111A3-8A18-4342-AB88-39244174617C}"/>
              </a:ext>
            </a:extLst>
          </p:cNvPr>
          <p:cNvGrpSpPr/>
          <p:nvPr/>
        </p:nvGrpSpPr>
        <p:grpSpPr>
          <a:xfrm rot="-668250">
            <a:off x="223115" y="5954791"/>
            <a:ext cx="1133204" cy="762104"/>
            <a:chOff x="6429375" y="2405775"/>
            <a:chExt cx="528050" cy="355125"/>
          </a:xfrm>
        </p:grpSpPr>
        <p:sp>
          <p:nvSpPr>
            <p:cNvPr id="13" name="Google Shape;219;p28">
              <a:extLst>
                <a:ext uri="{FF2B5EF4-FFF2-40B4-BE49-F238E27FC236}">
                  <a16:creationId xmlns:a16="http://schemas.microsoft.com/office/drawing/2014/main" id="{BE8C5D35-8822-40FB-8404-95BE35258384}"/>
                </a:ext>
              </a:extLst>
            </p:cNvPr>
            <p:cNvSpPr/>
            <p:nvPr/>
          </p:nvSpPr>
          <p:spPr>
            <a:xfrm>
              <a:off x="6499025" y="2449250"/>
              <a:ext cx="219100" cy="294700"/>
            </a:xfrm>
            <a:custGeom>
              <a:avLst/>
              <a:gdLst/>
              <a:ahLst/>
              <a:cxnLst/>
              <a:rect l="l" t="t" r="r" b="b"/>
              <a:pathLst>
                <a:path w="8764" h="11788" extrusionOk="0">
                  <a:moveTo>
                    <a:pt x="8680" y="0"/>
                  </a:moveTo>
                  <a:cubicBezTo>
                    <a:pt x="8680" y="357"/>
                    <a:pt x="8692" y="619"/>
                    <a:pt x="8680" y="893"/>
                  </a:cubicBezTo>
                  <a:cubicBezTo>
                    <a:pt x="8382" y="4489"/>
                    <a:pt x="8763" y="8108"/>
                    <a:pt x="8596" y="11787"/>
                  </a:cubicBezTo>
                  <a:cubicBezTo>
                    <a:pt x="8358" y="11692"/>
                    <a:pt x="8203" y="11632"/>
                    <a:pt x="8049" y="11573"/>
                  </a:cubicBezTo>
                  <a:cubicBezTo>
                    <a:pt x="7108" y="11144"/>
                    <a:pt x="6179" y="10716"/>
                    <a:pt x="5227" y="10299"/>
                  </a:cubicBezTo>
                  <a:cubicBezTo>
                    <a:pt x="4048" y="9775"/>
                    <a:pt x="2858" y="9287"/>
                    <a:pt x="1667" y="8775"/>
                  </a:cubicBezTo>
                  <a:cubicBezTo>
                    <a:pt x="1215" y="8585"/>
                    <a:pt x="786" y="8346"/>
                    <a:pt x="333" y="8156"/>
                  </a:cubicBezTo>
                  <a:cubicBezTo>
                    <a:pt x="83" y="8049"/>
                    <a:pt x="0" y="7870"/>
                    <a:pt x="0" y="7608"/>
                  </a:cubicBezTo>
                  <a:cubicBezTo>
                    <a:pt x="12" y="6775"/>
                    <a:pt x="24" y="5918"/>
                    <a:pt x="24" y="5072"/>
                  </a:cubicBezTo>
                  <a:cubicBezTo>
                    <a:pt x="24" y="4763"/>
                    <a:pt x="143" y="4572"/>
                    <a:pt x="405" y="4405"/>
                  </a:cubicBezTo>
                  <a:cubicBezTo>
                    <a:pt x="1060" y="4001"/>
                    <a:pt x="1691" y="3596"/>
                    <a:pt x="2334" y="3179"/>
                  </a:cubicBezTo>
                  <a:cubicBezTo>
                    <a:pt x="4179" y="1988"/>
                    <a:pt x="6144" y="1036"/>
                    <a:pt x="8156" y="143"/>
                  </a:cubicBezTo>
                  <a:cubicBezTo>
                    <a:pt x="8275" y="107"/>
                    <a:pt x="8406" y="72"/>
                    <a:pt x="8680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220;p28">
              <a:extLst>
                <a:ext uri="{FF2B5EF4-FFF2-40B4-BE49-F238E27FC236}">
                  <a16:creationId xmlns:a16="http://schemas.microsoft.com/office/drawing/2014/main" id="{02D988A4-CC4A-41B8-B328-9CC36EE1D312}"/>
                </a:ext>
              </a:extLst>
            </p:cNvPr>
            <p:cNvSpPr/>
            <p:nvPr/>
          </p:nvSpPr>
          <p:spPr>
            <a:xfrm>
              <a:off x="6440675" y="2537350"/>
              <a:ext cx="48550" cy="146175"/>
            </a:xfrm>
            <a:custGeom>
              <a:avLst/>
              <a:gdLst/>
              <a:ahLst/>
              <a:cxnLst/>
              <a:rect l="l" t="t" r="r" b="b"/>
              <a:pathLst>
                <a:path w="1942" h="5847" extrusionOk="0">
                  <a:moveTo>
                    <a:pt x="1917" y="3334"/>
                  </a:moveTo>
                  <a:lnTo>
                    <a:pt x="1917" y="5215"/>
                  </a:lnTo>
                  <a:cubicBezTo>
                    <a:pt x="1917" y="5715"/>
                    <a:pt x="1846" y="5811"/>
                    <a:pt x="1346" y="5823"/>
                  </a:cubicBezTo>
                  <a:cubicBezTo>
                    <a:pt x="36" y="5846"/>
                    <a:pt x="191" y="5751"/>
                    <a:pt x="131" y="4739"/>
                  </a:cubicBezTo>
                  <a:cubicBezTo>
                    <a:pt x="72" y="3787"/>
                    <a:pt x="24" y="2834"/>
                    <a:pt x="12" y="1858"/>
                  </a:cubicBezTo>
                  <a:cubicBezTo>
                    <a:pt x="0" y="1477"/>
                    <a:pt x="72" y="1084"/>
                    <a:pt x="120" y="703"/>
                  </a:cubicBezTo>
                  <a:cubicBezTo>
                    <a:pt x="120" y="655"/>
                    <a:pt x="131" y="631"/>
                    <a:pt x="131" y="584"/>
                  </a:cubicBezTo>
                  <a:cubicBezTo>
                    <a:pt x="191" y="310"/>
                    <a:pt x="381" y="274"/>
                    <a:pt x="608" y="238"/>
                  </a:cubicBezTo>
                  <a:cubicBezTo>
                    <a:pt x="977" y="191"/>
                    <a:pt x="1370" y="0"/>
                    <a:pt x="1739" y="250"/>
                  </a:cubicBezTo>
                  <a:cubicBezTo>
                    <a:pt x="1810" y="298"/>
                    <a:pt x="1810" y="465"/>
                    <a:pt x="1822" y="584"/>
                  </a:cubicBezTo>
                  <a:cubicBezTo>
                    <a:pt x="1870" y="1501"/>
                    <a:pt x="1917" y="2417"/>
                    <a:pt x="1941" y="3334"/>
                  </a:cubicBezTo>
                  <a:cubicBezTo>
                    <a:pt x="1929" y="3322"/>
                    <a:pt x="1929" y="3334"/>
                    <a:pt x="1917" y="3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221;p28">
              <a:extLst>
                <a:ext uri="{FF2B5EF4-FFF2-40B4-BE49-F238E27FC236}">
                  <a16:creationId xmlns:a16="http://schemas.microsoft.com/office/drawing/2014/main" id="{CAD62CB8-CC53-4AA5-87A7-C465210BC061}"/>
                </a:ext>
              </a:extLst>
            </p:cNvPr>
            <p:cNvSpPr/>
            <p:nvPr/>
          </p:nvSpPr>
          <p:spPr>
            <a:xfrm>
              <a:off x="6837450" y="2423950"/>
              <a:ext cx="104800" cy="314350"/>
            </a:xfrm>
            <a:custGeom>
              <a:avLst/>
              <a:gdLst/>
              <a:ahLst/>
              <a:cxnLst/>
              <a:rect l="l" t="t" r="r" b="b"/>
              <a:pathLst>
                <a:path w="4192" h="12574" extrusionOk="0">
                  <a:moveTo>
                    <a:pt x="358" y="11680"/>
                  </a:moveTo>
                  <a:cubicBezTo>
                    <a:pt x="453" y="11513"/>
                    <a:pt x="560" y="11359"/>
                    <a:pt x="643" y="11192"/>
                  </a:cubicBezTo>
                  <a:cubicBezTo>
                    <a:pt x="1013" y="10573"/>
                    <a:pt x="1239" y="9906"/>
                    <a:pt x="1286" y="9192"/>
                  </a:cubicBezTo>
                  <a:cubicBezTo>
                    <a:pt x="1370" y="7632"/>
                    <a:pt x="1453" y="6060"/>
                    <a:pt x="1048" y="4524"/>
                  </a:cubicBezTo>
                  <a:cubicBezTo>
                    <a:pt x="834" y="3739"/>
                    <a:pt x="512" y="2977"/>
                    <a:pt x="179" y="2215"/>
                  </a:cubicBezTo>
                  <a:cubicBezTo>
                    <a:pt x="0" y="1810"/>
                    <a:pt x="36" y="1512"/>
                    <a:pt x="346" y="1215"/>
                  </a:cubicBezTo>
                  <a:cubicBezTo>
                    <a:pt x="691" y="893"/>
                    <a:pt x="1013" y="560"/>
                    <a:pt x="1346" y="226"/>
                  </a:cubicBezTo>
                  <a:cubicBezTo>
                    <a:pt x="1572" y="0"/>
                    <a:pt x="1775" y="48"/>
                    <a:pt x="2013" y="202"/>
                  </a:cubicBezTo>
                  <a:cubicBezTo>
                    <a:pt x="2715" y="714"/>
                    <a:pt x="3072" y="1453"/>
                    <a:pt x="3334" y="2227"/>
                  </a:cubicBezTo>
                  <a:cubicBezTo>
                    <a:pt x="3989" y="4120"/>
                    <a:pt x="4191" y="6072"/>
                    <a:pt x="3977" y="8061"/>
                  </a:cubicBezTo>
                  <a:cubicBezTo>
                    <a:pt x="3846" y="9251"/>
                    <a:pt x="3513" y="10359"/>
                    <a:pt x="2941" y="11394"/>
                  </a:cubicBezTo>
                  <a:cubicBezTo>
                    <a:pt x="2727" y="11775"/>
                    <a:pt x="2429" y="12097"/>
                    <a:pt x="2167" y="12430"/>
                  </a:cubicBezTo>
                  <a:cubicBezTo>
                    <a:pt x="2084" y="12514"/>
                    <a:pt x="1905" y="12573"/>
                    <a:pt x="1810" y="12549"/>
                  </a:cubicBezTo>
                  <a:cubicBezTo>
                    <a:pt x="1298" y="12383"/>
                    <a:pt x="751" y="12204"/>
                    <a:pt x="358" y="11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222;p28">
              <a:extLst>
                <a:ext uri="{FF2B5EF4-FFF2-40B4-BE49-F238E27FC236}">
                  <a16:creationId xmlns:a16="http://schemas.microsoft.com/office/drawing/2014/main" id="{E568A940-B052-4A2F-8872-766E58789DA7}"/>
                </a:ext>
              </a:extLst>
            </p:cNvPr>
            <p:cNvSpPr/>
            <p:nvPr/>
          </p:nvSpPr>
          <p:spPr>
            <a:xfrm>
              <a:off x="6760950" y="2507875"/>
              <a:ext cx="71750" cy="185775"/>
            </a:xfrm>
            <a:custGeom>
              <a:avLst/>
              <a:gdLst/>
              <a:ahLst/>
              <a:cxnLst/>
              <a:rect l="l" t="t" r="r" b="b"/>
              <a:pathLst>
                <a:path w="2870" h="7431" extrusionOk="0">
                  <a:moveTo>
                    <a:pt x="1203" y="1"/>
                  </a:moveTo>
                  <a:cubicBezTo>
                    <a:pt x="2525" y="1191"/>
                    <a:pt x="2870" y="5918"/>
                    <a:pt x="1775" y="7430"/>
                  </a:cubicBezTo>
                  <a:cubicBezTo>
                    <a:pt x="1239" y="7371"/>
                    <a:pt x="822" y="7037"/>
                    <a:pt x="417" y="6704"/>
                  </a:cubicBezTo>
                  <a:cubicBezTo>
                    <a:pt x="132" y="6454"/>
                    <a:pt x="251" y="6120"/>
                    <a:pt x="298" y="5811"/>
                  </a:cubicBezTo>
                  <a:cubicBezTo>
                    <a:pt x="429" y="4882"/>
                    <a:pt x="441" y="3977"/>
                    <a:pt x="298" y="3061"/>
                  </a:cubicBezTo>
                  <a:cubicBezTo>
                    <a:pt x="227" y="2596"/>
                    <a:pt x="191" y="2120"/>
                    <a:pt x="84" y="1656"/>
                  </a:cubicBezTo>
                  <a:cubicBezTo>
                    <a:pt x="1" y="1275"/>
                    <a:pt x="120" y="953"/>
                    <a:pt x="382" y="703"/>
                  </a:cubicBezTo>
                  <a:cubicBezTo>
                    <a:pt x="644" y="477"/>
                    <a:pt x="905" y="263"/>
                    <a:pt x="1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223;p28">
              <a:extLst>
                <a:ext uri="{FF2B5EF4-FFF2-40B4-BE49-F238E27FC236}">
                  <a16:creationId xmlns:a16="http://schemas.microsoft.com/office/drawing/2014/main" id="{0D85000C-FA7E-4560-811B-3E3A41D0AD2B}"/>
                </a:ext>
              </a:extLst>
            </p:cNvPr>
            <p:cNvSpPr/>
            <p:nvPr/>
          </p:nvSpPr>
          <p:spPr>
            <a:xfrm>
              <a:off x="6429375" y="2433475"/>
              <a:ext cx="300950" cy="327425"/>
            </a:xfrm>
            <a:custGeom>
              <a:avLst/>
              <a:gdLst/>
              <a:ahLst/>
              <a:cxnLst/>
              <a:rect l="l" t="t" r="r" b="b"/>
              <a:pathLst>
                <a:path w="12038" h="13097" extrusionOk="0">
                  <a:moveTo>
                    <a:pt x="12013" y="679"/>
                  </a:moveTo>
                  <a:cubicBezTo>
                    <a:pt x="12013" y="405"/>
                    <a:pt x="12002" y="214"/>
                    <a:pt x="11882" y="95"/>
                  </a:cubicBezTo>
                  <a:cubicBezTo>
                    <a:pt x="11823" y="36"/>
                    <a:pt x="11728" y="0"/>
                    <a:pt x="11644" y="0"/>
                  </a:cubicBezTo>
                  <a:cubicBezTo>
                    <a:pt x="11525" y="0"/>
                    <a:pt x="11382" y="48"/>
                    <a:pt x="11180" y="143"/>
                  </a:cubicBezTo>
                  <a:cubicBezTo>
                    <a:pt x="10870" y="286"/>
                    <a:pt x="10549" y="417"/>
                    <a:pt x="10239" y="572"/>
                  </a:cubicBezTo>
                  <a:cubicBezTo>
                    <a:pt x="9882" y="738"/>
                    <a:pt x="9513" y="917"/>
                    <a:pt x="9156" y="1072"/>
                  </a:cubicBezTo>
                  <a:cubicBezTo>
                    <a:pt x="7596" y="1774"/>
                    <a:pt x="6060" y="2619"/>
                    <a:pt x="4465" y="3679"/>
                  </a:cubicBezTo>
                  <a:cubicBezTo>
                    <a:pt x="3989" y="3989"/>
                    <a:pt x="3500" y="4322"/>
                    <a:pt x="2917" y="4513"/>
                  </a:cubicBezTo>
                  <a:cubicBezTo>
                    <a:pt x="2917" y="4501"/>
                    <a:pt x="2917" y="4501"/>
                    <a:pt x="2905" y="4489"/>
                  </a:cubicBezTo>
                  <a:cubicBezTo>
                    <a:pt x="2869" y="4382"/>
                    <a:pt x="2846" y="4286"/>
                    <a:pt x="2846" y="4203"/>
                  </a:cubicBezTo>
                  <a:cubicBezTo>
                    <a:pt x="2834" y="3834"/>
                    <a:pt x="2631" y="3631"/>
                    <a:pt x="2298" y="3631"/>
                  </a:cubicBezTo>
                  <a:lnTo>
                    <a:pt x="2191" y="3631"/>
                  </a:lnTo>
                  <a:lnTo>
                    <a:pt x="1976" y="3667"/>
                  </a:lnTo>
                  <a:cubicBezTo>
                    <a:pt x="1655" y="3691"/>
                    <a:pt x="1298" y="3739"/>
                    <a:pt x="964" y="3786"/>
                  </a:cubicBezTo>
                  <a:cubicBezTo>
                    <a:pt x="250" y="3893"/>
                    <a:pt x="191" y="3965"/>
                    <a:pt x="119" y="4679"/>
                  </a:cubicBezTo>
                  <a:cubicBezTo>
                    <a:pt x="60" y="5239"/>
                    <a:pt x="0" y="5989"/>
                    <a:pt x="12" y="6739"/>
                  </a:cubicBezTo>
                  <a:cubicBezTo>
                    <a:pt x="24" y="7441"/>
                    <a:pt x="60" y="8156"/>
                    <a:pt x="107" y="8846"/>
                  </a:cubicBezTo>
                  <a:cubicBezTo>
                    <a:pt x="119" y="9192"/>
                    <a:pt x="131" y="9513"/>
                    <a:pt x="143" y="9858"/>
                  </a:cubicBezTo>
                  <a:cubicBezTo>
                    <a:pt x="167" y="10323"/>
                    <a:pt x="476" y="10442"/>
                    <a:pt x="714" y="10454"/>
                  </a:cubicBezTo>
                  <a:cubicBezTo>
                    <a:pt x="905" y="10466"/>
                    <a:pt x="1095" y="10478"/>
                    <a:pt x="1298" y="10478"/>
                  </a:cubicBezTo>
                  <a:cubicBezTo>
                    <a:pt x="1560" y="10501"/>
                    <a:pt x="1845" y="10513"/>
                    <a:pt x="2107" y="10525"/>
                  </a:cubicBezTo>
                  <a:lnTo>
                    <a:pt x="2203" y="10525"/>
                  </a:lnTo>
                  <a:cubicBezTo>
                    <a:pt x="2619" y="10525"/>
                    <a:pt x="2727" y="10382"/>
                    <a:pt x="2846" y="9978"/>
                  </a:cubicBezTo>
                  <a:cubicBezTo>
                    <a:pt x="2881" y="9811"/>
                    <a:pt x="2917" y="9632"/>
                    <a:pt x="2965" y="9454"/>
                  </a:cubicBezTo>
                  <a:cubicBezTo>
                    <a:pt x="2965" y="9430"/>
                    <a:pt x="2977" y="9394"/>
                    <a:pt x="2977" y="9346"/>
                  </a:cubicBezTo>
                  <a:lnTo>
                    <a:pt x="3703" y="9644"/>
                  </a:lnTo>
                  <a:cubicBezTo>
                    <a:pt x="4393" y="9930"/>
                    <a:pt x="5072" y="10228"/>
                    <a:pt x="5763" y="10513"/>
                  </a:cubicBezTo>
                  <a:lnTo>
                    <a:pt x="6156" y="10692"/>
                  </a:lnTo>
                  <a:cubicBezTo>
                    <a:pt x="6965" y="11037"/>
                    <a:pt x="7799" y="11394"/>
                    <a:pt x="8620" y="11752"/>
                  </a:cubicBezTo>
                  <a:cubicBezTo>
                    <a:pt x="9275" y="12049"/>
                    <a:pt x="9930" y="12347"/>
                    <a:pt x="10561" y="12644"/>
                  </a:cubicBezTo>
                  <a:cubicBezTo>
                    <a:pt x="10859" y="12775"/>
                    <a:pt x="11156" y="12918"/>
                    <a:pt x="11478" y="13061"/>
                  </a:cubicBezTo>
                  <a:lnTo>
                    <a:pt x="11573" y="13097"/>
                  </a:lnTo>
                  <a:lnTo>
                    <a:pt x="11656" y="13025"/>
                  </a:lnTo>
                  <a:cubicBezTo>
                    <a:pt x="11990" y="12668"/>
                    <a:pt x="12037" y="12299"/>
                    <a:pt x="12025" y="11942"/>
                  </a:cubicBezTo>
                  <a:lnTo>
                    <a:pt x="11990" y="9073"/>
                  </a:lnTo>
                  <a:cubicBezTo>
                    <a:pt x="11990" y="8823"/>
                    <a:pt x="11978" y="8596"/>
                    <a:pt x="11978" y="8358"/>
                  </a:cubicBezTo>
                  <a:cubicBezTo>
                    <a:pt x="11966" y="7834"/>
                    <a:pt x="11966" y="7311"/>
                    <a:pt x="11966" y="6787"/>
                  </a:cubicBezTo>
                  <a:lnTo>
                    <a:pt x="12013" y="3536"/>
                  </a:lnTo>
                  <a:cubicBezTo>
                    <a:pt x="11978" y="2560"/>
                    <a:pt x="12002" y="1607"/>
                    <a:pt x="12013" y="679"/>
                  </a:cubicBezTo>
                  <a:close/>
                  <a:moveTo>
                    <a:pt x="3191" y="8632"/>
                  </a:moveTo>
                  <a:cubicBezTo>
                    <a:pt x="2988" y="8549"/>
                    <a:pt x="2929" y="8442"/>
                    <a:pt x="2929" y="8215"/>
                  </a:cubicBezTo>
                  <a:cubicBezTo>
                    <a:pt x="2965" y="7227"/>
                    <a:pt x="2965" y="6418"/>
                    <a:pt x="2965" y="5691"/>
                  </a:cubicBezTo>
                  <a:cubicBezTo>
                    <a:pt x="2965" y="5441"/>
                    <a:pt x="3048" y="5275"/>
                    <a:pt x="3262" y="5144"/>
                  </a:cubicBezTo>
                  <a:cubicBezTo>
                    <a:pt x="3905" y="4739"/>
                    <a:pt x="4560" y="4334"/>
                    <a:pt x="5191" y="3917"/>
                  </a:cubicBezTo>
                  <a:cubicBezTo>
                    <a:pt x="7120" y="2679"/>
                    <a:pt x="9204" y="1703"/>
                    <a:pt x="10989" y="893"/>
                  </a:cubicBezTo>
                  <a:cubicBezTo>
                    <a:pt x="11049" y="869"/>
                    <a:pt x="11120" y="857"/>
                    <a:pt x="11240" y="822"/>
                  </a:cubicBezTo>
                  <a:cubicBezTo>
                    <a:pt x="11251" y="822"/>
                    <a:pt x="11287" y="810"/>
                    <a:pt x="11299" y="810"/>
                  </a:cubicBezTo>
                  <a:lnTo>
                    <a:pt x="11299" y="953"/>
                  </a:lnTo>
                  <a:lnTo>
                    <a:pt x="11299" y="1512"/>
                  </a:lnTo>
                  <a:cubicBezTo>
                    <a:pt x="11132" y="3536"/>
                    <a:pt x="11180" y="5596"/>
                    <a:pt x="11228" y="7596"/>
                  </a:cubicBezTo>
                  <a:cubicBezTo>
                    <a:pt x="11251" y="9096"/>
                    <a:pt x="11299" y="10656"/>
                    <a:pt x="11240" y="12204"/>
                  </a:cubicBezTo>
                  <a:cubicBezTo>
                    <a:pt x="11228" y="12204"/>
                    <a:pt x="11204" y="12192"/>
                    <a:pt x="11192" y="12192"/>
                  </a:cubicBezTo>
                  <a:cubicBezTo>
                    <a:pt x="11073" y="12144"/>
                    <a:pt x="10966" y="12121"/>
                    <a:pt x="10882" y="12073"/>
                  </a:cubicBezTo>
                  <a:cubicBezTo>
                    <a:pt x="10537" y="11918"/>
                    <a:pt x="10192" y="11763"/>
                    <a:pt x="9870" y="11609"/>
                  </a:cubicBezTo>
                  <a:cubicBezTo>
                    <a:pt x="9275" y="11347"/>
                    <a:pt x="8668" y="11061"/>
                    <a:pt x="8049" y="10787"/>
                  </a:cubicBezTo>
                  <a:cubicBezTo>
                    <a:pt x="7394" y="10513"/>
                    <a:pt x="6739" y="10228"/>
                    <a:pt x="6108" y="9954"/>
                  </a:cubicBezTo>
                  <a:cubicBezTo>
                    <a:pt x="5572" y="9739"/>
                    <a:pt x="5036" y="9513"/>
                    <a:pt x="4501" y="9275"/>
                  </a:cubicBezTo>
                  <a:cubicBezTo>
                    <a:pt x="4262" y="9168"/>
                    <a:pt x="4036" y="9061"/>
                    <a:pt x="3798" y="8942"/>
                  </a:cubicBezTo>
                  <a:cubicBezTo>
                    <a:pt x="3620" y="8846"/>
                    <a:pt x="3393" y="8739"/>
                    <a:pt x="3191" y="8632"/>
                  </a:cubicBezTo>
                  <a:close/>
                  <a:moveTo>
                    <a:pt x="1488" y="9823"/>
                  </a:moveTo>
                  <a:cubicBezTo>
                    <a:pt x="774" y="9823"/>
                    <a:pt x="774" y="9811"/>
                    <a:pt x="750" y="9168"/>
                  </a:cubicBezTo>
                  <a:cubicBezTo>
                    <a:pt x="750" y="9085"/>
                    <a:pt x="726" y="8989"/>
                    <a:pt x="726" y="8894"/>
                  </a:cubicBezTo>
                  <a:cubicBezTo>
                    <a:pt x="667" y="7965"/>
                    <a:pt x="631" y="7001"/>
                    <a:pt x="607" y="6037"/>
                  </a:cubicBezTo>
                  <a:cubicBezTo>
                    <a:pt x="607" y="5775"/>
                    <a:pt x="643" y="5513"/>
                    <a:pt x="667" y="5239"/>
                  </a:cubicBezTo>
                  <a:lnTo>
                    <a:pt x="714" y="4882"/>
                  </a:lnTo>
                  <a:cubicBezTo>
                    <a:pt x="714" y="4858"/>
                    <a:pt x="726" y="4822"/>
                    <a:pt x="726" y="4786"/>
                  </a:cubicBezTo>
                  <a:cubicBezTo>
                    <a:pt x="762" y="4632"/>
                    <a:pt x="833" y="4584"/>
                    <a:pt x="1072" y="4560"/>
                  </a:cubicBezTo>
                  <a:cubicBezTo>
                    <a:pt x="1179" y="4548"/>
                    <a:pt x="1286" y="4524"/>
                    <a:pt x="1381" y="4501"/>
                  </a:cubicBezTo>
                  <a:cubicBezTo>
                    <a:pt x="1524" y="4465"/>
                    <a:pt x="1655" y="4441"/>
                    <a:pt x="1774" y="4441"/>
                  </a:cubicBezTo>
                  <a:cubicBezTo>
                    <a:pt x="1893" y="4441"/>
                    <a:pt x="2000" y="4465"/>
                    <a:pt x="2096" y="4524"/>
                  </a:cubicBezTo>
                  <a:cubicBezTo>
                    <a:pt x="2107" y="4572"/>
                    <a:pt x="2131" y="4703"/>
                    <a:pt x="2131" y="4751"/>
                  </a:cubicBezTo>
                  <a:cubicBezTo>
                    <a:pt x="2155" y="5465"/>
                    <a:pt x="2191" y="6168"/>
                    <a:pt x="2215" y="6882"/>
                  </a:cubicBezTo>
                  <a:lnTo>
                    <a:pt x="2226" y="7358"/>
                  </a:lnTo>
                  <a:lnTo>
                    <a:pt x="2203" y="7358"/>
                  </a:lnTo>
                  <a:lnTo>
                    <a:pt x="2203" y="9382"/>
                  </a:lnTo>
                  <a:cubicBezTo>
                    <a:pt x="2203" y="9811"/>
                    <a:pt x="2191" y="9823"/>
                    <a:pt x="1786" y="9847"/>
                  </a:cubicBezTo>
                  <a:cubicBezTo>
                    <a:pt x="1679" y="9823"/>
                    <a:pt x="1584" y="9823"/>
                    <a:pt x="1488" y="98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224;p28">
              <a:extLst>
                <a:ext uri="{FF2B5EF4-FFF2-40B4-BE49-F238E27FC236}">
                  <a16:creationId xmlns:a16="http://schemas.microsoft.com/office/drawing/2014/main" id="{CF6992DF-6CAD-4040-AFA6-90B4200A01B9}"/>
                </a:ext>
              </a:extLst>
            </p:cNvPr>
            <p:cNvSpPr/>
            <p:nvPr/>
          </p:nvSpPr>
          <p:spPr>
            <a:xfrm>
              <a:off x="6821075" y="2405775"/>
              <a:ext cx="136350" cy="354250"/>
            </a:xfrm>
            <a:custGeom>
              <a:avLst/>
              <a:gdLst/>
              <a:ahLst/>
              <a:cxnLst/>
              <a:rect l="l" t="t" r="r" b="b"/>
              <a:pathLst>
                <a:path w="5454" h="14170" extrusionOk="0">
                  <a:moveTo>
                    <a:pt x="5061" y="4478"/>
                  </a:moveTo>
                  <a:cubicBezTo>
                    <a:pt x="4823" y="3287"/>
                    <a:pt x="4454" y="2275"/>
                    <a:pt x="3930" y="1346"/>
                  </a:cubicBezTo>
                  <a:cubicBezTo>
                    <a:pt x="3620" y="799"/>
                    <a:pt x="3156" y="429"/>
                    <a:pt x="2739" y="144"/>
                  </a:cubicBezTo>
                  <a:cubicBezTo>
                    <a:pt x="2596" y="37"/>
                    <a:pt x="2465" y="1"/>
                    <a:pt x="2322" y="1"/>
                  </a:cubicBezTo>
                  <a:cubicBezTo>
                    <a:pt x="2191" y="1"/>
                    <a:pt x="2072" y="60"/>
                    <a:pt x="1965" y="144"/>
                  </a:cubicBezTo>
                  <a:cubicBezTo>
                    <a:pt x="1822" y="310"/>
                    <a:pt x="1644" y="453"/>
                    <a:pt x="1489" y="608"/>
                  </a:cubicBezTo>
                  <a:cubicBezTo>
                    <a:pt x="1001" y="1072"/>
                    <a:pt x="501" y="1549"/>
                    <a:pt x="144" y="2168"/>
                  </a:cubicBezTo>
                  <a:cubicBezTo>
                    <a:pt x="48" y="2323"/>
                    <a:pt x="1" y="2561"/>
                    <a:pt x="84" y="2715"/>
                  </a:cubicBezTo>
                  <a:cubicBezTo>
                    <a:pt x="179" y="2954"/>
                    <a:pt x="286" y="3192"/>
                    <a:pt x="405" y="3418"/>
                  </a:cubicBezTo>
                  <a:cubicBezTo>
                    <a:pt x="513" y="3632"/>
                    <a:pt x="620" y="3835"/>
                    <a:pt x="703" y="4049"/>
                  </a:cubicBezTo>
                  <a:cubicBezTo>
                    <a:pt x="1156" y="5097"/>
                    <a:pt x="1370" y="6013"/>
                    <a:pt x="1417" y="6883"/>
                  </a:cubicBezTo>
                  <a:cubicBezTo>
                    <a:pt x="1453" y="7537"/>
                    <a:pt x="1453" y="8216"/>
                    <a:pt x="1453" y="8847"/>
                  </a:cubicBezTo>
                  <a:lnTo>
                    <a:pt x="1453" y="9121"/>
                  </a:lnTo>
                  <a:cubicBezTo>
                    <a:pt x="1453" y="10264"/>
                    <a:pt x="1108" y="11276"/>
                    <a:pt x="417" y="12121"/>
                  </a:cubicBezTo>
                  <a:cubicBezTo>
                    <a:pt x="322" y="12264"/>
                    <a:pt x="215" y="12407"/>
                    <a:pt x="227" y="12574"/>
                  </a:cubicBezTo>
                  <a:cubicBezTo>
                    <a:pt x="239" y="12717"/>
                    <a:pt x="358" y="12836"/>
                    <a:pt x="477" y="12919"/>
                  </a:cubicBezTo>
                  <a:cubicBezTo>
                    <a:pt x="1179" y="13431"/>
                    <a:pt x="1941" y="13836"/>
                    <a:pt x="2799" y="14133"/>
                  </a:cubicBezTo>
                  <a:lnTo>
                    <a:pt x="2894" y="14169"/>
                  </a:lnTo>
                  <a:lnTo>
                    <a:pt x="2953" y="14086"/>
                  </a:lnTo>
                  <a:cubicBezTo>
                    <a:pt x="3989" y="12895"/>
                    <a:pt x="4692" y="11586"/>
                    <a:pt x="5001" y="10193"/>
                  </a:cubicBezTo>
                  <a:cubicBezTo>
                    <a:pt x="5418" y="8299"/>
                    <a:pt x="5454" y="6383"/>
                    <a:pt x="5061" y="4478"/>
                  </a:cubicBezTo>
                  <a:close/>
                  <a:moveTo>
                    <a:pt x="2537" y="13157"/>
                  </a:moveTo>
                  <a:lnTo>
                    <a:pt x="2477" y="13121"/>
                  </a:lnTo>
                  <a:cubicBezTo>
                    <a:pt x="2001" y="12955"/>
                    <a:pt x="1548" y="12800"/>
                    <a:pt x="1215" y="12395"/>
                  </a:cubicBezTo>
                  <a:lnTo>
                    <a:pt x="1239" y="12336"/>
                  </a:lnTo>
                  <a:cubicBezTo>
                    <a:pt x="1298" y="12217"/>
                    <a:pt x="1370" y="12109"/>
                    <a:pt x="1429" y="11990"/>
                  </a:cubicBezTo>
                  <a:cubicBezTo>
                    <a:pt x="1834" y="11336"/>
                    <a:pt x="2060" y="10633"/>
                    <a:pt x="2108" y="9943"/>
                  </a:cubicBezTo>
                  <a:cubicBezTo>
                    <a:pt x="2203" y="8252"/>
                    <a:pt x="2251" y="6740"/>
                    <a:pt x="1870" y="5216"/>
                  </a:cubicBezTo>
                  <a:cubicBezTo>
                    <a:pt x="1656" y="4418"/>
                    <a:pt x="1334" y="3668"/>
                    <a:pt x="1001" y="2894"/>
                  </a:cubicBezTo>
                  <a:cubicBezTo>
                    <a:pt x="834" y="2525"/>
                    <a:pt x="870" y="2323"/>
                    <a:pt x="1120" y="2084"/>
                  </a:cubicBezTo>
                  <a:cubicBezTo>
                    <a:pt x="1406" y="1811"/>
                    <a:pt x="1668" y="1525"/>
                    <a:pt x="1941" y="1263"/>
                  </a:cubicBezTo>
                  <a:lnTo>
                    <a:pt x="2120" y="1084"/>
                  </a:lnTo>
                  <a:cubicBezTo>
                    <a:pt x="2227" y="977"/>
                    <a:pt x="2287" y="977"/>
                    <a:pt x="2322" y="977"/>
                  </a:cubicBezTo>
                  <a:cubicBezTo>
                    <a:pt x="2406" y="977"/>
                    <a:pt x="2489" y="1025"/>
                    <a:pt x="2596" y="1096"/>
                  </a:cubicBezTo>
                  <a:cubicBezTo>
                    <a:pt x="3299" y="1608"/>
                    <a:pt x="3632" y="2358"/>
                    <a:pt x="3870" y="3049"/>
                  </a:cubicBezTo>
                  <a:cubicBezTo>
                    <a:pt x="4513" y="4882"/>
                    <a:pt x="4727" y="6811"/>
                    <a:pt x="4501" y="8823"/>
                  </a:cubicBezTo>
                  <a:cubicBezTo>
                    <a:pt x="4370" y="10026"/>
                    <a:pt x="4037" y="11097"/>
                    <a:pt x="3477" y="12098"/>
                  </a:cubicBezTo>
                  <a:cubicBezTo>
                    <a:pt x="3299" y="12407"/>
                    <a:pt x="3037" y="12705"/>
                    <a:pt x="2799" y="12990"/>
                  </a:cubicBezTo>
                  <a:lnTo>
                    <a:pt x="2715" y="13098"/>
                  </a:lnTo>
                  <a:cubicBezTo>
                    <a:pt x="2703" y="13110"/>
                    <a:pt x="2608" y="13157"/>
                    <a:pt x="2537" y="13157"/>
                  </a:cubicBezTo>
                  <a:lnTo>
                    <a:pt x="2537" y="1315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225;p28">
              <a:extLst>
                <a:ext uri="{FF2B5EF4-FFF2-40B4-BE49-F238E27FC236}">
                  <a16:creationId xmlns:a16="http://schemas.microsoft.com/office/drawing/2014/main" id="{06EF5688-72AB-410D-A6FF-A6FA32C23B1A}"/>
                </a:ext>
              </a:extLst>
            </p:cNvPr>
            <p:cNvSpPr/>
            <p:nvPr/>
          </p:nvSpPr>
          <p:spPr>
            <a:xfrm>
              <a:off x="6747550" y="2489125"/>
              <a:ext cx="89325" cy="228325"/>
            </a:xfrm>
            <a:custGeom>
              <a:avLst/>
              <a:gdLst/>
              <a:ahLst/>
              <a:cxnLst/>
              <a:rect l="l" t="t" r="r" b="b"/>
              <a:pathLst>
                <a:path w="3573" h="9133" extrusionOk="0">
                  <a:moveTo>
                    <a:pt x="3358" y="3013"/>
                  </a:moveTo>
                  <a:cubicBezTo>
                    <a:pt x="3275" y="2346"/>
                    <a:pt x="3025" y="1703"/>
                    <a:pt x="2763" y="1084"/>
                  </a:cubicBezTo>
                  <a:cubicBezTo>
                    <a:pt x="2644" y="774"/>
                    <a:pt x="2406" y="501"/>
                    <a:pt x="2180" y="251"/>
                  </a:cubicBezTo>
                  <a:lnTo>
                    <a:pt x="2144" y="191"/>
                  </a:lnTo>
                  <a:cubicBezTo>
                    <a:pt x="2037" y="72"/>
                    <a:pt x="1906" y="1"/>
                    <a:pt x="1751" y="1"/>
                  </a:cubicBezTo>
                  <a:cubicBezTo>
                    <a:pt x="1608" y="1"/>
                    <a:pt x="1477" y="48"/>
                    <a:pt x="1358" y="191"/>
                  </a:cubicBezTo>
                  <a:cubicBezTo>
                    <a:pt x="941" y="620"/>
                    <a:pt x="548" y="1024"/>
                    <a:pt x="191" y="1441"/>
                  </a:cubicBezTo>
                  <a:cubicBezTo>
                    <a:pt x="72" y="1584"/>
                    <a:pt x="1" y="1822"/>
                    <a:pt x="25" y="2037"/>
                  </a:cubicBezTo>
                  <a:cubicBezTo>
                    <a:pt x="60" y="2310"/>
                    <a:pt x="120" y="2584"/>
                    <a:pt x="167" y="2858"/>
                  </a:cubicBezTo>
                  <a:cubicBezTo>
                    <a:pt x="203" y="3096"/>
                    <a:pt x="251" y="3346"/>
                    <a:pt x="287" y="3596"/>
                  </a:cubicBezTo>
                  <a:lnTo>
                    <a:pt x="298" y="3715"/>
                  </a:lnTo>
                  <a:cubicBezTo>
                    <a:pt x="382" y="4430"/>
                    <a:pt x="489" y="5156"/>
                    <a:pt x="370" y="5894"/>
                  </a:cubicBezTo>
                  <a:cubicBezTo>
                    <a:pt x="322" y="6132"/>
                    <a:pt x="310" y="6370"/>
                    <a:pt x="298" y="6585"/>
                  </a:cubicBezTo>
                  <a:cubicBezTo>
                    <a:pt x="287" y="6728"/>
                    <a:pt x="263" y="6870"/>
                    <a:pt x="251" y="7001"/>
                  </a:cubicBezTo>
                  <a:cubicBezTo>
                    <a:pt x="191" y="7513"/>
                    <a:pt x="358" y="7882"/>
                    <a:pt x="763" y="8109"/>
                  </a:cubicBezTo>
                  <a:lnTo>
                    <a:pt x="2549" y="9133"/>
                  </a:lnTo>
                  <a:lnTo>
                    <a:pt x="2620" y="9002"/>
                  </a:lnTo>
                  <a:cubicBezTo>
                    <a:pt x="2668" y="8930"/>
                    <a:pt x="2704" y="8871"/>
                    <a:pt x="2739" y="8811"/>
                  </a:cubicBezTo>
                  <a:cubicBezTo>
                    <a:pt x="2823" y="8680"/>
                    <a:pt x="2882" y="8561"/>
                    <a:pt x="2930" y="8454"/>
                  </a:cubicBezTo>
                  <a:cubicBezTo>
                    <a:pt x="2989" y="8240"/>
                    <a:pt x="3049" y="8013"/>
                    <a:pt x="3108" y="7811"/>
                  </a:cubicBezTo>
                  <a:cubicBezTo>
                    <a:pt x="3287" y="7216"/>
                    <a:pt x="3466" y="6597"/>
                    <a:pt x="3513" y="5977"/>
                  </a:cubicBezTo>
                  <a:cubicBezTo>
                    <a:pt x="3573" y="5132"/>
                    <a:pt x="3525" y="4192"/>
                    <a:pt x="3358" y="3013"/>
                  </a:cubicBezTo>
                  <a:close/>
                  <a:moveTo>
                    <a:pt x="1037" y="7347"/>
                  </a:moveTo>
                  <a:cubicBezTo>
                    <a:pt x="882" y="7204"/>
                    <a:pt x="894" y="7025"/>
                    <a:pt x="953" y="6728"/>
                  </a:cubicBezTo>
                  <a:cubicBezTo>
                    <a:pt x="965" y="6680"/>
                    <a:pt x="965" y="6632"/>
                    <a:pt x="977" y="6585"/>
                  </a:cubicBezTo>
                  <a:cubicBezTo>
                    <a:pt x="1132" y="5596"/>
                    <a:pt x="1132" y="4680"/>
                    <a:pt x="977" y="3787"/>
                  </a:cubicBezTo>
                  <a:cubicBezTo>
                    <a:pt x="953" y="3608"/>
                    <a:pt x="941" y="3430"/>
                    <a:pt x="906" y="3251"/>
                  </a:cubicBezTo>
                  <a:cubicBezTo>
                    <a:pt x="882" y="2977"/>
                    <a:pt x="834" y="2679"/>
                    <a:pt x="775" y="2394"/>
                  </a:cubicBezTo>
                  <a:cubicBezTo>
                    <a:pt x="703" y="2060"/>
                    <a:pt x="775" y="1810"/>
                    <a:pt x="1025" y="1584"/>
                  </a:cubicBezTo>
                  <a:cubicBezTo>
                    <a:pt x="1203" y="1429"/>
                    <a:pt x="1382" y="1275"/>
                    <a:pt x="1572" y="1108"/>
                  </a:cubicBezTo>
                  <a:cubicBezTo>
                    <a:pt x="1632" y="1072"/>
                    <a:pt x="1680" y="1024"/>
                    <a:pt x="1739" y="977"/>
                  </a:cubicBezTo>
                  <a:cubicBezTo>
                    <a:pt x="2882" y="2227"/>
                    <a:pt x="3215" y="6561"/>
                    <a:pt x="2251" y="8037"/>
                  </a:cubicBezTo>
                  <a:cubicBezTo>
                    <a:pt x="1751" y="7942"/>
                    <a:pt x="1370" y="7632"/>
                    <a:pt x="1037" y="73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0" name="Google Shape;227;p28">
            <a:extLst>
              <a:ext uri="{FF2B5EF4-FFF2-40B4-BE49-F238E27FC236}">
                <a16:creationId xmlns:a16="http://schemas.microsoft.com/office/drawing/2014/main" id="{7BABC70D-AF26-40CA-A857-D503FB501CAC}"/>
              </a:ext>
            </a:extLst>
          </p:cNvPr>
          <p:cNvGrpSpPr/>
          <p:nvPr/>
        </p:nvGrpSpPr>
        <p:grpSpPr>
          <a:xfrm>
            <a:off x="7492283" y="2139234"/>
            <a:ext cx="2242643" cy="1770564"/>
            <a:chOff x="4582100" y="3095150"/>
            <a:chExt cx="581650" cy="417350"/>
          </a:xfrm>
        </p:grpSpPr>
        <p:sp>
          <p:nvSpPr>
            <p:cNvPr id="21" name="Google Shape;228;p28">
              <a:extLst>
                <a:ext uri="{FF2B5EF4-FFF2-40B4-BE49-F238E27FC236}">
                  <a16:creationId xmlns:a16="http://schemas.microsoft.com/office/drawing/2014/main" id="{AB19BFB7-25B1-4459-AB74-362543175EF4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229;p28">
              <a:extLst>
                <a:ext uri="{FF2B5EF4-FFF2-40B4-BE49-F238E27FC236}">
                  <a16:creationId xmlns:a16="http://schemas.microsoft.com/office/drawing/2014/main" id="{28158E00-1C6C-4573-8B0E-619C6AEA1BEF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230;p28">
              <a:extLst>
                <a:ext uri="{FF2B5EF4-FFF2-40B4-BE49-F238E27FC236}">
                  <a16:creationId xmlns:a16="http://schemas.microsoft.com/office/drawing/2014/main" id="{DFDFF252-71CA-4584-83FD-461C19F0D088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231;p28">
              <a:extLst>
                <a:ext uri="{FF2B5EF4-FFF2-40B4-BE49-F238E27FC236}">
                  <a16:creationId xmlns:a16="http://schemas.microsoft.com/office/drawing/2014/main" id="{A6F39B6A-D85B-41EF-BD60-9AA46B91E11F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232;p28">
              <a:extLst>
                <a:ext uri="{FF2B5EF4-FFF2-40B4-BE49-F238E27FC236}">
                  <a16:creationId xmlns:a16="http://schemas.microsoft.com/office/drawing/2014/main" id="{F8AB70B2-FC6B-4B34-A96A-9ED1DE44AD6E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233;p28">
              <a:extLst>
                <a:ext uri="{FF2B5EF4-FFF2-40B4-BE49-F238E27FC236}">
                  <a16:creationId xmlns:a16="http://schemas.microsoft.com/office/drawing/2014/main" id="{DA8CB6E9-38D0-4FAF-A475-49F631A26AD9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234;p28">
              <a:extLst>
                <a:ext uri="{FF2B5EF4-FFF2-40B4-BE49-F238E27FC236}">
                  <a16:creationId xmlns:a16="http://schemas.microsoft.com/office/drawing/2014/main" id="{4CB82CB3-9AC7-4739-B05C-CDC9D133DDE7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235;p28">
              <a:extLst>
                <a:ext uri="{FF2B5EF4-FFF2-40B4-BE49-F238E27FC236}">
                  <a16:creationId xmlns:a16="http://schemas.microsoft.com/office/drawing/2014/main" id="{A4900D5C-3EC7-4E2E-BDB5-9AAF806F3478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236;p28">
              <a:extLst>
                <a:ext uri="{FF2B5EF4-FFF2-40B4-BE49-F238E27FC236}">
                  <a16:creationId xmlns:a16="http://schemas.microsoft.com/office/drawing/2014/main" id="{2CD79E80-0CB7-4B06-B1DC-B499519EF858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237;p28">
              <a:extLst>
                <a:ext uri="{FF2B5EF4-FFF2-40B4-BE49-F238E27FC236}">
                  <a16:creationId xmlns:a16="http://schemas.microsoft.com/office/drawing/2014/main" id="{90A62C79-6A44-4BCF-AF74-624183757987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238;p28">
              <a:extLst>
                <a:ext uri="{FF2B5EF4-FFF2-40B4-BE49-F238E27FC236}">
                  <a16:creationId xmlns:a16="http://schemas.microsoft.com/office/drawing/2014/main" id="{412BDE46-B951-4C44-A0D1-5BD71812BC37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239;p28">
              <a:extLst>
                <a:ext uri="{FF2B5EF4-FFF2-40B4-BE49-F238E27FC236}">
                  <a16:creationId xmlns:a16="http://schemas.microsoft.com/office/drawing/2014/main" id="{84D7D863-86B3-40D7-81B9-DEF4EE76391B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240;p28">
              <a:extLst>
                <a:ext uri="{FF2B5EF4-FFF2-40B4-BE49-F238E27FC236}">
                  <a16:creationId xmlns:a16="http://schemas.microsoft.com/office/drawing/2014/main" id="{390BCF70-C781-4F87-B62C-057182D44A6E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241;p28">
              <a:extLst>
                <a:ext uri="{FF2B5EF4-FFF2-40B4-BE49-F238E27FC236}">
                  <a16:creationId xmlns:a16="http://schemas.microsoft.com/office/drawing/2014/main" id="{FE2D6147-E7FA-4FD8-84A0-2DD5CE3DEABE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242;p28">
              <a:extLst>
                <a:ext uri="{FF2B5EF4-FFF2-40B4-BE49-F238E27FC236}">
                  <a16:creationId xmlns:a16="http://schemas.microsoft.com/office/drawing/2014/main" id="{332F7545-B6EE-460C-8131-73A026AC41DD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243;p28">
              <a:extLst>
                <a:ext uri="{FF2B5EF4-FFF2-40B4-BE49-F238E27FC236}">
                  <a16:creationId xmlns:a16="http://schemas.microsoft.com/office/drawing/2014/main" id="{320075C6-DDBA-421C-B950-306B0242A539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244;p28">
              <a:extLst>
                <a:ext uri="{FF2B5EF4-FFF2-40B4-BE49-F238E27FC236}">
                  <a16:creationId xmlns:a16="http://schemas.microsoft.com/office/drawing/2014/main" id="{F0E76529-7B2A-4C66-BA3D-133A3F79B04F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245;p28">
              <a:extLst>
                <a:ext uri="{FF2B5EF4-FFF2-40B4-BE49-F238E27FC236}">
                  <a16:creationId xmlns:a16="http://schemas.microsoft.com/office/drawing/2014/main" id="{68355071-52D9-40FC-AA73-DBB7D04971A3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246;p28">
              <a:extLst>
                <a:ext uri="{FF2B5EF4-FFF2-40B4-BE49-F238E27FC236}">
                  <a16:creationId xmlns:a16="http://schemas.microsoft.com/office/drawing/2014/main" id="{9FC22863-BDF6-46FB-A8E9-42FFE7AA39BD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247;p28">
              <a:extLst>
                <a:ext uri="{FF2B5EF4-FFF2-40B4-BE49-F238E27FC236}">
                  <a16:creationId xmlns:a16="http://schemas.microsoft.com/office/drawing/2014/main" id="{D9F9227E-EE15-4222-B64F-1550C3C51D7C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248;p28">
              <a:extLst>
                <a:ext uri="{FF2B5EF4-FFF2-40B4-BE49-F238E27FC236}">
                  <a16:creationId xmlns:a16="http://schemas.microsoft.com/office/drawing/2014/main" id="{BD86B0C0-0314-4278-9659-73AE89C1A50E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249;p28">
              <a:extLst>
                <a:ext uri="{FF2B5EF4-FFF2-40B4-BE49-F238E27FC236}">
                  <a16:creationId xmlns:a16="http://schemas.microsoft.com/office/drawing/2014/main" id="{8D9298AC-F65B-4CFD-8410-79441956688B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250;p28">
              <a:extLst>
                <a:ext uri="{FF2B5EF4-FFF2-40B4-BE49-F238E27FC236}">
                  <a16:creationId xmlns:a16="http://schemas.microsoft.com/office/drawing/2014/main" id="{A5217418-0A6F-4B6D-A048-31E5247B7048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251;p28">
              <a:extLst>
                <a:ext uri="{FF2B5EF4-FFF2-40B4-BE49-F238E27FC236}">
                  <a16:creationId xmlns:a16="http://schemas.microsoft.com/office/drawing/2014/main" id="{F9C3BE7E-1D1B-4EC4-9B1D-A24E3E62CB39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72" name="Google Shape;280;p28">
            <a:extLst>
              <a:ext uri="{FF2B5EF4-FFF2-40B4-BE49-F238E27FC236}">
                <a16:creationId xmlns:a16="http://schemas.microsoft.com/office/drawing/2014/main" id="{8C52EEBB-2680-4319-AFE9-8A6DD44E18BF}"/>
              </a:ext>
            </a:extLst>
          </p:cNvPr>
          <p:cNvSpPr/>
          <p:nvPr/>
        </p:nvSpPr>
        <p:spPr>
          <a:xfrm rot="-1140824">
            <a:off x="11051020" y="374967"/>
            <a:ext cx="575857" cy="553611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977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playing a game&#10;&#10;Description automatically generated with low confidence">
            <a:extLst>
              <a:ext uri="{FF2B5EF4-FFF2-40B4-BE49-F238E27FC236}">
                <a16:creationId xmlns:a16="http://schemas.microsoft.com/office/drawing/2014/main" id="{3D470617-140B-8434-6D21-0D1BCD2C17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91" b="50015"/>
          <a:stretch/>
        </p:blipFill>
        <p:spPr>
          <a:xfrm>
            <a:off x="4004109" y="10"/>
            <a:ext cx="8195386" cy="68579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2CA41D5-E6C3-40AB-DC1B-3AC21F563B82}"/>
              </a:ext>
            </a:extLst>
          </p:cNvPr>
          <p:cNvSpPr txBox="1"/>
          <p:nvPr/>
        </p:nvSpPr>
        <p:spPr>
          <a:xfrm>
            <a:off x="-283143" y="1497531"/>
            <a:ext cx="4585636" cy="4648200"/>
          </a:xfrm>
          <a:prstGeom prst="rect">
            <a:avLst/>
          </a:prstGeom>
        </p:spPr>
        <p:txBody>
          <a:bodyPr vert="horz" lIns="60960" tIns="30480" rIns="60960" bIns="3048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</a:t>
            </a:r>
            <a:r>
              <a:rPr lang="en-US" sz="6600" b="1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lang="en-US" sz="6600" b="1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tổng</a:t>
            </a:r>
            <a:r>
              <a:rPr lang="en-US" sz="6600" b="1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kết</a:t>
            </a:r>
            <a:r>
              <a:rPr lang="en-US" sz="6600" b="1" dirty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tuần</a:t>
            </a:r>
            <a:r>
              <a:rPr lang="en-US" sz="6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5</a:t>
            </a:r>
            <a:endParaRPr lang="en-US" sz="6600" b="1" dirty="0">
              <a:solidFill>
                <a:srgbClr val="00B05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02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CE2625-04F9-4239-94C4-6C1CCCA285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6" t="5843" r="5860" b="9567"/>
          <a:stretch/>
        </p:blipFill>
        <p:spPr>
          <a:xfrm>
            <a:off x="641903" y="900930"/>
            <a:ext cx="1189703" cy="1052949"/>
          </a:xfrm>
          <a:prstGeom prst="rect">
            <a:avLst/>
          </a:prstGeom>
        </p:spPr>
      </p:pic>
      <p:pic>
        <p:nvPicPr>
          <p:cNvPr id="13314" name="Picture 2" descr="20220526025804_wm_shs-hoat-dong-trai-nghiem-3">
            <a:extLst>
              <a:ext uri="{FF2B5EF4-FFF2-40B4-BE49-F238E27FC236}">
                <a16:creationId xmlns:a16="http://schemas.microsoft.com/office/drawing/2014/main" id="{E8657129-5D0D-4D84-9CAC-26490327CC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6" t="24561" r="6983" b="43392"/>
          <a:stretch/>
        </p:blipFill>
        <p:spPr bwMode="auto">
          <a:xfrm>
            <a:off x="592185" y="270736"/>
            <a:ext cx="11296395" cy="603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A6DD14E-2F3D-43FA-B021-84433FF1A613}"/>
              </a:ext>
            </a:extLst>
          </p:cNvPr>
          <p:cNvCxnSpPr/>
          <p:nvPr/>
        </p:nvCxnSpPr>
        <p:spPr>
          <a:xfrm>
            <a:off x="1300925" y="2101516"/>
            <a:ext cx="21320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382627A-9D14-47F3-B648-4BCB4ABD0CF8}"/>
              </a:ext>
            </a:extLst>
          </p:cNvPr>
          <p:cNvCxnSpPr>
            <a:cxnSpLocks/>
          </p:cNvCxnSpPr>
          <p:nvPr/>
        </p:nvCxnSpPr>
        <p:spPr>
          <a:xfrm>
            <a:off x="2947914" y="2625557"/>
            <a:ext cx="45277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5259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20526025804_wm_shs-hoat-dong-trai-nghiem-3">
            <a:extLst>
              <a:ext uri="{FF2B5EF4-FFF2-40B4-BE49-F238E27FC236}">
                <a16:creationId xmlns:a16="http://schemas.microsoft.com/office/drawing/2014/main" id="{8A406ED3-E738-400D-831B-4DC3B122B4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" t="57913" r="5249" b="19923"/>
          <a:stretch/>
        </p:blipFill>
        <p:spPr bwMode="auto">
          <a:xfrm>
            <a:off x="592184" y="912421"/>
            <a:ext cx="11296395" cy="417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750EE97-B8ED-4289-8AE8-B79791E08DB8}"/>
              </a:ext>
            </a:extLst>
          </p:cNvPr>
          <p:cNvCxnSpPr>
            <a:cxnSpLocks/>
          </p:cNvCxnSpPr>
          <p:nvPr/>
        </p:nvCxnSpPr>
        <p:spPr>
          <a:xfrm>
            <a:off x="2504083" y="1941095"/>
            <a:ext cx="42496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5642E1-95B6-4391-AF56-56854F71BFC3}"/>
              </a:ext>
            </a:extLst>
          </p:cNvPr>
          <p:cNvCxnSpPr>
            <a:cxnSpLocks/>
          </p:cNvCxnSpPr>
          <p:nvPr/>
        </p:nvCxnSpPr>
        <p:spPr>
          <a:xfrm>
            <a:off x="4766019" y="2871537"/>
            <a:ext cx="18272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0FA1EF-AC27-4E7D-9730-912DB2F89063}"/>
              </a:ext>
            </a:extLst>
          </p:cNvPr>
          <p:cNvCxnSpPr/>
          <p:nvPr/>
        </p:nvCxnSpPr>
        <p:spPr>
          <a:xfrm>
            <a:off x="1236757" y="3256547"/>
            <a:ext cx="21320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516D257-DB2F-4372-AA64-134C810682A0}"/>
              </a:ext>
            </a:extLst>
          </p:cNvPr>
          <p:cNvCxnSpPr>
            <a:cxnSpLocks/>
          </p:cNvCxnSpPr>
          <p:nvPr/>
        </p:nvCxnSpPr>
        <p:spPr>
          <a:xfrm>
            <a:off x="1236756" y="4170948"/>
            <a:ext cx="31266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59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5BC5DA-0C52-4AFD-80ED-36867A22D6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95" t="45846" r="14342" b="29347"/>
          <a:stretch/>
        </p:blipFill>
        <p:spPr>
          <a:xfrm>
            <a:off x="609601" y="1844842"/>
            <a:ext cx="11254401" cy="224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585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Office PowerPoint</Application>
  <PresentationFormat>Widescreen</PresentationFormat>
  <Paragraphs>10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Arial</vt:lpstr>
      <vt:lpstr>Calibri</vt:lpstr>
      <vt:lpstr>Calibri Light</vt:lpstr>
      <vt:lpstr>Coiny</vt:lpstr>
      <vt:lpstr>Leelawadee UI</vt:lpstr>
      <vt:lpstr>LNTH-Kids  Chinese Font 1</vt:lpstr>
      <vt:lpstr>Pangolin</vt:lpstr>
      <vt:lpstr>Times New Roman</vt:lpstr>
      <vt:lpstr>UTM Androgyne</vt:lpstr>
      <vt:lpstr>UTM Cookies</vt:lpstr>
      <vt:lpstr>UVN Van Chuong Nang</vt:lpstr>
      <vt:lpstr>Wingdings</vt:lpstr>
      <vt:lpstr>Zilla Slab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2023-09-21T08:17:27Z</dcterms:created>
  <dcterms:modified xsi:type="dcterms:W3CDTF">2023-09-21T08:17:49Z</dcterms:modified>
</cp:coreProperties>
</file>