
<file path=[Content_Types].xml><?xml version="1.0" encoding="utf-8"?>
<Types xmlns="http://schemas.openxmlformats.org/package/2006/content-types">
  <Default Extension="jfif" ContentType="image/jpeg"/>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 id="2147483708" r:id="rId6"/>
    <p:sldMasterId id="2147483720" r:id="rId7"/>
    <p:sldMasterId id="2147483732" r:id="rId8"/>
  </p:sldMasterIdLst>
  <p:notesMasterIdLst>
    <p:notesMasterId r:id="rId47"/>
  </p:notesMasterIdLst>
  <p:sldIdLst>
    <p:sldId id="4411" r:id="rId9"/>
    <p:sldId id="257" r:id="rId10"/>
    <p:sldId id="259" r:id="rId11"/>
    <p:sldId id="256" r:id="rId12"/>
    <p:sldId id="258" r:id="rId13"/>
    <p:sldId id="260" r:id="rId14"/>
    <p:sldId id="261" r:id="rId15"/>
    <p:sldId id="263" r:id="rId16"/>
    <p:sldId id="264" r:id="rId17"/>
    <p:sldId id="288" r:id="rId18"/>
    <p:sldId id="270" r:id="rId19"/>
    <p:sldId id="280" r:id="rId20"/>
    <p:sldId id="290" r:id="rId21"/>
    <p:sldId id="278" r:id="rId22"/>
    <p:sldId id="289" r:id="rId23"/>
    <p:sldId id="282" r:id="rId24"/>
    <p:sldId id="283" r:id="rId25"/>
    <p:sldId id="301" r:id="rId26"/>
    <p:sldId id="284" r:id="rId27"/>
    <p:sldId id="302" r:id="rId28"/>
    <p:sldId id="291" r:id="rId29"/>
    <p:sldId id="285" r:id="rId30"/>
    <p:sldId id="297" r:id="rId31"/>
    <p:sldId id="303" r:id="rId32"/>
    <p:sldId id="304" r:id="rId33"/>
    <p:sldId id="292" r:id="rId34"/>
    <p:sldId id="298" r:id="rId35"/>
    <p:sldId id="293" r:id="rId36"/>
    <p:sldId id="294" r:id="rId37"/>
    <p:sldId id="300" r:id="rId38"/>
    <p:sldId id="299" r:id="rId39"/>
    <p:sldId id="269" r:id="rId40"/>
    <p:sldId id="286" r:id="rId41"/>
    <p:sldId id="287" r:id="rId42"/>
    <p:sldId id="305" r:id="rId43"/>
    <p:sldId id="266" r:id="rId44"/>
    <p:sldId id="306" r:id="rId45"/>
    <p:sldId id="4410" r:id="rId46"/>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90AACC7-26DD-48A5-B87D-100807F9D51B}" v="217" dt="2024-10-27T01:58:03.60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2102" autoAdjust="0"/>
  </p:normalViewPr>
  <p:slideViewPr>
    <p:cSldViewPr>
      <p:cViewPr varScale="1">
        <p:scale>
          <a:sx n="36" d="100"/>
          <a:sy n="36" d="100"/>
        </p:scale>
        <p:origin x="1134" y="14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viewProps" Target="view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microsoft.com/office/2015/10/relationships/revisionInfo" Target="revisionInfo.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20" Type="http://schemas.openxmlformats.org/officeDocument/2006/relationships/slide" Target="slides/slide12.xml"/><Relationship Id="rId41" Type="http://schemas.openxmlformats.org/officeDocument/2006/relationships/slide" Target="slides/slide33.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9E956D-7FA6-48A7-A624-477A4AC35366}" type="datetimeFigureOut">
              <a:rPr lang="en-US" smtClean="0"/>
              <a:t>10/27/2024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907A31-263E-4FE7-AB71-993302FB7C38}" type="slidenum">
              <a:rPr lang="en-US" smtClean="0"/>
              <a:t>‹#›</a:t>
            </a:fld>
            <a:endParaRPr lang="en-US"/>
          </a:p>
        </p:txBody>
      </p:sp>
    </p:spTree>
    <p:extLst>
      <p:ext uri="{BB962C8B-B14F-4D97-AF65-F5344CB8AC3E}">
        <p14:creationId xmlns:p14="http://schemas.microsoft.com/office/powerpoint/2010/main" val="325007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6BCEB6-CF66-2C0E-0B4E-AEB5C308C3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A0E2C7-80BC-4653-8C59-719905E986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059CA3F-0490-4699-8285-DBE386269E7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Bài đọc “</a:t>
            </a:r>
            <a:r>
              <a:rPr lang="nl-NL" sz="1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Xin chào, Xa-ha-ra</a:t>
            </a:r>
            <a:r>
              <a:rPr lang="nl-NL"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miêu tả hoang mạc Xa-ha-ra nhiều cát, nắng và gió, là một địa điểm có thời tiết khắc nghiệt nhưng bình minh rất đẹp, thu hút nhiều người đến từ nơi khác nhau.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ACE1057A-245D-3A7B-0D62-EDD3B2B8F994}"/>
              </a:ext>
            </a:extLst>
          </p:cNvPr>
          <p:cNvSpPr>
            <a:spLocks noGrp="1"/>
          </p:cNvSpPr>
          <p:nvPr>
            <p:ph type="sldNum" sz="quarter" idx="5"/>
          </p:nvPr>
        </p:nvSpPr>
        <p:spPr/>
        <p:txBody>
          <a:bodyPr/>
          <a:lstStyle/>
          <a:p>
            <a:fld id="{04907A31-263E-4FE7-AB71-993302FB7C38}" type="slidenum">
              <a:rPr lang="en-US" smtClean="0"/>
              <a:t>1</a:t>
            </a:fld>
            <a:endParaRPr lang="en-US"/>
          </a:p>
        </p:txBody>
      </p:sp>
    </p:spTree>
    <p:extLst>
      <p:ext uri="{BB962C8B-B14F-4D97-AF65-F5344CB8AC3E}">
        <p14:creationId xmlns:p14="http://schemas.microsoft.com/office/powerpoint/2010/main" val="9088194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- 0972115126</a:t>
            </a:r>
          </a:p>
        </p:txBody>
      </p:sp>
      <p:sp>
        <p:nvSpPr>
          <p:cNvPr id="4" name="Slide Number Placeholder 3"/>
          <p:cNvSpPr>
            <a:spLocks noGrp="1"/>
          </p:cNvSpPr>
          <p:nvPr>
            <p:ph type="sldNum" sz="quarter" idx="5"/>
          </p:nvPr>
        </p:nvSpPr>
        <p:spPr/>
        <p:txBody>
          <a:bodyPr/>
          <a:lstStyle/>
          <a:p>
            <a:fld id="{04907A31-263E-4FE7-AB71-993302FB7C38}" type="slidenum">
              <a:rPr lang="en-US" smtClean="0"/>
              <a:t>2</a:t>
            </a:fld>
            <a:endParaRPr lang="en-US"/>
          </a:p>
        </p:txBody>
      </p:sp>
    </p:spTree>
    <p:extLst>
      <p:ext uri="{BB962C8B-B14F-4D97-AF65-F5344CB8AC3E}">
        <p14:creationId xmlns:p14="http://schemas.microsoft.com/office/powerpoint/2010/main" val="2321145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- 0972115126</a:t>
            </a:r>
          </a:p>
          <a:p>
            <a:endParaRPr lang="en-US" dirty="0"/>
          </a:p>
        </p:txBody>
      </p:sp>
      <p:sp>
        <p:nvSpPr>
          <p:cNvPr id="4" name="Slide Number Placeholder 3"/>
          <p:cNvSpPr>
            <a:spLocks noGrp="1"/>
          </p:cNvSpPr>
          <p:nvPr>
            <p:ph type="sldNum" sz="quarter" idx="5"/>
          </p:nvPr>
        </p:nvSpPr>
        <p:spPr/>
        <p:txBody>
          <a:bodyPr/>
          <a:lstStyle/>
          <a:p>
            <a:fld id="{04907A31-263E-4FE7-AB71-993302FB7C38}" type="slidenum">
              <a:rPr lang="en-US" smtClean="0"/>
              <a:t>4</a:t>
            </a:fld>
            <a:endParaRPr lang="en-US"/>
          </a:p>
        </p:txBody>
      </p:sp>
    </p:spTree>
    <p:extLst>
      <p:ext uri="{BB962C8B-B14F-4D97-AF65-F5344CB8AC3E}">
        <p14:creationId xmlns:p14="http://schemas.microsoft.com/office/powerpoint/2010/main" val="32729559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Bài đọc “</a:t>
            </a:r>
            <a:r>
              <a:rPr lang="nl-NL" sz="1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Xin chào, Xa-ha-ra</a:t>
            </a:r>
            <a:r>
              <a:rPr lang="nl-NL"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miêu tả hoang mạc Xa-ha-ra nhiều cát, nắng và gió, là một địa điểm có thời tiết khắc nghiệt nhưng bình minh rất đẹp, thu hút nhiều người đến từ nơi khác nhau.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4907A31-263E-4FE7-AB71-993302FB7C38}" type="slidenum">
              <a:rPr lang="en-US" smtClean="0"/>
              <a:t>5</a:t>
            </a:fld>
            <a:endParaRPr lang="en-US"/>
          </a:p>
        </p:txBody>
      </p:sp>
    </p:spTree>
    <p:extLst>
      <p:ext uri="{BB962C8B-B14F-4D97-AF65-F5344CB8AC3E}">
        <p14:creationId xmlns:p14="http://schemas.microsoft.com/office/powerpoint/2010/main" val="28552637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- 0972115126</a:t>
            </a:r>
          </a:p>
          <a:p>
            <a:endParaRPr lang="en-US" dirty="0"/>
          </a:p>
        </p:txBody>
      </p:sp>
      <p:sp>
        <p:nvSpPr>
          <p:cNvPr id="4" name="Slide Number Placeholder 3"/>
          <p:cNvSpPr>
            <a:spLocks noGrp="1"/>
          </p:cNvSpPr>
          <p:nvPr>
            <p:ph type="sldNum" sz="quarter" idx="5"/>
          </p:nvPr>
        </p:nvSpPr>
        <p:spPr/>
        <p:txBody>
          <a:bodyPr/>
          <a:lstStyle/>
          <a:p>
            <a:fld id="{04907A31-263E-4FE7-AB71-993302FB7C38}" type="slidenum">
              <a:rPr lang="en-US" smtClean="0"/>
              <a:t>6</a:t>
            </a:fld>
            <a:endParaRPr lang="en-US"/>
          </a:p>
        </p:txBody>
      </p:sp>
    </p:spTree>
    <p:extLst>
      <p:ext uri="{BB962C8B-B14F-4D97-AF65-F5344CB8AC3E}">
        <p14:creationId xmlns:p14="http://schemas.microsoft.com/office/powerpoint/2010/main" val="23955390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a:t> - 0972115126</a:t>
            </a:r>
          </a:p>
          <a:p>
            <a:endParaRPr lang="en-US"/>
          </a:p>
        </p:txBody>
      </p:sp>
      <p:sp>
        <p:nvSpPr>
          <p:cNvPr id="4" name="Slide Number Placeholder 3"/>
          <p:cNvSpPr>
            <a:spLocks noGrp="1"/>
          </p:cNvSpPr>
          <p:nvPr>
            <p:ph type="sldNum" sz="quarter" idx="5"/>
          </p:nvPr>
        </p:nvSpPr>
        <p:spPr/>
        <p:txBody>
          <a:bodyPr/>
          <a:lstStyle/>
          <a:p>
            <a:fld id="{04907A31-263E-4FE7-AB71-993302FB7C38}" type="slidenum">
              <a:rPr lang="en-US" smtClean="0"/>
              <a:t>7</a:t>
            </a:fld>
            <a:endParaRPr lang="en-US"/>
          </a:p>
        </p:txBody>
      </p:sp>
    </p:spTree>
    <p:extLst>
      <p:ext uri="{BB962C8B-B14F-4D97-AF65-F5344CB8AC3E}">
        <p14:creationId xmlns:p14="http://schemas.microsoft.com/office/powerpoint/2010/main" val="7588532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907A31-263E-4FE7-AB71-993302FB7C38}" type="slidenum">
              <a:rPr lang="en-US" smtClean="0"/>
              <a:t>10</a:t>
            </a:fld>
            <a:endParaRPr lang="en-US"/>
          </a:p>
        </p:txBody>
      </p:sp>
    </p:spTree>
    <p:extLst>
      <p:ext uri="{BB962C8B-B14F-4D97-AF65-F5344CB8AC3E}">
        <p14:creationId xmlns:p14="http://schemas.microsoft.com/office/powerpoint/2010/main" val="31763844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8.xml"/><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8.xml"/><Relationship Id="rId4" Type="http://schemas.openxmlformats.org/officeDocument/2006/relationships/image" Target="../media/image4.pn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23" indent="0" algn="ctr">
              <a:buNone/>
              <a:defRPr>
                <a:solidFill>
                  <a:schemeClr val="tx1">
                    <a:tint val="75000"/>
                  </a:schemeClr>
                </a:solidFill>
              </a:defRPr>
            </a:lvl2pPr>
            <a:lvl3pPr marL="914445" indent="0" algn="ctr">
              <a:buNone/>
              <a:defRPr>
                <a:solidFill>
                  <a:schemeClr val="tx1">
                    <a:tint val="75000"/>
                  </a:schemeClr>
                </a:solidFill>
              </a:defRPr>
            </a:lvl3pPr>
            <a:lvl4pPr marL="1371669" indent="0" algn="ctr">
              <a:buNone/>
              <a:defRPr>
                <a:solidFill>
                  <a:schemeClr val="tx1">
                    <a:tint val="75000"/>
                  </a:schemeClr>
                </a:solidFill>
              </a:defRPr>
            </a:lvl4pPr>
            <a:lvl5pPr marL="1828892" indent="0" algn="ctr">
              <a:buNone/>
              <a:defRPr>
                <a:solidFill>
                  <a:schemeClr val="tx1">
                    <a:tint val="75000"/>
                  </a:schemeClr>
                </a:solidFill>
              </a:defRPr>
            </a:lvl5pPr>
            <a:lvl6pPr marL="2286114" indent="0" algn="ctr">
              <a:buNone/>
              <a:defRPr>
                <a:solidFill>
                  <a:schemeClr val="tx1">
                    <a:tint val="75000"/>
                  </a:schemeClr>
                </a:solidFill>
              </a:defRPr>
            </a:lvl6pPr>
            <a:lvl7pPr marL="2743337" indent="0" algn="ctr">
              <a:buNone/>
              <a:defRPr>
                <a:solidFill>
                  <a:schemeClr val="tx1">
                    <a:tint val="75000"/>
                  </a:schemeClr>
                </a:solidFill>
              </a:defRPr>
            </a:lvl7pPr>
            <a:lvl8pPr marL="3200561" indent="0" algn="ctr">
              <a:buNone/>
              <a:defRPr>
                <a:solidFill>
                  <a:schemeClr val="tx1">
                    <a:tint val="75000"/>
                  </a:schemeClr>
                </a:solidFill>
              </a:defRPr>
            </a:lvl8pPr>
            <a:lvl9pPr marL="365778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10/27/2024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981797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1"/>
            <a:ext cx="8229600" cy="452596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10/27/2024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259678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a:prstGeom prst="rect">
            <a:avLst/>
          </a:prstGeom>
        </p:spPr>
        <p:txBody>
          <a:bodyPr anchor="t"/>
          <a:lstStyle>
            <a:lvl1pPr algn="l">
              <a:defRPr sz="4001"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8"/>
          </a:xfrm>
          <a:prstGeom prst="rect">
            <a:avLst/>
          </a:prstGeom>
        </p:spPr>
        <p:txBody>
          <a:bodyPr anchor="b"/>
          <a:lstStyle>
            <a:lvl1pPr marL="0" indent="0">
              <a:buNone/>
              <a:defRPr sz="2000">
                <a:solidFill>
                  <a:schemeClr val="tx1">
                    <a:tint val="75000"/>
                  </a:schemeClr>
                </a:solidFill>
              </a:defRPr>
            </a:lvl1pPr>
            <a:lvl2pPr marL="457223" indent="0">
              <a:buNone/>
              <a:defRPr sz="1800">
                <a:solidFill>
                  <a:schemeClr val="tx1">
                    <a:tint val="75000"/>
                  </a:schemeClr>
                </a:solidFill>
              </a:defRPr>
            </a:lvl2pPr>
            <a:lvl3pPr marL="914445" indent="0">
              <a:buNone/>
              <a:defRPr sz="1601">
                <a:solidFill>
                  <a:schemeClr val="tx1">
                    <a:tint val="75000"/>
                  </a:schemeClr>
                </a:solidFill>
              </a:defRPr>
            </a:lvl3pPr>
            <a:lvl4pPr marL="1371669" indent="0">
              <a:buNone/>
              <a:defRPr sz="1400">
                <a:solidFill>
                  <a:schemeClr val="tx1">
                    <a:tint val="75000"/>
                  </a:schemeClr>
                </a:solidFill>
              </a:defRPr>
            </a:lvl4pPr>
            <a:lvl5pPr marL="1828892" indent="0">
              <a:buNone/>
              <a:defRPr sz="1400">
                <a:solidFill>
                  <a:schemeClr val="tx1">
                    <a:tint val="75000"/>
                  </a:schemeClr>
                </a:solidFill>
              </a:defRPr>
            </a:lvl5pPr>
            <a:lvl6pPr marL="2286114" indent="0">
              <a:buNone/>
              <a:defRPr sz="1400">
                <a:solidFill>
                  <a:schemeClr val="tx1">
                    <a:tint val="75000"/>
                  </a:schemeClr>
                </a:solidFill>
              </a:defRPr>
            </a:lvl6pPr>
            <a:lvl7pPr marL="2743337" indent="0">
              <a:buNone/>
              <a:defRPr sz="1400">
                <a:solidFill>
                  <a:schemeClr val="tx1">
                    <a:tint val="75000"/>
                  </a:schemeClr>
                </a:solidFill>
              </a:defRPr>
            </a:lvl7pPr>
            <a:lvl8pPr marL="3200561" indent="0">
              <a:buNone/>
              <a:defRPr sz="1400">
                <a:solidFill>
                  <a:schemeClr val="tx1">
                    <a:tint val="75000"/>
                  </a:schemeClr>
                </a:solidFill>
              </a:defRPr>
            </a:lvl8pPr>
            <a:lvl9pPr marL="365778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10/27/2024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833979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4"/>
          </a:xfrm>
          <a:prstGeom prst="rect">
            <a:avLst/>
          </a:prstGeo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4"/>
          </a:xfrm>
          <a:prstGeom prst="rect">
            <a:avLst/>
          </a:prstGeo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10/27/2024</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571832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4"/>
            <a:ext cx="4040189" cy="639762"/>
          </a:xfrm>
          <a:prstGeom prst="rect">
            <a:avLst/>
          </a:prstGeo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4" name="Content Placeholder 3"/>
          <p:cNvSpPr>
            <a:spLocks noGrp="1"/>
          </p:cNvSpPr>
          <p:nvPr>
            <p:ph sz="half" idx="2"/>
          </p:nvPr>
        </p:nvSpPr>
        <p:spPr>
          <a:xfrm>
            <a:off x="457201" y="2174876"/>
            <a:ext cx="4040189" cy="3951288"/>
          </a:xfrm>
          <a:prstGeom prst="rect">
            <a:avLst/>
          </a:prstGeo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4"/>
            <a:ext cx="4041776" cy="639762"/>
          </a:xfrm>
          <a:prstGeom prst="rect">
            <a:avLst/>
          </a:prstGeo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6" name="Content Placeholder 5"/>
          <p:cNvSpPr>
            <a:spLocks noGrp="1"/>
          </p:cNvSpPr>
          <p:nvPr>
            <p:ph sz="quarter" idx="4"/>
          </p:nvPr>
        </p:nvSpPr>
        <p:spPr>
          <a:xfrm>
            <a:off x="4645027" y="2174876"/>
            <a:ext cx="4041776" cy="3951288"/>
          </a:xfrm>
          <a:prstGeom prst="rect">
            <a:avLst/>
          </a:prstGeo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10/27/2024</a:t>
            </a:fld>
            <a:endParaRPr lang="en-US"/>
          </a:p>
        </p:txBody>
      </p:sp>
      <p:sp>
        <p:nvSpPr>
          <p:cNvPr id="8" name="Footer Placeholder 7"/>
          <p:cNvSpPr>
            <a:spLocks noGrp="1"/>
          </p:cNvSpPr>
          <p:nvPr>
            <p:ph type="ftr" sz="quarter" idx="11"/>
          </p:nvPr>
        </p:nvSpPr>
        <p:spPr>
          <a:xfrm>
            <a:off x="3124200" y="6356351"/>
            <a:ext cx="2895600" cy="365126"/>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033305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10/27/2024</a:t>
            </a:fld>
            <a:endParaRPr lang="en-US"/>
          </a:p>
        </p:txBody>
      </p:sp>
      <p:sp>
        <p:nvSpPr>
          <p:cNvPr id="4" name="Footer Placeholder 3"/>
          <p:cNvSpPr>
            <a:spLocks noGrp="1"/>
          </p:cNvSpPr>
          <p:nvPr>
            <p:ph type="ftr" sz="quarter" idx="11"/>
          </p:nvPr>
        </p:nvSpPr>
        <p:spPr>
          <a:xfrm>
            <a:off x="3124200" y="6356351"/>
            <a:ext cx="2895600" cy="365126"/>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728787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10/27/2024</a:t>
            </a:fld>
            <a:endParaRPr lang="en-US"/>
          </a:p>
        </p:txBody>
      </p:sp>
      <p:sp>
        <p:nvSpPr>
          <p:cNvPr id="3" name="Footer Placeholder 2"/>
          <p:cNvSpPr>
            <a:spLocks noGrp="1"/>
          </p:cNvSpPr>
          <p:nvPr>
            <p:ph type="ftr" sz="quarter" idx="11"/>
          </p:nvPr>
        </p:nvSpPr>
        <p:spPr>
          <a:xfrm>
            <a:off x="3124200" y="6356351"/>
            <a:ext cx="2895600" cy="365126"/>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926881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2"/>
            <a:ext cx="5111750" cy="5853113"/>
          </a:xfrm>
          <a:prstGeom prst="rect">
            <a:avLst/>
          </a:prstGeom>
        </p:spPr>
        <p:txBody>
          <a:bodyPr/>
          <a:lstStyle>
            <a:lvl1pPr>
              <a:defRPr sz="3200"/>
            </a:lvl1pPr>
            <a:lvl2pPr>
              <a:defRPr sz="2801"/>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2"/>
            <a:ext cx="3008313" cy="4691063"/>
          </a:xfrm>
          <a:prstGeom prst="rect">
            <a:avLst/>
          </a:prstGeo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10/27/2024</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599587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1"/>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9" y="612776"/>
            <a:ext cx="5486400" cy="4114800"/>
          </a:xfrm>
          <a:prstGeom prst="rect">
            <a:avLst/>
          </a:prstGeom>
        </p:spPr>
        <p:txBody>
          <a:bodyPr/>
          <a:lstStyle>
            <a:lvl1pPr marL="0" indent="0">
              <a:buNone/>
              <a:defRPr sz="3200"/>
            </a:lvl1pPr>
            <a:lvl2pPr marL="457223" indent="0">
              <a:buNone/>
              <a:defRPr sz="2801"/>
            </a:lvl2pPr>
            <a:lvl3pPr marL="914445" indent="0">
              <a:buNone/>
              <a:defRPr sz="2400"/>
            </a:lvl3pPr>
            <a:lvl4pPr marL="1371669" indent="0">
              <a:buNone/>
              <a:defRPr sz="2000"/>
            </a:lvl4pPr>
            <a:lvl5pPr marL="1828892" indent="0">
              <a:buNone/>
              <a:defRPr sz="2000"/>
            </a:lvl5pPr>
            <a:lvl6pPr marL="2286114" indent="0">
              <a:buNone/>
              <a:defRPr sz="2000"/>
            </a:lvl6pPr>
            <a:lvl7pPr marL="2743337" indent="0">
              <a:buNone/>
              <a:defRPr sz="2000"/>
            </a:lvl7pPr>
            <a:lvl8pPr marL="3200561" indent="0">
              <a:buNone/>
              <a:defRPr sz="2000"/>
            </a:lvl8pPr>
            <a:lvl9pPr marL="3657783" indent="0">
              <a:buNone/>
              <a:defRPr sz="2000"/>
            </a:lvl9pPr>
          </a:lstStyle>
          <a:p>
            <a:endParaRPr lang="en-US"/>
          </a:p>
        </p:txBody>
      </p:sp>
      <p:sp>
        <p:nvSpPr>
          <p:cNvPr id="4" name="Text Placeholder 3"/>
          <p:cNvSpPr>
            <a:spLocks noGrp="1"/>
          </p:cNvSpPr>
          <p:nvPr>
            <p:ph type="body" sz="half" idx="2"/>
          </p:nvPr>
        </p:nvSpPr>
        <p:spPr>
          <a:xfrm>
            <a:off x="1792289" y="5367338"/>
            <a:ext cx="5486400" cy="804863"/>
          </a:xfrm>
          <a:prstGeom prst="rect">
            <a:avLst/>
          </a:prstGeo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10/27/2024</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934793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1"/>
            <a:ext cx="8229600" cy="452596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10/27/2024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533945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6"/>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6"/>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10/27/2024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887166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23" indent="0" algn="ctr">
              <a:buNone/>
              <a:defRPr>
                <a:solidFill>
                  <a:schemeClr val="tx1">
                    <a:tint val="75000"/>
                  </a:schemeClr>
                </a:solidFill>
              </a:defRPr>
            </a:lvl2pPr>
            <a:lvl3pPr marL="914445" indent="0" algn="ctr">
              <a:buNone/>
              <a:defRPr>
                <a:solidFill>
                  <a:schemeClr val="tx1">
                    <a:tint val="75000"/>
                  </a:schemeClr>
                </a:solidFill>
              </a:defRPr>
            </a:lvl3pPr>
            <a:lvl4pPr marL="1371669" indent="0" algn="ctr">
              <a:buNone/>
              <a:defRPr>
                <a:solidFill>
                  <a:schemeClr val="tx1">
                    <a:tint val="75000"/>
                  </a:schemeClr>
                </a:solidFill>
              </a:defRPr>
            </a:lvl4pPr>
            <a:lvl5pPr marL="1828892" indent="0" algn="ctr">
              <a:buNone/>
              <a:defRPr>
                <a:solidFill>
                  <a:schemeClr val="tx1">
                    <a:tint val="75000"/>
                  </a:schemeClr>
                </a:solidFill>
              </a:defRPr>
            </a:lvl5pPr>
            <a:lvl6pPr marL="2286114" indent="0" algn="ctr">
              <a:buNone/>
              <a:defRPr>
                <a:solidFill>
                  <a:schemeClr val="tx1">
                    <a:tint val="75000"/>
                  </a:schemeClr>
                </a:solidFill>
              </a:defRPr>
            </a:lvl6pPr>
            <a:lvl7pPr marL="2743337" indent="0" algn="ctr">
              <a:buNone/>
              <a:defRPr>
                <a:solidFill>
                  <a:schemeClr val="tx1">
                    <a:tint val="75000"/>
                  </a:schemeClr>
                </a:solidFill>
              </a:defRPr>
            </a:lvl7pPr>
            <a:lvl8pPr marL="3200561" indent="0" algn="ctr">
              <a:buNone/>
              <a:defRPr>
                <a:solidFill>
                  <a:schemeClr val="tx1">
                    <a:tint val="75000"/>
                  </a:schemeClr>
                </a:solidFill>
              </a:defRPr>
            </a:lvl8pPr>
            <a:lvl9pPr marL="365778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10/27/2024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004826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1"/>
            <a:ext cx="8229600" cy="452596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10/27/2024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9708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a:prstGeom prst="rect">
            <a:avLst/>
          </a:prstGeom>
        </p:spPr>
        <p:txBody>
          <a:bodyPr anchor="t"/>
          <a:lstStyle>
            <a:lvl1pPr algn="l">
              <a:defRPr sz="4001"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8"/>
          </a:xfrm>
          <a:prstGeom prst="rect">
            <a:avLst/>
          </a:prstGeom>
        </p:spPr>
        <p:txBody>
          <a:bodyPr anchor="b"/>
          <a:lstStyle>
            <a:lvl1pPr marL="0" indent="0">
              <a:buNone/>
              <a:defRPr sz="2000">
                <a:solidFill>
                  <a:schemeClr val="tx1">
                    <a:tint val="75000"/>
                  </a:schemeClr>
                </a:solidFill>
              </a:defRPr>
            </a:lvl1pPr>
            <a:lvl2pPr marL="457223" indent="0">
              <a:buNone/>
              <a:defRPr sz="1800">
                <a:solidFill>
                  <a:schemeClr val="tx1">
                    <a:tint val="75000"/>
                  </a:schemeClr>
                </a:solidFill>
              </a:defRPr>
            </a:lvl2pPr>
            <a:lvl3pPr marL="914445" indent="0">
              <a:buNone/>
              <a:defRPr sz="1601">
                <a:solidFill>
                  <a:schemeClr val="tx1">
                    <a:tint val="75000"/>
                  </a:schemeClr>
                </a:solidFill>
              </a:defRPr>
            </a:lvl3pPr>
            <a:lvl4pPr marL="1371669" indent="0">
              <a:buNone/>
              <a:defRPr sz="1400">
                <a:solidFill>
                  <a:schemeClr val="tx1">
                    <a:tint val="75000"/>
                  </a:schemeClr>
                </a:solidFill>
              </a:defRPr>
            </a:lvl4pPr>
            <a:lvl5pPr marL="1828892" indent="0">
              <a:buNone/>
              <a:defRPr sz="1400">
                <a:solidFill>
                  <a:schemeClr val="tx1">
                    <a:tint val="75000"/>
                  </a:schemeClr>
                </a:solidFill>
              </a:defRPr>
            </a:lvl5pPr>
            <a:lvl6pPr marL="2286114" indent="0">
              <a:buNone/>
              <a:defRPr sz="1400">
                <a:solidFill>
                  <a:schemeClr val="tx1">
                    <a:tint val="75000"/>
                  </a:schemeClr>
                </a:solidFill>
              </a:defRPr>
            </a:lvl6pPr>
            <a:lvl7pPr marL="2743337" indent="0">
              <a:buNone/>
              <a:defRPr sz="1400">
                <a:solidFill>
                  <a:schemeClr val="tx1">
                    <a:tint val="75000"/>
                  </a:schemeClr>
                </a:solidFill>
              </a:defRPr>
            </a:lvl7pPr>
            <a:lvl8pPr marL="3200561" indent="0">
              <a:buNone/>
              <a:defRPr sz="1400">
                <a:solidFill>
                  <a:schemeClr val="tx1">
                    <a:tint val="75000"/>
                  </a:schemeClr>
                </a:solidFill>
              </a:defRPr>
            </a:lvl8pPr>
            <a:lvl9pPr marL="365778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10/27/2024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012297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4"/>
          </a:xfrm>
          <a:prstGeom prst="rect">
            <a:avLst/>
          </a:prstGeo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4"/>
          </a:xfrm>
          <a:prstGeom prst="rect">
            <a:avLst/>
          </a:prstGeo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10/27/2024</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577802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4"/>
            <a:ext cx="4040189" cy="639762"/>
          </a:xfrm>
          <a:prstGeom prst="rect">
            <a:avLst/>
          </a:prstGeo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4" name="Content Placeholder 3"/>
          <p:cNvSpPr>
            <a:spLocks noGrp="1"/>
          </p:cNvSpPr>
          <p:nvPr>
            <p:ph sz="half" idx="2"/>
          </p:nvPr>
        </p:nvSpPr>
        <p:spPr>
          <a:xfrm>
            <a:off x="457201" y="2174876"/>
            <a:ext cx="4040189" cy="3951288"/>
          </a:xfrm>
          <a:prstGeom prst="rect">
            <a:avLst/>
          </a:prstGeo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4"/>
            <a:ext cx="4041776" cy="639762"/>
          </a:xfrm>
          <a:prstGeom prst="rect">
            <a:avLst/>
          </a:prstGeo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6" name="Content Placeholder 5"/>
          <p:cNvSpPr>
            <a:spLocks noGrp="1"/>
          </p:cNvSpPr>
          <p:nvPr>
            <p:ph sz="quarter" idx="4"/>
          </p:nvPr>
        </p:nvSpPr>
        <p:spPr>
          <a:xfrm>
            <a:off x="4645027" y="2174876"/>
            <a:ext cx="4041776" cy="3951288"/>
          </a:xfrm>
          <a:prstGeom prst="rect">
            <a:avLst/>
          </a:prstGeo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10/27/2024</a:t>
            </a:fld>
            <a:endParaRPr lang="en-US"/>
          </a:p>
        </p:txBody>
      </p:sp>
      <p:sp>
        <p:nvSpPr>
          <p:cNvPr id="8" name="Footer Placeholder 7"/>
          <p:cNvSpPr>
            <a:spLocks noGrp="1"/>
          </p:cNvSpPr>
          <p:nvPr>
            <p:ph type="ftr" sz="quarter" idx="11"/>
          </p:nvPr>
        </p:nvSpPr>
        <p:spPr>
          <a:xfrm>
            <a:off x="3124200" y="6356351"/>
            <a:ext cx="2895600" cy="365126"/>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048267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10/27/2024</a:t>
            </a:fld>
            <a:endParaRPr lang="en-US"/>
          </a:p>
        </p:txBody>
      </p:sp>
      <p:sp>
        <p:nvSpPr>
          <p:cNvPr id="4" name="Footer Placeholder 3"/>
          <p:cNvSpPr>
            <a:spLocks noGrp="1"/>
          </p:cNvSpPr>
          <p:nvPr>
            <p:ph type="ftr" sz="quarter" idx="11"/>
          </p:nvPr>
        </p:nvSpPr>
        <p:spPr>
          <a:xfrm>
            <a:off x="3124200" y="6356351"/>
            <a:ext cx="2895600" cy="365126"/>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294368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10/27/2024</a:t>
            </a:fld>
            <a:endParaRPr lang="en-US"/>
          </a:p>
        </p:txBody>
      </p:sp>
      <p:sp>
        <p:nvSpPr>
          <p:cNvPr id="3" name="Footer Placeholder 2"/>
          <p:cNvSpPr>
            <a:spLocks noGrp="1"/>
          </p:cNvSpPr>
          <p:nvPr>
            <p:ph type="ftr" sz="quarter" idx="11"/>
          </p:nvPr>
        </p:nvSpPr>
        <p:spPr>
          <a:xfrm>
            <a:off x="3124200" y="6356351"/>
            <a:ext cx="2895600" cy="365126"/>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597048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2"/>
            <a:ext cx="5111750" cy="5853113"/>
          </a:xfrm>
          <a:prstGeom prst="rect">
            <a:avLst/>
          </a:prstGeom>
        </p:spPr>
        <p:txBody>
          <a:bodyPr/>
          <a:lstStyle>
            <a:lvl1pPr>
              <a:defRPr sz="3200"/>
            </a:lvl1pPr>
            <a:lvl2pPr>
              <a:defRPr sz="2801"/>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2"/>
            <a:ext cx="3008313" cy="4691063"/>
          </a:xfrm>
          <a:prstGeom prst="rect">
            <a:avLst/>
          </a:prstGeo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10/27/2024</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317196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1"/>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9" y="612776"/>
            <a:ext cx="5486400" cy="4114800"/>
          </a:xfrm>
          <a:prstGeom prst="rect">
            <a:avLst/>
          </a:prstGeom>
        </p:spPr>
        <p:txBody>
          <a:bodyPr/>
          <a:lstStyle>
            <a:lvl1pPr marL="0" indent="0">
              <a:buNone/>
              <a:defRPr sz="3200"/>
            </a:lvl1pPr>
            <a:lvl2pPr marL="457223" indent="0">
              <a:buNone/>
              <a:defRPr sz="2801"/>
            </a:lvl2pPr>
            <a:lvl3pPr marL="914445" indent="0">
              <a:buNone/>
              <a:defRPr sz="2400"/>
            </a:lvl3pPr>
            <a:lvl4pPr marL="1371669" indent="0">
              <a:buNone/>
              <a:defRPr sz="2000"/>
            </a:lvl4pPr>
            <a:lvl5pPr marL="1828892" indent="0">
              <a:buNone/>
              <a:defRPr sz="2000"/>
            </a:lvl5pPr>
            <a:lvl6pPr marL="2286114" indent="0">
              <a:buNone/>
              <a:defRPr sz="2000"/>
            </a:lvl6pPr>
            <a:lvl7pPr marL="2743337" indent="0">
              <a:buNone/>
              <a:defRPr sz="2000"/>
            </a:lvl7pPr>
            <a:lvl8pPr marL="3200561" indent="0">
              <a:buNone/>
              <a:defRPr sz="2000"/>
            </a:lvl8pPr>
            <a:lvl9pPr marL="3657783" indent="0">
              <a:buNone/>
              <a:defRPr sz="2000"/>
            </a:lvl9pPr>
          </a:lstStyle>
          <a:p>
            <a:endParaRPr lang="en-US"/>
          </a:p>
        </p:txBody>
      </p:sp>
      <p:sp>
        <p:nvSpPr>
          <p:cNvPr id="4" name="Text Placeholder 3"/>
          <p:cNvSpPr>
            <a:spLocks noGrp="1"/>
          </p:cNvSpPr>
          <p:nvPr>
            <p:ph type="body" sz="half" idx="2"/>
          </p:nvPr>
        </p:nvSpPr>
        <p:spPr>
          <a:xfrm>
            <a:off x="1792289" y="5367338"/>
            <a:ext cx="5486400" cy="804863"/>
          </a:xfrm>
          <a:prstGeom prst="rect">
            <a:avLst/>
          </a:prstGeo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10/27/2024</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831089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1"/>
            <a:ext cx="8229600" cy="452596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10/27/2024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953725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6"/>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6"/>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10/27/2024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583411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23" indent="0" algn="ctr">
              <a:buNone/>
              <a:defRPr>
                <a:solidFill>
                  <a:schemeClr val="tx1">
                    <a:tint val="75000"/>
                  </a:schemeClr>
                </a:solidFill>
              </a:defRPr>
            </a:lvl2pPr>
            <a:lvl3pPr marL="914445" indent="0" algn="ctr">
              <a:buNone/>
              <a:defRPr>
                <a:solidFill>
                  <a:schemeClr val="tx1">
                    <a:tint val="75000"/>
                  </a:schemeClr>
                </a:solidFill>
              </a:defRPr>
            </a:lvl3pPr>
            <a:lvl4pPr marL="1371669" indent="0" algn="ctr">
              <a:buNone/>
              <a:defRPr>
                <a:solidFill>
                  <a:schemeClr val="tx1">
                    <a:tint val="75000"/>
                  </a:schemeClr>
                </a:solidFill>
              </a:defRPr>
            </a:lvl4pPr>
            <a:lvl5pPr marL="1828892" indent="0" algn="ctr">
              <a:buNone/>
              <a:defRPr>
                <a:solidFill>
                  <a:schemeClr val="tx1">
                    <a:tint val="75000"/>
                  </a:schemeClr>
                </a:solidFill>
              </a:defRPr>
            </a:lvl5pPr>
            <a:lvl6pPr marL="2286114" indent="0" algn="ctr">
              <a:buNone/>
              <a:defRPr>
                <a:solidFill>
                  <a:schemeClr val="tx1">
                    <a:tint val="75000"/>
                  </a:schemeClr>
                </a:solidFill>
              </a:defRPr>
            </a:lvl6pPr>
            <a:lvl7pPr marL="2743337" indent="0" algn="ctr">
              <a:buNone/>
              <a:defRPr>
                <a:solidFill>
                  <a:schemeClr val="tx1">
                    <a:tint val="75000"/>
                  </a:schemeClr>
                </a:solidFill>
              </a:defRPr>
            </a:lvl7pPr>
            <a:lvl8pPr marL="3200561" indent="0" algn="ctr">
              <a:buNone/>
              <a:defRPr>
                <a:solidFill>
                  <a:schemeClr val="tx1">
                    <a:tint val="75000"/>
                  </a:schemeClr>
                </a:solidFill>
              </a:defRPr>
            </a:lvl8pPr>
            <a:lvl9pPr marL="365778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10/27/2024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296899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1"/>
            <a:ext cx="8229600" cy="452596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10/27/2024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14698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a:prstGeom prst="rect">
            <a:avLst/>
          </a:prstGeom>
        </p:spPr>
        <p:txBody>
          <a:bodyPr anchor="t"/>
          <a:lstStyle>
            <a:lvl1pPr algn="l">
              <a:defRPr sz="4001"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8"/>
          </a:xfrm>
          <a:prstGeom prst="rect">
            <a:avLst/>
          </a:prstGeom>
        </p:spPr>
        <p:txBody>
          <a:bodyPr anchor="b"/>
          <a:lstStyle>
            <a:lvl1pPr marL="0" indent="0">
              <a:buNone/>
              <a:defRPr sz="2000">
                <a:solidFill>
                  <a:schemeClr val="tx1">
                    <a:tint val="75000"/>
                  </a:schemeClr>
                </a:solidFill>
              </a:defRPr>
            </a:lvl1pPr>
            <a:lvl2pPr marL="457223" indent="0">
              <a:buNone/>
              <a:defRPr sz="1800">
                <a:solidFill>
                  <a:schemeClr val="tx1">
                    <a:tint val="75000"/>
                  </a:schemeClr>
                </a:solidFill>
              </a:defRPr>
            </a:lvl2pPr>
            <a:lvl3pPr marL="914445" indent="0">
              <a:buNone/>
              <a:defRPr sz="1601">
                <a:solidFill>
                  <a:schemeClr val="tx1">
                    <a:tint val="75000"/>
                  </a:schemeClr>
                </a:solidFill>
              </a:defRPr>
            </a:lvl3pPr>
            <a:lvl4pPr marL="1371669" indent="0">
              <a:buNone/>
              <a:defRPr sz="1400">
                <a:solidFill>
                  <a:schemeClr val="tx1">
                    <a:tint val="75000"/>
                  </a:schemeClr>
                </a:solidFill>
              </a:defRPr>
            </a:lvl4pPr>
            <a:lvl5pPr marL="1828892" indent="0">
              <a:buNone/>
              <a:defRPr sz="1400">
                <a:solidFill>
                  <a:schemeClr val="tx1">
                    <a:tint val="75000"/>
                  </a:schemeClr>
                </a:solidFill>
              </a:defRPr>
            </a:lvl5pPr>
            <a:lvl6pPr marL="2286114" indent="0">
              <a:buNone/>
              <a:defRPr sz="1400">
                <a:solidFill>
                  <a:schemeClr val="tx1">
                    <a:tint val="75000"/>
                  </a:schemeClr>
                </a:solidFill>
              </a:defRPr>
            </a:lvl6pPr>
            <a:lvl7pPr marL="2743337" indent="0">
              <a:buNone/>
              <a:defRPr sz="1400">
                <a:solidFill>
                  <a:schemeClr val="tx1">
                    <a:tint val="75000"/>
                  </a:schemeClr>
                </a:solidFill>
              </a:defRPr>
            </a:lvl7pPr>
            <a:lvl8pPr marL="3200561" indent="0">
              <a:buNone/>
              <a:defRPr sz="1400">
                <a:solidFill>
                  <a:schemeClr val="tx1">
                    <a:tint val="75000"/>
                  </a:schemeClr>
                </a:solidFill>
              </a:defRPr>
            </a:lvl8pPr>
            <a:lvl9pPr marL="365778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10/27/2024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296550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4"/>
          </a:xfrm>
          <a:prstGeom prst="rect">
            <a:avLst/>
          </a:prstGeo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4"/>
          </a:xfrm>
          <a:prstGeom prst="rect">
            <a:avLst/>
          </a:prstGeo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10/27/2024</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641332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4"/>
            <a:ext cx="4040189" cy="639762"/>
          </a:xfrm>
          <a:prstGeom prst="rect">
            <a:avLst/>
          </a:prstGeo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4" name="Content Placeholder 3"/>
          <p:cNvSpPr>
            <a:spLocks noGrp="1"/>
          </p:cNvSpPr>
          <p:nvPr>
            <p:ph sz="half" idx="2"/>
          </p:nvPr>
        </p:nvSpPr>
        <p:spPr>
          <a:xfrm>
            <a:off x="457201" y="2174876"/>
            <a:ext cx="4040189" cy="3951288"/>
          </a:xfrm>
          <a:prstGeom prst="rect">
            <a:avLst/>
          </a:prstGeo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4"/>
            <a:ext cx="4041776" cy="639762"/>
          </a:xfrm>
          <a:prstGeom prst="rect">
            <a:avLst/>
          </a:prstGeo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6" name="Content Placeholder 5"/>
          <p:cNvSpPr>
            <a:spLocks noGrp="1"/>
          </p:cNvSpPr>
          <p:nvPr>
            <p:ph sz="quarter" idx="4"/>
          </p:nvPr>
        </p:nvSpPr>
        <p:spPr>
          <a:xfrm>
            <a:off x="4645027" y="2174876"/>
            <a:ext cx="4041776" cy="3951288"/>
          </a:xfrm>
          <a:prstGeom prst="rect">
            <a:avLst/>
          </a:prstGeo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10/27/2024</a:t>
            </a:fld>
            <a:endParaRPr lang="en-US"/>
          </a:p>
        </p:txBody>
      </p:sp>
      <p:sp>
        <p:nvSpPr>
          <p:cNvPr id="8" name="Footer Placeholder 7"/>
          <p:cNvSpPr>
            <a:spLocks noGrp="1"/>
          </p:cNvSpPr>
          <p:nvPr>
            <p:ph type="ftr" sz="quarter" idx="11"/>
          </p:nvPr>
        </p:nvSpPr>
        <p:spPr>
          <a:xfrm>
            <a:off x="3124200" y="6356351"/>
            <a:ext cx="2895600" cy="365126"/>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562043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10/27/2024</a:t>
            </a:fld>
            <a:endParaRPr lang="en-US"/>
          </a:p>
        </p:txBody>
      </p:sp>
      <p:sp>
        <p:nvSpPr>
          <p:cNvPr id="4" name="Footer Placeholder 3"/>
          <p:cNvSpPr>
            <a:spLocks noGrp="1"/>
          </p:cNvSpPr>
          <p:nvPr>
            <p:ph type="ftr" sz="quarter" idx="11"/>
          </p:nvPr>
        </p:nvSpPr>
        <p:spPr>
          <a:xfrm>
            <a:off x="3124200" y="6356351"/>
            <a:ext cx="2895600" cy="365126"/>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396772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10/27/2024</a:t>
            </a:fld>
            <a:endParaRPr lang="en-US"/>
          </a:p>
        </p:txBody>
      </p:sp>
      <p:sp>
        <p:nvSpPr>
          <p:cNvPr id="3" name="Footer Placeholder 2"/>
          <p:cNvSpPr>
            <a:spLocks noGrp="1"/>
          </p:cNvSpPr>
          <p:nvPr>
            <p:ph type="ftr" sz="quarter" idx="11"/>
          </p:nvPr>
        </p:nvSpPr>
        <p:spPr>
          <a:xfrm>
            <a:off x="3124200" y="6356351"/>
            <a:ext cx="2895600" cy="365126"/>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411413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2"/>
            <a:ext cx="5111750" cy="5853113"/>
          </a:xfrm>
          <a:prstGeom prst="rect">
            <a:avLst/>
          </a:prstGeom>
        </p:spPr>
        <p:txBody>
          <a:bodyPr/>
          <a:lstStyle>
            <a:lvl1pPr>
              <a:defRPr sz="3200"/>
            </a:lvl1pPr>
            <a:lvl2pPr>
              <a:defRPr sz="2801"/>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2"/>
            <a:ext cx="3008313" cy="4691063"/>
          </a:xfrm>
          <a:prstGeom prst="rect">
            <a:avLst/>
          </a:prstGeo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10/27/2024</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833197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1"/>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9" y="612776"/>
            <a:ext cx="5486400" cy="4114800"/>
          </a:xfrm>
          <a:prstGeom prst="rect">
            <a:avLst/>
          </a:prstGeom>
        </p:spPr>
        <p:txBody>
          <a:bodyPr/>
          <a:lstStyle>
            <a:lvl1pPr marL="0" indent="0">
              <a:buNone/>
              <a:defRPr sz="3200"/>
            </a:lvl1pPr>
            <a:lvl2pPr marL="457223" indent="0">
              <a:buNone/>
              <a:defRPr sz="2801"/>
            </a:lvl2pPr>
            <a:lvl3pPr marL="914445" indent="0">
              <a:buNone/>
              <a:defRPr sz="2400"/>
            </a:lvl3pPr>
            <a:lvl4pPr marL="1371669" indent="0">
              <a:buNone/>
              <a:defRPr sz="2000"/>
            </a:lvl4pPr>
            <a:lvl5pPr marL="1828892" indent="0">
              <a:buNone/>
              <a:defRPr sz="2000"/>
            </a:lvl5pPr>
            <a:lvl6pPr marL="2286114" indent="0">
              <a:buNone/>
              <a:defRPr sz="2000"/>
            </a:lvl6pPr>
            <a:lvl7pPr marL="2743337" indent="0">
              <a:buNone/>
              <a:defRPr sz="2000"/>
            </a:lvl7pPr>
            <a:lvl8pPr marL="3200561" indent="0">
              <a:buNone/>
              <a:defRPr sz="2000"/>
            </a:lvl8pPr>
            <a:lvl9pPr marL="3657783" indent="0">
              <a:buNone/>
              <a:defRPr sz="2000"/>
            </a:lvl9pPr>
          </a:lstStyle>
          <a:p>
            <a:endParaRPr lang="en-US"/>
          </a:p>
        </p:txBody>
      </p:sp>
      <p:sp>
        <p:nvSpPr>
          <p:cNvPr id="4" name="Text Placeholder 3"/>
          <p:cNvSpPr>
            <a:spLocks noGrp="1"/>
          </p:cNvSpPr>
          <p:nvPr>
            <p:ph type="body" sz="half" idx="2"/>
          </p:nvPr>
        </p:nvSpPr>
        <p:spPr>
          <a:xfrm>
            <a:off x="1792289" y="5367338"/>
            <a:ext cx="5486400" cy="804863"/>
          </a:xfrm>
          <a:prstGeom prst="rect">
            <a:avLst/>
          </a:prstGeo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10/27/2024</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398021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1"/>
            <a:ext cx="8229600" cy="452596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10/27/2024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34270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6"/>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6"/>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10/27/2024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039740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23" indent="0" algn="ctr">
              <a:buNone/>
              <a:defRPr>
                <a:solidFill>
                  <a:schemeClr val="tx1">
                    <a:tint val="75000"/>
                  </a:schemeClr>
                </a:solidFill>
              </a:defRPr>
            </a:lvl2pPr>
            <a:lvl3pPr marL="914445" indent="0" algn="ctr">
              <a:buNone/>
              <a:defRPr>
                <a:solidFill>
                  <a:schemeClr val="tx1">
                    <a:tint val="75000"/>
                  </a:schemeClr>
                </a:solidFill>
              </a:defRPr>
            </a:lvl3pPr>
            <a:lvl4pPr marL="1371669" indent="0" algn="ctr">
              <a:buNone/>
              <a:defRPr>
                <a:solidFill>
                  <a:schemeClr val="tx1">
                    <a:tint val="75000"/>
                  </a:schemeClr>
                </a:solidFill>
              </a:defRPr>
            </a:lvl4pPr>
            <a:lvl5pPr marL="1828892" indent="0" algn="ctr">
              <a:buNone/>
              <a:defRPr>
                <a:solidFill>
                  <a:schemeClr val="tx1">
                    <a:tint val="75000"/>
                  </a:schemeClr>
                </a:solidFill>
              </a:defRPr>
            </a:lvl5pPr>
            <a:lvl6pPr marL="2286114" indent="0" algn="ctr">
              <a:buNone/>
              <a:defRPr>
                <a:solidFill>
                  <a:schemeClr val="tx1">
                    <a:tint val="75000"/>
                  </a:schemeClr>
                </a:solidFill>
              </a:defRPr>
            </a:lvl6pPr>
            <a:lvl7pPr marL="2743337" indent="0" algn="ctr">
              <a:buNone/>
              <a:defRPr>
                <a:solidFill>
                  <a:schemeClr val="tx1">
                    <a:tint val="75000"/>
                  </a:schemeClr>
                </a:solidFill>
              </a:defRPr>
            </a:lvl7pPr>
            <a:lvl8pPr marL="3200561" indent="0" algn="ctr">
              <a:buNone/>
              <a:defRPr>
                <a:solidFill>
                  <a:schemeClr val="tx1">
                    <a:tint val="75000"/>
                  </a:schemeClr>
                </a:solidFill>
              </a:defRPr>
            </a:lvl8pPr>
            <a:lvl9pPr marL="365778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10/27/2024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791955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1"/>
            <a:ext cx="8229600" cy="452596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10/27/2024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806484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a:prstGeom prst="rect">
            <a:avLst/>
          </a:prstGeom>
        </p:spPr>
        <p:txBody>
          <a:bodyPr anchor="t"/>
          <a:lstStyle>
            <a:lvl1pPr algn="l">
              <a:defRPr sz="4001"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8"/>
          </a:xfrm>
          <a:prstGeom prst="rect">
            <a:avLst/>
          </a:prstGeom>
        </p:spPr>
        <p:txBody>
          <a:bodyPr anchor="b"/>
          <a:lstStyle>
            <a:lvl1pPr marL="0" indent="0">
              <a:buNone/>
              <a:defRPr sz="2000">
                <a:solidFill>
                  <a:schemeClr val="tx1">
                    <a:tint val="75000"/>
                  </a:schemeClr>
                </a:solidFill>
              </a:defRPr>
            </a:lvl1pPr>
            <a:lvl2pPr marL="457223" indent="0">
              <a:buNone/>
              <a:defRPr sz="1800">
                <a:solidFill>
                  <a:schemeClr val="tx1">
                    <a:tint val="75000"/>
                  </a:schemeClr>
                </a:solidFill>
              </a:defRPr>
            </a:lvl2pPr>
            <a:lvl3pPr marL="914445" indent="0">
              <a:buNone/>
              <a:defRPr sz="1601">
                <a:solidFill>
                  <a:schemeClr val="tx1">
                    <a:tint val="75000"/>
                  </a:schemeClr>
                </a:solidFill>
              </a:defRPr>
            </a:lvl3pPr>
            <a:lvl4pPr marL="1371669" indent="0">
              <a:buNone/>
              <a:defRPr sz="1400">
                <a:solidFill>
                  <a:schemeClr val="tx1">
                    <a:tint val="75000"/>
                  </a:schemeClr>
                </a:solidFill>
              </a:defRPr>
            </a:lvl4pPr>
            <a:lvl5pPr marL="1828892" indent="0">
              <a:buNone/>
              <a:defRPr sz="1400">
                <a:solidFill>
                  <a:schemeClr val="tx1">
                    <a:tint val="75000"/>
                  </a:schemeClr>
                </a:solidFill>
              </a:defRPr>
            </a:lvl5pPr>
            <a:lvl6pPr marL="2286114" indent="0">
              <a:buNone/>
              <a:defRPr sz="1400">
                <a:solidFill>
                  <a:schemeClr val="tx1">
                    <a:tint val="75000"/>
                  </a:schemeClr>
                </a:solidFill>
              </a:defRPr>
            </a:lvl6pPr>
            <a:lvl7pPr marL="2743337" indent="0">
              <a:buNone/>
              <a:defRPr sz="1400">
                <a:solidFill>
                  <a:schemeClr val="tx1">
                    <a:tint val="75000"/>
                  </a:schemeClr>
                </a:solidFill>
              </a:defRPr>
            </a:lvl7pPr>
            <a:lvl8pPr marL="3200561" indent="0">
              <a:buNone/>
              <a:defRPr sz="1400">
                <a:solidFill>
                  <a:schemeClr val="tx1">
                    <a:tint val="75000"/>
                  </a:schemeClr>
                </a:solidFill>
              </a:defRPr>
            </a:lvl8pPr>
            <a:lvl9pPr marL="365778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10/27/2024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27380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4"/>
          </a:xfrm>
          <a:prstGeom prst="rect">
            <a:avLst/>
          </a:prstGeo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4"/>
          </a:xfrm>
          <a:prstGeom prst="rect">
            <a:avLst/>
          </a:prstGeo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10/27/2024</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57959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4"/>
            <a:ext cx="4040189" cy="639762"/>
          </a:xfrm>
          <a:prstGeom prst="rect">
            <a:avLst/>
          </a:prstGeo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4" name="Content Placeholder 3"/>
          <p:cNvSpPr>
            <a:spLocks noGrp="1"/>
          </p:cNvSpPr>
          <p:nvPr>
            <p:ph sz="half" idx="2"/>
          </p:nvPr>
        </p:nvSpPr>
        <p:spPr>
          <a:xfrm>
            <a:off x="457201" y="2174876"/>
            <a:ext cx="4040189" cy="3951288"/>
          </a:xfrm>
          <a:prstGeom prst="rect">
            <a:avLst/>
          </a:prstGeo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4"/>
            <a:ext cx="4041776" cy="639762"/>
          </a:xfrm>
          <a:prstGeom prst="rect">
            <a:avLst/>
          </a:prstGeo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6" name="Content Placeholder 5"/>
          <p:cNvSpPr>
            <a:spLocks noGrp="1"/>
          </p:cNvSpPr>
          <p:nvPr>
            <p:ph sz="quarter" idx="4"/>
          </p:nvPr>
        </p:nvSpPr>
        <p:spPr>
          <a:xfrm>
            <a:off x="4645027" y="2174876"/>
            <a:ext cx="4041776" cy="3951288"/>
          </a:xfrm>
          <a:prstGeom prst="rect">
            <a:avLst/>
          </a:prstGeo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10/27/2024</a:t>
            </a:fld>
            <a:endParaRPr lang="en-US"/>
          </a:p>
        </p:txBody>
      </p:sp>
      <p:sp>
        <p:nvSpPr>
          <p:cNvPr id="8" name="Footer Placeholder 7"/>
          <p:cNvSpPr>
            <a:spLocks noGrp="1"/>
          </p:cNvSpPr>
          <p:nvPr>
            <p:ph type="ftr" sz="quarter" idx="11"/>
          </p:nvPr>
        </p:nvSpPr>
        <p:spPr>
          <a:xfrm>
            <a:off x="3124200" y="6356351"/>
            <a:ext cx="2895600" cy="365126"/>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753766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10/27/2024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10/27/2024</a:t>
            </a:fld>
            <a:endParaRPr lang="en-US"/>
          </a:p>
        </p:txBody>
      </p:sp>
      <p:sp>
        <p:nvSpPr>
          <p:cNvPr id="4" name="Footer Placeholder 3"/>
          <p:cNvSpPr>
            <a:spLocks noGrp="1"/>
          </p:cNvSpPr>
          <p:nvPr>
            <p:ph type="ftr" sz="quarter" idx="11"/>
          </p:nvPr>
        </p:nvSpPr>
        <p:spPr>
          <a:xfrm>
            <a:off x="3124200" y="6356351"/>
            <a:ext cx="2895600" cy="365126"/>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05675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10/27/2024</a:t>
            </a:fld>
            <a:endParaRPr lang="en-US"/>
          </a:p>
        </p:txBody>
      </p:sp>
      <p:sp>
        <p:nvSpPr>
          <p:cNvPr id="3" name="Footer Placeholder 2"/>
          <p:cNvSpPr>
            <a:spLocks noGrp="1"/>
          </p:cNvSpPr>
          <p:nvPr>
            <p:ph type="ftr" sz="quarter" idx="11"/>
          </p:nvPr>
        </p:nvSpPr>
        <p:spPr>
          <a:xfrm>
            <a:off x="3124200" y="6356351"/>
            <a:ext cx="2895600" cy="365126"/>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901766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2"/>
            <a:ext cx="5111750" cy="5853113"/>
          </a:xfrm>
          <a:prstGeom prst="rect">
            <a:avLst/>
          </a:prstGeom>
        </p:spPr>
        <p:txBody>
          <a:bodyPr/>
          <a:lstStyle>
            <a:lvl1pPr>
              <a:defRPr sz="3200"/>
            </a:lvl1pPr>
            <a:lvl2pPr>
              <a:defRPr sz="2801"/>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2"/>
            <a:ext cx="3008313" cy="4691063"/>
          </a:xfrm>
          <a:prstGeom prst="rect">
            <a:avLst/>
          </a:prstGeo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10/27/2024</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932120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1"/>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9" y="612776"/>
            <a:ext cx="5486400" cy="4114800"/>
          </a:xfrm>
          <a:prstGeom prst="rect">
            <a:avLst/>
          </a:prstGeom>
        </p:spPr>
        <p:txBody>
          <a:bodyPr/>
          <a:lstStyle>
            <a:lvl1pPr marL="0" indent="0">
              <a:buNone/>
              <a:defRPr sz="3200"/>
            </a:lvl1pPr>
            <a:lvl2pPr marL="457223" indent="0">
              <a:buNone/>
              <a:defRPr sz="2801"/>
            </a:lvl2pPr>
            <a:lvl3pPr marL="914445" indent="0">
              <a:buNone/>
              <a:defRPr sz="2400"/>
            </a:lvl3pPr>
            <a:lvl4pPr marL="1371669" indent="0">
              <a:buNone/>
              <a:defRPr sz="2000"/>
            </a:lvl4pPr>
            <a:lvl5pPr marL="1828892" indent="0">
              <a:buNone/>
              <a:defRPr sz="2000"/>
            </a:lvl5pPr>
            <a:lvl6pPr marL="2286114" indent="0">
              <a:buNone/>
              <a:defRPr sz="2000"/>
            </a:lvl6pPr>
            <a:lvl7pPr marL="2743337" indent="0">
              <a:buNone/>
              <a:defRPr sz="2000"/>
            </a:lvl7pPr>
            <a:lvl8pPr marL="3200561" indent="0">
              <a:buNone/>
              <a:defRPr sz="2000"/>
            </a:lvl8pPr>
            <a:lvl9pPr marL="3657783" indent="0">
              <a:buNone/>
              <a:defRPr sz="2000"/>
            </a:lvl9pPr>
          </a:lstStyle>
          <a:p>
            <a:endParaRPr lang="en-US"/>
          </a:p>
        </p:txBody>
      </p:sp>
      <p:sp>
        <p:nvSpPr>
          <p:cNvPr id="4" name="Text Placeholder 3"/>
          <p:cNvSpPr>
            <a:spLocks noGrp="1"/>
          </p:cNvSpPr>
          <p:nvPr>
            <p:ph type="body" sz="half" idx="2"/>
          </p:nvPr>
        </p:nvSpPr>
        <p:spPr>
          <a:xfrm>
            <a:off x="1792289" y="5367338"/>
            <a:ext cx="5486400" cy="804863"/>
          </a:xfrm>
          <a:prstGeom prst="rect">
            <a:avLst/>
          </a:prstGeo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10/27/2024</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93093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1"/>
            <a:ext cx="8229600" cy="452596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10/27/2024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248272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6"/>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6"/>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10/27/2024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45773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23" indent="0" algn="ctr">
              <a:buNone/>
              <a:defRPr>
                <a:solidFill>
                  <a:schemeClr val="tx1">
                    <a:tint val="75000"/>
                  </a:schemeClr>
                </a:solidFill>
              </a:defRPr>
            </a:lvl2pPr>
            <a:lvl3pPr marL="914445" indent="0" algn="ctr">
              <a:buNone/>
              <a:defRPr>
                <a:solidFill>
                  <a:schemeClr val="tx1">
                    <a:tint val="75000"/>
                  </a:schemeClr>
                </a:solidFill>
              </a:defRPr>
            </a:lvl3pPr>
            <a:lvl4pPr marL="1371669" indent="0" algn="ctr">
              <a:buNone/>
              <a:defRPr>
                <a:solidFill>
                  <a:schemeClr val="tx1">
                    <a:tint val="75000"/>
                  </a:schemeClr>
                </a:solidFill>
              </a:defRPr>
            </a:lvl4pPr>
            <a:lvl5pPr marL="1828892" indent="0" algn="ctr">
              <a:buNone/>
              <a:defRPr>
                <a:solidFill>
                  <a:schemeClr val="tx1">
                    <a:tint val="75000"/>
                  </a:schemeClr>
                </a:solidFill>
              </a:defRPr>
            </a:lvl5pPr>
            <a:lvl6pPr marL="2286114" indent="0" algn="ctr">
              <a:buNone/>
              <a:defRPr>
                <a:solidFill>
                  <a:schemeClr val="tx1">
                    <a:tint val="75000"/>
                  </a:schemeClr>
                </a:solidFill>
              </a:defRPr>
            </a:lvl6pPr>
            <a:lvl7pPr marL="2743337" indent="0" algn="ctr">
              <a:buNone/>
              <a:defRPr>
                <a:solidFill>
                  <a:schemeClr val="tx1">
                    <a:tint val="75000"/>
                  </a:schemeClr>
                </a:solidFill>
              </a:defRPr>
            </a:lvl7pPr>
            <a:lvl8pPr marL="3200561" indent="0" algn="ctr">
              <a:buNone/>
              <a:defRPr>
                <a:solidFill>
                  <a:schemeClr val="tx1">
                    <a:tint val="75000"/>
                  </a:schemeClr>
                </a:solidFill>
              </a:defRPr>
            </a:lvl8pPr>
            <a:lvl9pPr marL="365778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10/27/2024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986323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1"/>
            <a:ext cx="8229600" cy="452596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10/27/2024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608874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a:prstGeom prst="rect">
            <a:avLst/>
          </a:prstGeom>
        </p:spPr>
        <p:txBody>
          <a:bodyPr anchor="t"/>
          <a:lstStyle>
            <a:lvl1pPr algn="l">
              <a:defRPr sz="4001"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8"/>
          </a:xfrm>
          <a:prstGeom prst="rect">
            <a:avLst/>
          </a:prstGeom>
        </p:spPr>
        <p:txBody>
          <a:bodyPr anchor="b"/>
          <a:lstStyle>
            <a:lvl1pPr marL="0" indent="0">
              <a:buNone/>
              <a:defRPr sz="2000">
                <a:solidFill>
                  <a:schemeClr val="tx1">
                    <a:tint val="75000"/>
                  </a:schemeClr>
                </a:solidFill>
              </a:defRPr>
            </a:lvl1pPr>
            <a:lvl2pPr marL="457223" indent="0">
              <a:buNone/>
              <a:defRPr sz="1800">
                <a:solidFill>
                  <a:schemeClr val="tx1">
                    <a:tint val="75000"/>
                  </a:schemeClr>
                </a:solidFill>
              </a:defRPr>
            </a:lvl2pPr>
            <a:lvl3pPr marL="914445" indent="0">
              <a:buNone/>
              <a:defRPr sz="1601">
                <a:solidFill>
                  <a:schemeClr val="tx1">
                    <a:tint val="75000"/>
                  </a:schemeClr>
                </a:solidFill>
              </a:defRPr>
            </a:lvl3pPr>
            <a:lvl4pPr marL="1371669" indent="0">
              <a:buNone/>
              <a:defRPr sz="1400">
                <a:solidFill>
                  <a:schemeClr val="tx1">
                    <a:tint val="75000"/>
                  </a:schemeClr>
                </a:solidFill>
              </a:defRPr>
            </a:lvl4pPr>
            <a:lvl5pPr marL="1828892" indent="0">
              <a:buNone/>
              <a:defRPr sz="1400">
                <a:solidFill>
                  <a:schemeClr val="tx1">
                    <a:tint val="75000"/>
                  </a:schemeClr>
                </a:solidFill>
              </a:defRPr>
            </a:lvl5pPr>
            <a:lvl6pPr marL="2286114" indent="0">
              <a:buNone/>
              <a:defRPr sz="1400">
                <a:solidFill>
                  <a:schemeClr val="tx1">
                    <a:tint val="75000"/>
                  </a:schemeClr>
                </a:solidFill>
              </a:defRPr>
            </a:lvl6pPr>
            <a:lvl7pPr marL="2743337" indent="0">
              <a:buNone/>
              <a:defRPr sz="1400">
                <a:solidFill>
                  <a:schemeClr val="tx1">
                    <a:tint val="75000"/>
                  </a:schemeClr>
                </a:solidFill>
              </a:defRPr>
            </a:lvl7pPr>
            <a:lvl8pPr marL="3200561" indent="0">
              <a:buNone/>
              <a:defRPr sz="1400">
                <a:solidFill>
                  <a:schemeClr val="tx1">
                    <a:tint val="75000"/>
                  </a:schemeClr>
                </a:solidFill>
              </a:defRPr>
            </a:lvl8pPr>
            <a:lvl9pPr marL="365778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10/27/2024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699565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4"/>
          </a:xfrm>
          <a:prstGeom prst="rect">
            <a:avLst/>
          </a:prstGeo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4"/>
          </a:xfrm>
          <a:prstGeom prst="rect">
            <a:avLst/>
          </a:prstGeo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10/27/2024</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479189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10/27/2024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4"/>
            <a:ext cx="4040189" cy="639762"/>
          </a:xfrm>
          <a:prstGeom prst="rect">
            <a:avLst/>
          </a:prstGeo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4" name="Content Placeholder 3"/>
          <p:cNvSpPr>
            <a:spLocks noGrp="1"/>
          </p:cNvSpPr>
          <p:nvPr>
            <p:ph sz="half" idx="2"/>
          </p:nvPr>
        </p:nvSpPr>
        <p:spPr>
          <a:xfrm>
            <a:off x="457201" y="2174876"/>
            <a:ext cx="4040189" cy="3951288"/>
          </a:xfrm>
          <a:prstGeom prst="rect">
            <a:avLst/>
          </a:prstGeo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4"/>
            <a:ext cx="4041776" cy="639762"/>
          </a:xfrm>
          <a:prstGeom prst="rect">
            <a:avLst/>
          </a:prstGeo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6" name="Content Placeholder 5"/>
          <p:cNvSpPr>
            <a:spLocks noGrp="1"/>
          </p:cNvSpPr>
          <p:nvPr>
            <p:ph sz="quarter" idx="4"/>
          </p:nvPr>
        </p:nvSpPr>
        <p:spPr>
          <a:xfrm>
            <a:off x="4645027" y="2174876"/>
            <a:ext cx="4041776" cy="3951288"/>
          </a:xfrm>
          <a:prstGeom prst="rect">
            <a:avLst/>
          </a:prstGeo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10/27/2024</a:t>
            </a:fld>
            <a:endParaRPr lang="en-US"/>
          </a:p>
        </p:txBody>
      </p:sp>
      <p:sp>
        <p:nvSpPr>
          <p:cNvPr id="8" name="Footer Placeholder 7"/>
          <p:cNvSpPr>
            <a:spLocks noGrp="1"/>
          </p:cNvSpPr>
          <p:nvPr>
            <p:ph type="ftr" sz="quarter" idx="11"/>
          </p:nvPr>
        </p:nvSpPr>
        <p:spPr>
          <a:xfrm>
            <a:off x="3124200" y="6356351"/>
            <a:ext cx="2895600" cy="365126"/>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135988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10/27/2024</a:t>
            </a:fld>
            <a:endParaRPr lang="en-US"/>
          </a:p>
        </p:txBody>
      </p:sp>
      <p:sp>
        <p:nvSpPr>
          <p:cNvPr id="4" name="Footer Placeholder 3"/>
          <p:cNvSpPr>
            <a:spLocks noGrp="1"/>
          </p:cNvSpPr>
          <p:nvPr>
            <p:ph type="ftr" sz="quarter" idx="11"/>
          </p:nvPr>
        </p:nvSpPr>
        <p:spPr>
          <a:xfrm>
            <a:off x="3124200" y="6356351"/>
            <a:ext cx="2895600" cy="365126"/>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612551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10/27/2024</a:t>
            </a:fld>
            <a:endParaRPr lang="en-US"/>
          </a:p>
        </p:txBody>
      </p:sp>
      <p:sp>
        <p:nvSpPr>
          <p:cNvPr id="3" name="Footer Placeholder 2"/>
          <p:cNvSpPr>
            <a:spLocks noGrp="1"/>
          </p:cNvSpPr>
          <p:nvPr>
            <p:ph type="ftr" sz="quarter" idx="11"/>
          </p:nvPr>
        </p:nvSpPr>
        <p:spPr>
          <a:xfrm>
            <a:off x="3124200" y="6356351"/>
            <a:ext cx="2895600" cy="365126"/>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688175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2"/>
            <a:ext cx="5111750" cy="5853113"/>
          </a:xfrm>
          <a:prstGeom prst="rect">
            <a:avLst/>
          </a:prstGeom>
        </p:spPr>
        <p:txBody>
          <a:bodyPr/>
          <a:lstStyle>
            <a:lvl1pPr>
              <a:defRPr sz="3200"/>
            </a:lvl1pPr>
            <a:lvl2pPr>
              <a:defRPr sz="2801"/>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2"/>
            <a:ext cx="3008313" cy="4691063"/>
          </a:xfrm>
          <a:prstGeom prst="rect">
            <a:avLst/>
          </a:prstGeo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10/27/2024</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200792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1"/>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9" y="612776"/>
            <a:ext cx="5486400" cy="4114800"/>
          </a:xfrm>
          <a:prstGeom prst="rect">
            <a:avLst/>
          </a:prstGeom>
        </p:spPr>
        <p:txBody>
          <a:bodyPr/>
          <a:lstStyle>
            <a:lvl1pPr marL="0" indent="0">
              <a:buNone/>
              <a:defRPr sz="3200"/>
            </a:lvl1pPr>
            <a:lvl2pPr marL="457223" indent="0">
              <a:buNone/>
              <a:defRPr sz="2801"/>
            </a:lvl2pPr>
            <a:lvl3pPr marL="914445" indent="0">
              <a:buNone/>
              <a:defRPr sz="2400"/>
            </a:lvl3pPr>
            <a:lvl4pPr marL="1371669" indent="0">
              <a:buNone/>
              <a:defRPr sz="2000"/>
            </a:lvl4pPr>
            <a:lvl5pPr marL="1828892" indent="0">
              <a:buNone/>
              <a:defRPr sz="2000"/>
            </a:lvl5pPr>
            <a:lvl6pPr marL="2286114" indent="0">
              <a:buNone/>
              <a:defRPr sz="2000"/>
            </a:lvl6pPr>
            <a:lvl7pPr marL="2743337" indent="0">
              <a:buNone/>
              <a:defRPr sz="2000"/>
            </a:lvl7pPr>
            <a:lvl8pPr marL="3200561" indent="0">
              <a:buNone/>
              <a:defRPr sz="2000"/>
            </a:lvl8pPr>
            <a:lvl9pPr marL="3657783" indent="0">
              <a:buNone/>
              <a:defRPr sz="2000"/>
            </a:lvl9pPr>
          </a:lstStyle>
          <a:p>
            <a:endParaRPr lang="en-US"/>
          </a:p>
        </p:txBody>
      </p:sp>
      <p:sp>
        <p:nvSpPr>
          <p:cNvPr id="4" name="Text Placeholder 3"/>
          <p:cNvSpPr>
            <a:spLocks noGrp="1"/>
          </p:cNvSpPr>
          <p:nvPr>
            <p:ph type="body" sz="half" idx="2"/>
          </p:nvPr>
        </p:nvSpPr>
        <p:spPr>
          <a:xfrm>
            <a:off x="1792289" y="5367338"/>
            <a:ext cx="5486400" cy="804863"/>
          </a:xfrm>
          <a:prstGeom prst="rect">
            <a:avLst/>
          </a:prstGeo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10/27/2024</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5449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1"/>
            <a:ext cx="8229600" cy="452596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10/27/2024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554641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6"/>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6"/>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10/27/2024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149626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23" indent="0" algn="ctr">
              <a:buNone/>
              <a:defRPr>
                <a:solidFill>
                  <a:schemeClr val="tx1">
                    <a:tint val="75000"/>
                  </a:schemeClr>
                </a:solidFill>
              </a:defRPr>
            </a:lvl2pPr>
            <a:lvl3pPr marL="914445" indent="0" algn="ctr">
              <a:buNone/>
              <a:defRPr>
                <a:solidFill>
                  <a:schemeClr val="tx1">
                    <a:tint val="75000"/>
                  </a:schemeClr>
                </a:solidFill>
              </a:defRPr>
            </a:lvl3pPr>
            <a:lvl4pPr marL="1371669" indent="0" algn="ctr">
              <a:buNone/>
              <a:defRPr>
                <a:solidFill>
                  <a:schemeClr val="tx1">
                    <a:tint val="75000"/>
                  </a:schemeClr>
                </a:solidFill>
              </a:defRPr>
            </a:lvl4pPr>
            <a:lvl5pPr marL="1828892" indent="0" algn="ctr">
              <a:buNone/>
              <a:defRPr>
                <a:solidFill>
                  <a:schemeClr val="tx1">
                    <a:tint val="75000"/>
                  </a:schemeClr>
                </a:solidFill>
              </a:defRPr>
            </a:lvl5pPr>
            <a:lvl6pPr marL="2286114" indent="0" algn="ctr">
              <a:buNone/>
              <a:defRPr>
                <a:solidFill>
                  <a:schemeClr val="tx1">
                    <a:tint val="75000"/>
                  </a:schemeClr>
                </a:solidFill>
              </a:defRPr>
            </a:lvl6pPr>
            <a:lvl7pPr marL="2743337" indent="0" algn="ctr">
              <a:buNone/>
              <a:defRPr>
                <a:solidFill>
                  <a:schemeClr val="tx1">
                    <a:tint val="75000"/>
                  </a:schemeClr>
                </a:solidFill>
              </a:defRPr>
            </a:lvl7pPr>
            <a:lvl8pPr marL="3200561" indent="0" algn="ctr">
              <a:buNone/>
              <a:defRPr>
                <a:solidFill>
                  <a:schemeClr val="tx1">
                    <a:tint val="75000"/>
                  </a:schemeClr>
                </a:solidFill>
              </a:defRPr>
            </a:lvl8pPr>
            <a:lvl9pPr marL="365778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10/27/2024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758026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1"/>
            <a:ext cx="8229600" cy="452596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10/27/2024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421110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a:prstGeom prst="rect">
            <a:avLst/>
          </a:prstGeom>
        </p:spPr>
        <p:txBody>
          <a:bodyPr anchor="t"/>
          <a:lstStyle>
            <a:lvl1pPr algn="l">
              <a:defRPr sz="4001"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8"/>
          </a:xfrm>
          <a:prstGeom prst="rect">
            <a:avLst/>
          </a:prstGeom>
        </p:spPr>
        <p:txBody>
          <a:bodyPr anchor="b"/>
          <a:lstStyle>
            <a:lvl1pPr marL="0" indent="0">
              <a:buNone/>
              <a:defRPr sz="2000">
                <a:solidFill>
                  <a:schemeClr val="tx1">
                    <a:tint val="75000"/>
                  </a:schemeClr>
                </a:solidFill>
              </a:defRPr>
            </a:lvl1pPr>
            <a:lvl2pPr marL="457223" indent="0">
              <a:buNone/>
              <a:defRPr sz="1800">
                <a:solidFill>
                  <a:schemeClr val="tx1">
                    <a:tint val="75000"/>
                  </a:schemeClr>
                </a:solidFill>
              </a:defRPr>
            </a:lvl2pPr>
            <a:lvl3pPr marL="914445" indent="0">
              <a:buNone/>
              <a:defRPr sz="1601">
                <a:solidFill>
                  <a:schemeClr val="tx1">
                    <a:tint val="75000"/>
                  </a:schemeClr>
                </a:solidFill>
              </a:defRPr>
            </a:lvl3pPr>
            <a:lvl4pPr marL="1371669" indent="0">
              <a:buNone/>
              <a:defRPr sz="1400">
                <a:solidFill>
                  <a:schemeClr val="tx1">
                    <a:tint val="75000"/>
                  </a:schemeClr>
                </a:solidFill>
              </a:defRPr>
            </a:lvl4pPr>
            <a:lvl5pPr marL="1828892" indent="0">
              <a:buNone/>
              <a:defRPr sz="1400">
                <a:solidFill>
                  <a:schemeClr val="tx1">
                    <a:tint val="75000"/>
                  </a:schemeClr>
                </a:solidFill>
              </a:defRPr>
            </a:lvl5pPr>
            <a:lvl6pPr marL="2286114" indent="0">
              <a:buNone/>
              <a:defRPr sz="1400">
                <a:solidFill>
                  <a:schemeClr val="tx1">
                    <a:tint val="75000"/>
                  </a:schemeClr>
                </a:solidFill>
              </a:defRPr>
            </a:lvl6pPr>
            <a:lvl7pPr marL="2743337" indent="0">
              <a:buNone/>
              <a:defRPr sz="1400">
                <a:solidFill>
                  <a:schemeClr val="tx1">
                    <a:tint val="75000"/>
                  </a:schemeClr>
                </a:solidFill>
              </a:defRPr>
            </a:lvl7pPr>
            <a:lvl8pPr marL="3200561" indent="0">
              <a:buNone/>
              <a:defRPr sz="1400">
                <a:solidFill>
                  <a:schemeClr val="tx1">
                    <a:tint val="75000"/>
                  </a:schemeClr>
                </a:solidFill>
              </a:defRPr>
            </a:lvl8pPr>
            <a:lvl9pPr marL="365778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10/27/2024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021182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4"/>
          </a:xfrm>
          <a:prstGeom prst="rect">
            <a:avLst/>
          </a:prstGeo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4"/>
          </a:xfrm>
          <a:prstGeom prst="rect">
            <a:avLst/>
          </a:prstGeo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10/27/2024</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021691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4"/>
            <a:ext cx="4040189" cy="639762"/>
          </a:xfrm>
          <a:prstGeom prst="rect">
            <a:avLst/>
          </a:prstGeo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4" name="Content Placeholder 3"/>
          <p:cNvSpPr>
            <a:spLocks noGrp="1"/>
          </p:cNvSpPr>
          <p:nvPr>
            <p:ph sz="half" idx="2"/>
          </p:nvPr>
        </p:nvSpPr>
        <p:spPr>
          <a:xfrm>
            <a:off x="457201" y="2174876"/>
            <a:ext cx="4040189" cy="3951288"/>
          </a:xfrm>
          <a:prstGeom prst="rect">
            <a:avLst/>
          </a:prstGeo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4"/>
            <a:ext cx="4041776" cy="639762"/>
          </a:xfrm>
          <a:prstGeom prst="rect">
            <a:avLst/>
          </a:prstGeo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6" name="Content Placeholder 5"/>
          <p:cNvSpPr>
            <a:spLocks noGrp="1"/>
          </p:cNvSpPr>
          <p:nvPr>
            <p:ph sz="quarter" idx="4"/>
          </p:nvPr>
        </p:nvSpPr>
        <p:spPr>
          <a:xfrm>
            <a:off x="4645027" y="2174876"/>
            <a:ext cx="4041776" cy="3951288"/>
          </a:xfrm>
          <a:prstGeom prst="rect">
            <a:avLst/>
          </a:prstGeo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10/27/2024</a:t>
            </a:fld>
            <a:endParaRPr lang="en-US"/>
          </a:p>
        </p:txBody>
      </p:sp>
      <p:sp>
        <p:nvSpPr>
          <p:cNvPr id="8" name="Footer Placeholder 7"/>
          <p:cNvSpPr>
            <a:spLocks noGrp="1"/>
          </p:cNvSpPr>
          <p:nvPr>
            <p:ph type="ftr" sz="quarter" idx="11"/>
          </p:nvPr>
        </p:nvSpPr>
        <p:spPr>
          <a:xfrm>
            <a:off x="3124200" y="6356351"/>
            <a:ext cx="2895600" cy="365126"/>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909156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10/27/2024</a:t>
            </a:fld>
            <a:endParaRPr lang="en-US"/>
          </a:p>
        </p:txBody>
      </p:sp>
      <p:sp>
        <p:nvSpPr>
          <p:cNvPr id="4" name="Footer Placeholder 3"/>
          <p:cNvSpPr>
            <a:spLocks noGrp="1"/>
          </p:cNvSpPr>
          <p:nvPr>
            <p:ph type="ftr" sz="quarter" idx="11"/>
          </p:nvPr>
        </p:nvSpPr>
        <p:spPr>
          <a:xfrm>
            <a:off x="3124200" y="6356351"/>
            <a:ext cx="2895600" cy="365126"/>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200868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10/27/2024</a:t>
            </a:fld>
            <a:endParaRPr lang="en-US"/>
          </a:p>
        </p:txBody>
      </p:sp>
      <p:sp>
        <p:nvSpPr>
          <p:cNvPr id="3" name="Footer Placeholder 2"/>
          <p:cNvSpPr>
            <a:spLocks noGrp="1"/>
          </p:cNvSpPr>
          <p:nvPr>
            <p:ph type="ftr" sz="quarter" idx="11"/>
          </p:nvPr>
        </p:nvSpPr>
        <p:spPr>
          <a:xfrm>
            <a:off x="3124200" y="6356351"/>
            <a:ext cx="2895600" cy="365126"/>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721678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2"/>
            <a:ext cx="5111750" cy="5853113"/>
          </a:xfrm>
          <a:prstGeom prst="rect">
            <a:avLst/>
          </a:prstGeom>
        </p:spPr>
        <p:txBody>
          <a:bodyPr/>
          <a:lstStyle>
            <a:lvl1pPr>
              <a:defRPr sz="3200"/>
            </a:lvl1pPr>
            <a:lvl2pPr>
              <a:defRPr sz="2801"/>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2"/>
            <a:ext cx="3008313" cy="4691063"/>
          </a:xfrm>
          <a:prstGeom prst="rect">
            <a:avLst/>
          </a:prstGeo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10/27/2024</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951346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1"/>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9" y="612776"/>
            <a:ext cx="5486400" cy="4114800"/>
          </a:xfrm>
          <a:prstGeom prst="rect">
            <a:avLst/>
          </a:prstGeom>
        </p:spPr>
        <p:txBody>
          <a:bodyPr/>
          <a:lstStyle>
            <a:lvl1pPr marL="0" indent="0">
              <a:buNone/>
              <a:defRPr sz="3200"/>
            </a:lvl1pPr>
            <a:lvl2pPr marL="457223" indent="0">
              <a:buNone/>
              <a:defRPr sz="2801"/>
            </a:lvl2pPr>
            <a:lvl3pPr marL="914445" indent="0">
              <a:buNone/>
              <a:defRPr sz="2400"/>
            </a:lvl3pPr>
            <a:lvl4pPr marL="1371669" indent="0">
              <a:buNone/>
              <a:defRPr sz="2000"/>
            </a:lvl4pPr>
            <a:lvl5pPr marL="1828892" indent="0">
              <a:buNone/>
              <a:defRPr sz="2000"/>
            </a:lvl5pPr>
            <a:lvl6pPr marL="2286114" indent="0">
              <a:buNone/>
              <a:defRPr sz="2000"/>
            </a:lvl6pPr>
            <a:lvl7pPr marL="2743337" indent="0">
              <a:buNone/>
              <a:defRPr sz="2000"/>
            </a:lvl7pPr>
            <a:lvl8pPr marL="3200561" indent="0">
              <a:buNone/>
              <a:defRPr sz="2000"/>
            </a:lvl8pPr>
            <a:lvl9pPr marL="3657783" indent="0">
              <a:buNone/>
              <a:defRPr sz="2000"/>
            </a:lvl9pPr>
          </a:lstStyle>
          <a:p>
            <a:endParaRPr lang="en-US"/>
          </a:p>
        </p:txBody>
      </p:sp>
      <p:sp>
        <p:nvSpPr>
          <p:cNvPr id="4" name="Text Placeholder 3"/>
          <p:cNvSpPr>
            <a:spLocks noGrp="1"/>
          </p:cNvSpPr>
          <p:nvPr>
            <p:ph type="body" sz="half" idx="2"/>
          </p:nvPr>
        </p:nvSpPr>
        <p:spPr>
          <a:xfrm>
            <a:off x="1792289" y="5367338"/>
            <a:ext cx="5486400" cy="804863"/>
          </a:xfrm>
          <a:prstGeom prst="rect">
            <a:avLst/>
          </a:prstGeo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10/27/2024</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501317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1"/>
            <a:ext cx="8229600" cy="452596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10/27/2024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20266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6"/>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6"/>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10/27/2024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935274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A6BEB2-C3A9-4E2C-87D8-D3B3B9EF879B}"/>
              </a:ext>
            </a:extLst>
          </p:cNvPr>
          <p:cNvSpPr>
            <a:spLocks noGrp="1"/>
          </p:cNvSpPr>
          <p:nvPr>
            <p:ph type="ctrTitle"/>
          </p:nvPr>
        </p:nvSpPr>
        <p:spPr>
          <a:xfrm>
            <a:off x="2286000" y="1683545"/>
            <a:ext cx="13716000" cy="3581400"/>
          </a:xfrm>
        </p:spPr>
        <p:txBody>
          <a:bodyPr anchor="b"/>
          <a:lstStyle>
            <a:lvl1pPr algn="ctr">
              <a:defRPr sz="9000"/>
            </a:lvl1pPr>
          </a:lstStyle>
          <a:p>
            <a:r>
              <a:rPr lang="zh-CN" altLang="en-US"/>
              <a:t>单击此处编辑母版标题样式</a:t>
            </a:r>
          </a:p>
        </p:txBody>
      </p:sp>
      <p:sp>
        <p:nvSpPr>
          <p:cNvPr id="3" name="副标题 2">
            <a:extLst>
              <a:ext uri="{FF2B5EF4-FFF2-40B4-BE49-F238E27FC236}">
                <a16:creationId xmlns:a16="http://schemas.microsoft.com/office/drawing/2014/main" id="{B386B7BB-C5D7-4F47-87CD-AF32FEB105B4}"/>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66626CA-93EB-42AE-94F6-4A5133BE713D}"/>
              </a:ext>
            </a:extLst>
          </p:cNvPr>
          <p:cNvSpPr>
            <a:spLocks noGrp="1"/>
          </p:cNvSpPr>
          <p:nvPr>
            <p:ph type="dt" sz="half" idx="10"/>
          </p:nvPr>
        </p:nvSpPr>
        <p:spPr/>
        <p:txBody>
          <a:bodyPr/>
          <a:lstStyle/>
          <a:p>
            <a:fld id="{2697F36E-A47A-4D45-8559-5E0803DB9047}" type="datetimeFigureOut">
              <a:rPr lang="zh-CN" altLang="en-US" smtClean="0"/>
              <a:t>2024/10/27</a:t>
            </a:fld>
            <a:endParaRPr lang="zh-CN" altLang="en-US"/>
          </a:p>
        </p:txBody>
      </p:sp>
      <p:sp>
        <p:nvSpPr>
          <p:cNvPr id="5" name="页脚占位符 4">
            <a:extLst>
              <a:ext uri="{FF2B5EF4-FFF2-40B4-BE49-F238E27FC236}">
                <a16:creationId xmlns:a16="http://schemas.microsoft.com/office/drawing/2014/main"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5634379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2CB4767-E70A-4A02-B7C6-7CC9D1386B93}"/>
              </a:ext>
            </a:extLst>
          </p:cNvPr>
          <p:cNvSpPr/>
          <p:nvPr userDrawn="1"/>
        </p:nvSpPr>
        <p:spPr>
          <a:xfrm>
            <a:off x="0" y="0"/>
            <a:ext cx="18288000" cy="10287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p>
        </p:txBody>
      </p:sp>
      <p:pic>
        <p:nvPicPr>
          <p:cNvPr id="8" name="图片 7">
            <a:extLst>
              <a:ext uri="{FF2B5EF4-FFF2-40B4-BE49-F238E27FC236}">
                <a16:creationId xmlns:a16="http://schemas.microsoft.com/office/drawing/2014/main"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1"/>
            <a:ext cx="3740727" cy="5454440"/>
          </a:xfrm>
          <a:prstGeom prst="rect">
            <a:avLst/>
          </a:prstGeom>
        </p:spPr>
      </p:pic>
      <p:pic>
        <p:nvPicPr>
          <p:cNvPr id="9" name="图片 8">
            <a:extLst>
              <a:ext uri="{FF2B5EF4-FFF2-40B4-BE49-F238E27FC236}">
                <a16:creationId xmlns:a16="http://schemas.microsoft.com/office/drawing/2014/main"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5166715" y="1"/>
            <a:ext cx="3121286" cy="2817422"/>
          </a:xfrm>
          <a:prstGeom prst="rect">
            <a:avLst/>
          </a:prstGeom>
        </p:spPr>
      </p:pic>
      <p:pic>
        <p:nvPicPr>
          <p:cNvPr id="12" name="图片 11">
            <a:extLst>
              <a:ext uri="{FF2B5EF4-FFF2-40B4-BE49-F238E27FC236}">
                <a16:creationId xmlns:a16="http://schemas.microsoft.com/office/drawing/2014/main"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1" y="1365620"/>
            <a:ext cx="18287999" cy="8921381"/>
          </a:xfrm>
          <a:prstGeom prst="rect">
            <a:avLst/>
          </a:prstGeom>
        </p:spPr>
      </p:pic>
      <p:sp>
        <p:nvSpPr>
          <p:cNvPr id="13" name="矩形 12">
            <a:extLst>
              <a:ext uri="{FF2B5EF4-FFF2-40B4-BE49-F238E27FC236}">
                <a16:creationId xmlns:a16="http://schemas.microsoft.com/office/drawing/2014/main" id="{F134602B-992C-4AEC-8010-41C8BB0A2D93}"/>
              </a:ext>
            </a:extLst>
          </p:cNvPr>
          <p:cNvSpPr/>
          <p:nvPr userDrawn="1"/>
        </p:nvSpPr>
        <p:spPr>
          <a:xfrm>
            <a:off x="8202881" y="792680"/>
            <a:ext cx="7232073" cy="677783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p>
        </p:txBody>
      </p:sp>
    </p:spTree>
    <p:extLst>
      <p:ext uri="{BB962C8B-B14F-4D97-AF65-F5344CB8AC3E}">
        <p14:creationId xmlns:p14="http://schemas.microsoft.com/office/powerpoint/2010/main" val="8227117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8288000" cy="10287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1"/>
            <a:ext cx="3740727" cy="5454440"/>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5166715" y="1"/>
            <a:ext cx="3121286" cy="2817422"/>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1" y="1365620"/>
            <a:ext cx="18287999" cy="8921381"/>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11774386" y="2538351"/>
            <a:ext cx="6513614" cy="774864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p>
        </p:txBody>
      </p:sp>
      <p:sp>
        <p:nvSpPr>
          <p:cNvPr id="12" name="矩形 11">
            <a:extLst>
              <a:ext uri="{FF2B5EF4-FFF2-40B4-BE49-F238E27FC236}">
                <a16:creationId xmlns:a16="http://schemas.microsoft.com/office/drawing/2014/main" id="{99724B21-FF83-42DF-B8B6-D05599C12298}"/>
              </a:ext>
            </a:extLst>
          </p:cNvPr>
          <p:cNvSpPr/>
          <p:nvPr userDrawn="1"/>
        </p:nvSpPr>
        <p:spPr>
          <a:xfrm>
            <a:off x="1" y="2817422"/>
            <a:ext cx="15604175" cy="746957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p>
        </p:txBody>
      </p:sp>
    </p:spTree>
    <p:extLst>
      <p:ext uri="{BB962C8B-B14F-4D97-AF65-F5344CB8AC3E}">
        <p14:creationId xmlns:p14="http://schemas.microsoft.com/office/powerpoint/2010/main" val="2855619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E3A3AF-FB8D-482B-B333-4938140BEEB6}"/>
              </a:ext>
            </a:extLst>
          </p:cNvPr>
          <p:cNvSpPr>
            <a:spLocks noGrp="1"/>
          </p:cNvSpPr>
          <p:nvPr>
            <p:ph sz="half" idx="1"/>
          </p:nvPr>
        </p:nvSpPr>
        <p:spPr>
          <a:xfrm>
            <a:off x="1257300" y="2738438"/>
            <a:ext cx="7772400" cy="6527007"/>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9D95DA0-D54D-4797-A51A-4D5D88E9F029}"/>
              </a:ext>
            </a:extLst>
          </p:cNvPr>
          <p:cNvSpPr>
            <a:spLocks noGrp="1"/>
          </p:cNvSpPr>
          <p:nvPr>
            <p:ph sz="half" idx="2"/>
          </p:nvPr>
        </p:nvSpPr>
        <p:spPr>
          <a:xfrm>
            <a:off x="9258300" y="2738438"/>
            <a:ext cx="7772400" cy="6527007"/>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D748A6-6AC2-40F0-BE10-1D2B07101045}"/>
              </a:ext>
            </a:extLst>
          </p:cNvPr>
          <p:cNvSpPr>
            <a:spLocks noGrp="1"/>
          </p:cNvSpPr>
          <p:nvPr>
            <p:ph type="dt" sz="half" idx="10"/>
          </p:nvPr>
        </p:nvSpPr>
        <p:spPr/>
        <p:txBody>
          <a:bodyPr/>
          <a:lstStyle/>
          <a:p>
            <a:fld id="{2697F36E-A47A-4D45-8559-5E0803DB9047}" type="datetimeFigureOut">
              <a:rPr lang="zh-CN" altLang="en-US" smtClean="0"/>
              <a:t>2024/10/27</a:t>
            </a:fld>
            <a:endParaRPr lang="zh-CN" altLang="en-US"/>
          </a:p>
        </p:txBody>
      </p:sp>
      <p:sp>
        <p:nvSpPr>
          <p:cNvPr id="6" name="页脚占位符 5">
            <a:extLst>
              <a:ext uri="{FF2B5EF4-FFF2-40B4-BE49-F238E27FC236}">
                <a16:creationId xmlns:a16="http://schemas.microsoft.com/office/drawing/2014/main"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40637967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9C04A4-16FD-4B4F-977C-46E64C9A9CDF}"/>
              </a:ext>
            </a:extLst>
          </p:cNvPr>
          <p:cNvSpPr>
            <a:spLocks noGrp="1"/>
          </p:cNvSpPr>
          <p:nvPr>
            <p:ph type="title"/>
          </p:nvPr>
        </p:nvSpPr>
        <p:spPr>
          <a:xfrm>
            <a:off x="1259682" y="547688"/>
            <a:ext cx="15773400" cy="1988345"/>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AD6F4F3-FFD9-4300-B7DA-B75592F972C1}"/>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9FF8EE5-6064-4E2B-B7DA-0C1FAFB286ED}"/>
              </a:ext>
            </a:extLst>
          </p:cNvPr>
          <p:cNvSpPr>
            <a:spLocks noGrp="1"/>
          </p:cNvSpPr>
          <p:nvPr>
            <p:ph sz="half" idx="2"/>
          </p:nvPr>
        </p:nvSpPr>
        <p:spPr>
          <a:xfrm>
            <a:off x="1259683" y="3757613"/>
            <a:ext cx="7736681" cy="5526882"/>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563AA0A-CFBF-4B3C-A01A-0D298DBFC8A0}"/>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9FC2AD7-0D85-4E74-8ADA-7593AA43683D}"/>
              </a:ext>
            </a:extLst>
          </p:cNvPr>
          <p:cNvSpPr>
            <a:spLocks noGrp="1"/>
          </p:cNvSpPr>
          <p:nvPr>
            <p:ph sz="quarter" idx="4"/>
          </p:nvPr>
        </p:nvSpPr>
        <p:spPr>
          <a:xfrm>
            <a:off x="9258300" y="3757613"/>
            <a:ext cx="7774782" cy="5526882"/>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C1E3527-10C2-4A07-BB8E-6BD202DECA19}"/>
              </a:ext>
            </a:extLst>
          </p:cNvPr>
          <p:cNvSpPr>
            <a:spLocks noGrp="1"/>
          </p:cNvSpPr>
          <p:nvPr>
            <p:ph type="dt" sz="half" idx="10"/>
          </p:nvPr>
        </p:nvSpPr>
        <p:spPr/>
        <p:txBody>
          <a:bodyPr/>
          <a:lstStyle/>
          <a:p>
            <a:fld id="{2697F36E-A47A-4D45-8559-5E0803DB9047}" type="datetimeFigureOut">
              <a:rPr lang="zh-CN" altLang="en-US" smtClean="0"/>
              <a:t>2024/10/27</a:t>
            </a:fld>
            <a:endParaRPr lang="zh-CN" altLang="en-US"/>
          </a:p>
        </p:txBody>
      </p:sp>
      <p:sp>
        <p:nvSpPr>
          <p:cNvPr id="8" name="页脚占位符 7">
            <a:extLst>
              <a:ext uri="{FF2B5EF4-FFF2-40B4-BE49-F238E27FC236}">
                <a16:creationId xmlns:a16="http://schemas.microsoft.com/office/drawing/2014/main"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534609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D197F7A-6992-4E4A-B540-F620B081A1B1}"/>
              </a:ext>
            </a:extLst>
          </p:cNvPr>
          <p:cNvSpPr>
            <a:spLocks noGrp="1"/>
          </p:cNvSpPr>
          <p:nvPr>
            <p:ph type="dt" sz="half" idx="10"/>
          </p:nvPr>
        </p:nvSpPr>
        <p:spPr/>
        <p:txBody>
          <a:bodyPr/>
          <a:lstStyle/>
          <a:p>
            <a:fld id="{2697F36E-A47A-4D45-8559-5E0803DB9047}" type="datetimeFigureOut">
              <a:rPr lang="zh-CN" altLang="en-US" smtClean="0"/>
              <a:t>2024/10/27</a:t>
            </a:fld>
            <a:endParaRPr lang="zh-CN" altLang="en-US"/>
          </a:p>
        </p:txBody>
      </p:sp>
      <p:sp>
        <p:nvSpPr>
          <p:cNvPr id="4" name="页脚占位符 3">
            <a:extLst>
              <a:ext uri="{FF2B5EF4-FFF2-40B4-BE49-F238E27FC236}">
                <a16:creationId xmlns:a16="http://schemas.microsoft.com/office/drawing/2014/main"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3935757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0706738-1855-4FF7-9B8C-BC54972489E9}"/>
              </a:ext>
            </a:extLst>
          </p:cNvPr>
          <p:cNvSpPr>
            <a:spLocks noGrp="1"/>
          </p:cNvSpPr>
          <p:nvPr>
            <p:ph type="dt" sz="half" idx="10"/>
          </p:nvPr>
        </p:nvSpPr>
        <p:spPr/>
        <p:txBody>
          <a:bodyPr/>
          <a:lstStyle/>
          <a:p>
            <a:fld id="{2697F36E-A47A-4D45-8559-5E0803DB9047}" type="datetimeFigureOut">
              <a:rPr lang="zh-CN" altLang="en-US" smtClean="0"/>
              <a:t>2024/10/27</a:t>
            </a:fld>
            <a:endParaRPr lang="zh-CN" altLang="en-US"/>
          </a:p>
        </p:txBody>
      </p:sp>
      <p:sp>
        <p:nvSpPr>
          <p:cNvPr id="3" name="页脚占位符 2">
            <a:extLst>
              <a:ext uri="{FF2B5EF4-FFF2-40B4-BE49-F238E27FC236}">
                <a16:creationId xmlns:a16="http://schemas.microsoft.com/office/drawing/2014/main"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9854674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DEF95-D875-4B01-A29F-17A7FA9A7D0D}"/>
              </a:ext>
            </a:extLst>
          </p:cNvPr>
          <p:cNvSpPr>
            <a:spLocks noGrp="1"/>
          </p:cNvSpPr>
          <p:nvPr>
            <p:ph type="title"/>
          </p:nvPr>
        </p:nvSpPr>
        <p:spPr>
          <a:xfrm>
            <a:off x="1259683" y="685800"/>
            <a:ext cx="5898356" cy="2400300"/>
          </a:xfrm>
        </p:spPr>
        <p:txBody>
          <a:bodyPr anchor="b"/>
          <a:lstStyle>
            <a:lvl1pPr>
              <a:defRPr sz="4800"/>
            </a:lvl1pPr>
          </a:lstStyle>
          <a:p>
            <a:r>
              <a:rPr lang="zh-CN" altLang="en-US"/>
              <a:t>单击此处编辑母版标题样式</a:t>
            </a:r>
          </a:p>
        </p:txBody>
      </p:sp>
      <p:sp>
        <p:nvSpPr>
          <p:cNvPr id="3" name="内容占位符 2">
            <a:extLst>
              <a:ext uri="{FF2B5EF4-FFF2-40B4-BE49-F238E27FC236}">
                <a16:creationId xmlns:a16="http://schemas.microsoft.com/office/drawing/2014/main" id="{DC4CE581-BFA1-4444-94C1-A10EB635D8E5}"/>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A9E2E4A-4124-4DE5-A906-90554021B810}"/>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32D8D1C-C6DD-4070-8F90-372EAFB3117C}"/>
              </a:ext>
            </a:extLst>
          </p:cNvPr>
          <p:cNvSpPr>
            <a:spLocks noGrp="1"/>
          </p:cNvSpPr>
          <p:nvPr>
            <p:ph type="dt" sz="half" idx="10"/>
          </p:nvPr>
        </p:nvSpPr>
        <p:spPr/>
        <p:txBody>
          <a:bodyPr/>
          <a:lstStyle/>
          <a:p>
            <a:fld id="{2697F36E-A47A-4D45-8559-5E0803DB9047}" type="datetimeFigureOut">
              <a:rPr lang="zh-CN" altLang="en-US" smtClean="0"/>
              <a:t>2024/10/27</a:t>
            </a:fld>
            <a:endParaRPr lang="zh-CN" altLang="en-US"/>
          </a:p>
        </p:txBody>
      </p:sp>
      <p:sp>
        <p:nvSpPr>
          <p:cNvPr id="6" name="页脚占位符 5">
            <a:extLst>
              <a:ext uri="{FF2B5EF4-FFF2-40B4-BE49-F238E27FC236}">
                <a16:creationId xmlns:a16="http://schemas.microsoft.com/office/drawing/2014/main"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7555102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2E7F5D-41E1-4577-A1E4-9CE23BC92372}"/>
              </a:ext>
            </a:extLst>
          </p:cNvPr>
          <p:cNvSpPr>
            <a:spLocks noGrp="1"/>
          </p:cNvSpPr>
          <p:nvPr>
            <p:ph type="title"/>
          </p:nvPr>
        </p:nvSpPr>
        <p:spPr>
          <a:xfrm>
            <a:off x="1259683" y="685800"/>
            <a:ext cx="5898356" cy="2400300"/>
          </a:xfrm>
        </p:spPr>
        <p:txBody>
          <a:bodyPr anchor="b"/>
          <a:lstStyle>
            <a:lvl1pPr>
              <a:defRPr sz="4800"/>
            </a:lvl1pPr>
          </a:lstStyle>
          <a:p>
            <a:r>
              <a:rPr lang="zh-CN" altLang="en-US"/>
              <a:t>单击此处编辑母版标题样式</a:t>
            </a:r>
          </a:p>
        </p:txBody>
      </p:sp>
      <p:sp>
        <p:nvSpPr>
          <p:cNvPr id="3" name="图片占位符 2">
            <a:extLst>
              <a:ext uri="{FF2B5EF4-FFF2-40B4-BE49-F238E27FC236}">
                <a16:creationId xmlns:a16="http://schemas.microsoft.com/office/drawing/2014/main" id="{44F1DCCB-FB07-45B3-982C-564BBC913A20}"/>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zh-CN" altLang="en-US"/>
          </a:p>
        </p:txBody>
      </p:sp>
      <p:sp>
        <p:nvSpPr>
          <p:cNvPr id="4" name="文本占位符 3">
            <a:extLst>
              <a:ext uri="{FF2B5EF4-FFF2-40B4-BE49-F238E27FC236}">
                <a16:creationId xmlns:a16="http://schemas.microsoft.com/office/drawing/2014/main" id="{993E2295-7815-4479-A656-4F3701AC31E8}"/>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B8225CA-EA3B-4CBD-9CF3-ABE4CA6C9502}"/>
              </a:ext>
            </a:extLst>
          </p:cNvPr>
          <p:cNvSpPr>
            <a:spLocks noGrp="1"/>
          </p:cNvSpPr>
          <p:nvPr>
            <p:ph type="dt" sz="half" idx="10"/>
          </p:nvPr>
        </p:nvSpPr>
        <p:spPr/>
        <p:txBody>
          <a:bodyPr/>
          <a:lstStyle/>
          <a:p>
            <a:fld id="{2697F36E-A47A-4D45-8559-5E0803DB9047}" type="datetimeFigureOut">
              <a:rPr lang="zh-CN" altLang="en-US" smtClean="0"/>
              <a:t>2024/10/27</a:t>
            </a:fld>
            <a:endParaRPr lang="zh-CN" altLang="en-US"/>
          </a:p>
        </p:txBody>
      </p:sp>
      <p:sp>
        <p:nvSpPr>
          <p:cNvPr id="6" name="页脚占位符 5">
            <a:extLst>
              <a:ext uri="{FF2B5EF4-FFF2-40B4-BE49-F238E27FC236}">
                <a16:creationId xmlns:a16="http://schemas.microsoft.com/office/drawing/2014/main"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5926041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968FD76-474C-42F6-98B2-74FDEC61A2FB}"/>
              </a:ext>
            </a:extLst>
          </p:cNvPr>
          <p:cNvSpPr>
            <a:spLocks noGrp="1"/>
          </p:cNvSpPr>
          <p:nvPr>
            <p:ph type="dt" sz="half" idx="10"/>
          </p:nvPr>
        </p:nvSpPr>
        <p:spPr/>
        <p:txBody>
          <a:bodyPr/>
          <a:lstStyle/>
          <a:p>
            <a:fld id="{2697F36E-A47A-4D45-8559-5E0803DB9047}" type="datetimeFigureOut">
              <a:rPr lang="zh-CN" altLang="en-US" smtClean="0"/>
              <a:t>2024/10/27</a:t>
            </a:fld>
            <a:endParaRPr lang="zh-CN" altLang="en-US"/>
          </a:p>
        </p:txBody>
      </p:sp>
      <p:sp>
        <p:nvSpPr>
          <p:cNvPr id="5" name="页脚占位符 4">
            <a:extLst>
              <a:ext uri="{FF2B5EF4-FFF2-40B4-BE49-F238E27FC236}">
                <a16:creationId xmlns:a16="http://schemas.microsoft.com/office/drawing/2014/main"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7546145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2C73D62-486C-489E-B836-A182E951AB57}"/>
              </a:ext>
            </a:extLst>
          </p:cNvPr>
          <p:cNvSpPr>
            <a:spLocks noGrp="1"/>
          </p:cNvSpPr>
          <p:nvPr>
            <p:ph type="title" orient="vert"/>
          </p:nvPr>
        </p:nvSpPr>
        <p:spPr>
          <a:xfrm>
            <a:off x="13087350" y="547688"/>
            <a:ext cx="3943350" cy="8717757"/>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13B8DC2-34B0-4BEB-A8E6-A410767EDB99}"/>
              </a:ext>
            </a:extLst>
          </p:cNvPr>
          <p:cNvSpPr>
            <a:spLocks noGrp="1"/>
          </p:cNvSpPr>
          <p:nvPr>
            <p:ph type="body" orient="vert" idx="1"/>
          </p:nvPr>
        </p:nvSpPr>
        <p:spPr>
          <a:xfrm>
            <a:off x="1257300" y="547688"/>
            <a:ext cx="11601450" cy="8717757"/>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826C0E3-EE43-4086-9956-1453634DC328}"/>
              </a:ext>
            </a:extLst>
          </p:cNvPr>
          <p:cNvSpPr>
            <a:spLocks noGrp="1"/>
          </p:cNvSpPr>
          <p:nvPr>
            <p:ph type="dt" sz="half" idx="10"/>
          </p:nvPr>
        </p:nvSpPr>
        <p:spPr/>
        <p:txBody>
          <a:bodyPr/>
          <a:lstStyle/>
          <a:p>
            <a:fld id="{2697F36E-A47A-4D45-8559-5E0803DB9047}" type="datetimeFigureOut">
              <a:rPr lang="zh-CN" altLang="en-US" smtClean="0"/>
              <a:t>2024/10/27</a:t>
            </a:fld>
            <a:endParaRPr lang="zh-CN" altLang="en-US"/>
          </a:p>
        </p:txBody>
      </p:sp>
      <p:sp>
        <p:nvSpPr>
          <p:cNvPr id="5" name="页脚占位符 4">
            <a:extLst>
              <a:ext uri="{FF2B5EF4-FFF2-40B4-BE49-F238E27FC236}">
                <a16:creationId xmlns:a16="http://schemas.microsoft.com/office/drawing/2014/main"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3688066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10/27/2024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id="{F3B84CC4-A550-36CE-BE7F-528B22F6612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819400" y="114300"/>
            <a:ext cx="2304753" cy="2304753"/>
          </a:xfrm>
          <a:prstGeom prst="rect">
            <a:avLst/>
          </a:prstGeom>
        </p:spPr>
      </p:pic>
      <p:pic>
        <p:nvPicPr>
          <p:cNvPr id="9" name="Picture 8" descr="A round pink label with white text and a black background&#10;&#10;Description automatically generated">
            <a:extLst>
              <a:ext uri="{FF2B5EF4-FFF2-40B4-BE49-F238E27FC236}">
                <a16:creationId xmlns:a16="http://schemas.microsoft.com/office/drawing/2014/main" id="{E07BC91A-B852-80AB-E2FB-EE037831141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7467600" y="-5905500"/>
            <a:ext cx="2304753" cy="2304753"/>
          </a:xfrm>
          <a:prstGeom prst="rect">
            <a:avLst/>
          </a:prstGeom>
        </p:spPr>
      </p:pic>
      <p:pic>
        <p:nvPicPr>
          <p:cNvPr id="10" name="Picture 9" descr="A round pink label with white text and a black background&#10;&#10;Description automatically generated">
            <a:extLst>
              <a:ext uri="{FF2B5EF4-FFF2-40B4-BE49-F238E27FC236}">
                <a16:creationId xmlns:a16="http://schemas.microsoft.com/office/drawing/2014/main" id="{87C2BC4D-20ED-D829-844D-95E6CF3366B3}"/>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7924800" y="13601700"/>
            <a:ext cx="2304753" cy="2304753"/>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E1E0D7"/>
        </a:solidFill>
        <a:effectLst/>
      </p:bgPr>
    </p:bg>
    <p:spTree>
      <p:nvGrpSpPr>
        <p:cNvPr id="1" name=""/>
        <p:cNvGrpSpPr/>
        <p:nvPr/>
      </p:nvGrpSpPr>
      <p:grpSpPr>
        <a:xfrm>
          <a:off x="0" y="0"/>
          <a:ext cx="0" cy="0"/>
          <a:chOff x="0" y="0"/>
          <a:chExt cx="0" cy="0"/>
        </a:xfrm>
      </p:grpSpPr>
      <p:pic>
        <p:nvPicPr>
          <p:cNvPr id="17" name="Picture 16" descr="A round pink label with white text and a black background&#10;&#10;Description automatically generated">
            <a:extLst>
              <a:ext uri="{FF2B5EF4-FFF2-40B4-BE49-F238E27FC236}">
                <a16:creationId xmlns:a16="http://schemas.microsoft.com/office/drawing/2014/main" id="{9B15DB62-476E-864D-91C9-DECB219C2BF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7924800" y="13601700"/>
            <a:ext cx="2304753" cy="2304753"/>
          </a:xfrm>
          <a:prstGeom prst="rect">
            <a:avLst/>
          </a:prstGeom>
        </p:spPr>
      </p:pic>
      <p:pic>
        <p:nvPicPr>
          <p:cNvPr id="18" name="Picture 17" descr="A round pink label with white text and a black background&#10;&#10;Description automatically generated">
            <a:extLst>
              <a:ext uri="{FF2B5EF4-FFF2-40B4-BE49-F238E27FC236}">
                <a16:creationId xmlns:a16="http://schemas.microsoft.com/office/drawing/2014/main" id="{4884EBC2-1693-8F3B-4F4B-054311F05BB5}"/>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382000" y="-3771900"/>
            <a:ext cx="2304753" cy="2304753"/>
          </a:xfrm>
          <a:prstGeom prst="rect">
            <a:avLst/>
          </a:prstGeom>
        </p:spPr>
      </p:pic>
      <p:pic>
        <p:nvPicPr>
          <p:cNvPr id="19" name="Picture 18" descr="A round pink label with white text and a black background&#10;&#10;Description automatically generated">
            <a:extLst>
              <a:ext uri="{FF2B5EF4-FFF2-40B4-BE49-F238E27FC236}">
                <a16:creationId xmlns:a16="http://schemas.microsoft.com/office/drawing/2014/main" id="{FC4D48AD-E36F-C4E4-9C9D-702F28B3C945}"/>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3124200" y="-16329"/>
            <a:ext cx="2304753" cy="2304753"/>
          </a:xfrm>
          <a:prstGeom prst="rect">
            <a:avLst/>
          </a:prstGeom>
        </p:spPr>
      </p:pic>
    </p:spTree>
    <p:extLst>
      <p:ext uri="{BB962C8B-B14F-4D97-AF65-F5344CB8AC3E}">
        <p14:creationId xmlns:p14="http://schemas.microsoft.com/office/powerpoint/2010/main" val="34601691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45" rtl="0" eaLnBrk="1" latinLnBrk="0" hangingPunct="1">
        <a:spcBef>
          <a:spcPct val="0"/>
        </a:spcBef>
        <a:buNone/>
        <a:defRPr sz="4400" kern="1200">
          <a:solidFill>
            <a:schemeClr val="tx1"/>
          </a:solidFill>
          <a:latin typeface="+mj-lt"/>
          <a:ea typeface="+mj-ea"/>
          <a:cs typeface="+mj-cs"/>
        </a:defRPr>
      </a:lvl1pPr>
    </p:titleStyle>
    <p:bodyStyle>
      <a:lvl1pPr marL="342917" indent="-342917" algn="l" defTabSz="914445"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88" indent="-285765" algn="l" defTabSz="914445" rtl="0" eaLnBrk="1" latinLnBrk="0" hangingPunct="1">
        <a:spcBef>
          <a:spcPct val="20000"/>
        </a:spcBef>
        <a:buFont typeface="Arial" pitchFamily="34" charset="0"/>
        <a:buChar char="–"/>
        <a:defRPr sz="2801" kern="1200">
          <a:solidFill>
            <a:schemeClr val="tx1"/>
          </a:solidFill>
          <a:latin typeface="+mn-lt"/>
          <a:ea typeface="+mn-ea"/>
          <a:cs typeface="+mn-cs"/>
        </a:defRPr>
      </a:lvl2pPr>
      <a:lvl3pPr marL="1143057" indent="-228612" algn="l" defTabSz="914445"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80"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504"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726"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949"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171"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395"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45" rtl="0" eaLnBrk="1" latinLnBrk="0" hangingPunct="1">
        <a:defRPr sz="1800" kern="1200">
          <a:solidFill>
            <a:schemeClr val="tx1"/>
          </a:solidFill>
          <a:latin typeface="+mn-lt"/>
          <a:ea typeface="+mn-ea"/>
          <a:cs typeface="+mn-cs"/>
        </a:defRPr>
      </a:lvl1pPr>
      <a:lvl2pPr marL="457223" algn="l" defTabSz="914445" rtl="0" eaLnBrk="1" latinLnBrk="0" hangingPunct="1">
        <a:defRPr sz="1800" kern="1200">
          <a:solidFill>
            <a:schemeClr val="tx1"/>
          </a:solidFill>
          <a:latin typeface="+mn-lt"/>
          <a:ea typeface="+mn-ea"/>
          <a:cs typeface="+mn-cs"/>
        </a:defRPr>
      </a:lvl2pPr>
      <a:lvl3pPr marL="914445" algn="l" defTabSz="914445" rtl="0" eaLnBrk="1" latinLnBrk="0" hangingPunct="1">
        <a:defRPr sz="1800" kern="1200">
          <a:solidFill>
            <a:schemeClr val="tx1"/>
          </a:solidFill>
          <a:latin typeface="+mn-lt"/>
          <a:ea typeface="+mn-ea"/>
          <a:cs typeface="+mn-cs"/>
        </a:defRPr>
      </a:lvl3pPr>
      <a:lvl4pPr marL="1371669" algn="l" defTabSz="914445" rtl="0" eaLnBrk="1" latinLnBrk="0" hangingPunct="1">
        <a:defRPr sz="1800" kern="1200">
          <a:solidFill>
            <a:schemeClr val="tx1"/>
          </a:solidFill>
          <a:latin typeface="+mn-lt"/>
          <a:ea typeface="+mn-ea"/>
          <a:cs typeface="+mn-cs"/>
        </a:defRPr>
      </a:lvl4pPr>
      <a:lvl5pPr marL="1828892" algn="l" defTabSz="914445" rtl="0" eaLnBrk="1" latinLnBrk="0" hangingPunct="1">
        <a:defRPr sz="1800" kern="1200">
          <a:solidFill>
            <a:schemeClr val="tx1"/>
          </a:solidFill>
          <a:latin typeface="+mn-lt"/>
          <a:ea typeface="+mn-ea"/>
          <a:cs typeface="+mn-cs"/>
        </a:defRPr>
      </a:lvl5pPr>
      <a:lvl6pPr marL="2286114" algn="l" defTabSz="914445" rtl="0" eaLnBrk="1" latinLnBrk="0" hangingPunct="1">
        <a:defRPr sz="1800" kern="1200">
          <a:solidFill>
            <a:schemeClr val="tx1"/>
          </a:solidFill>
          <a:latin typeface="+mn-lt"/>
          <a:ea typeface="+mn-ea"/>
          <a:cs typeface="+mn-cs"/>
        </a:defRPr>
      </a:lvl6pPr>
      <a:lvl7pPr marL="2743337" algn="l" defTabSz="914445" rtl="0" eaLnBrk="1" latinLnBrk="0" hangingPunct="1">
        <a:defRPr sz="1800" kern="1200">
          <a:solidFill>
            <a:schemeClr val="tx1"/>
          </a:solidFill>
          <a:latin typeface="+mn-lt"/>
          <a:ea typeface="+mn-ea"/>
          <a:cs typeface="+mn-cs"/>
        </a:defRPr>
      </a:lvl7pPr>
      <a:lvl8pPr marL="3200561" algn="l" defTabSz="914445" rtl="0" eaLnBrk="1" latinLnBrk="0" hangingPunct="1">
        <a:defRPr sz="1800" kern="1200">
          <a:solidFill>
            <a:schemeClr val="tx1"/>
          </a:solidFill>
          <a:latin typeface="+mn-lt"/>
          <a:ea typeface="+mn-ea"/>
          <a:cs typeface="+mn-cs"/>
        </a:defRPr>
      </a:lvl8pPr>
      <a:lvl9pPr marL="3657783" algn="l" defTabSz="914445"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E1E0D7"/>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959122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45" rtl="0" eaLnBrk="1" latinLnBrk="0" hangingPunct="1">
        <a:spcBef>
          <a:spcPct val="0"/>
        </a:spcBef>
        <a:buNone/>
        <a:defRPr sz="4400" kern="1200">
          <a:solidFill>
            <a:schemeClr val="tx1"/>
          </a:solidFill>
          <a:latin typeface="+mj-lt"/>
          <a:ea typeface="+mj-ea"/>
          <a:cs typeface="+mj-cs"/>
        </a:defRPr>
      </a:lvl1pPr>
    </p:titleStyle>
    <p:bodyStyle>
      <a:lvl1pPr marL="342917" indent="-342917" algn="l" defTabSz="914445"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88" indent="-285765" algn="l" defTabSz="914445" rtl="0" eaLnBrk="1" latinLnBrk="0" hangingPunct="1">
        <a:spcBef>
          <a:spcPct val="20000"/>
        </a:spcBef>
        <a:buFont typeface="Arial" pitchFamily="34" charset="0"/>
        <a:buChar char="–"/>
        <a:defRPr sz="2801" kern="1200">
          <a:solidFill>
            <a:schemeClr val="tx1"/>
          </a:solidFill>
          <a:latin typeface="+mn-lt"/>
          <a:ea typeface="+mn-ea"/>
          <a:cs typeface="+mn-cs"/>
        </a:defRPr>
      </a:lvl2pPr>
      <a:lvl3pPr marL="1143057" indent="-228612" algn="l" defTabSz="914445"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80"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504"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726"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949"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171"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395"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45" rtl="0" eaLnBrk="1" latinLnBrk="0" hangingPunct="1">
        <a:defRPr sz="1800" kern="1200">
          <a:solidFill>
            <a:schemeClr val="tx1"/>
          </a:solidFill>
          <a:latin typeface="+mn-lt"/>
          <a:ea typeface="+mn-ea"/>
          <a:cs typeface="+mn-cs"/>
        </a:defRPr>
      </a:lvl1pPr>
      <a:lvl2pPr marL="457223" algn="l" defTabSz="914445" rtl="0" eaLnBrk="1" latinLnBrk="0" hangingPunct="1">
        <a:defRPr sz="1800" kern="1200">
          <a:solidFill>
            <a:schemeClr val="tx1"/>
          </a:solidFill>
          <a:latin typeface="+mn-lt"/>
          <a:ea typeface="+mn-ea"/>
          <a:cs typeface="+mn-cs"/>
        </a:defRPr>
      </a:lvl2pPr>
      <a:lvl3pPr marL="914445" algn="l" defTabSz="914445" rtl="0" eaLnBrk="1" latinLnBrk="0" hangingPunct="1">
        <a:defRPr sz="1800" kern="1200">
          <a:solidFill>
            <a:schemeClr val="tx1"/>
          </a:solidFill>
          <a:latin typeface="+mn-lt"/>
          <a:ea typeface="+mn-ea"/>
          <a:cs typeface="+mn-cs"/>
        </a:defRPr>
      </a:lvl3pPr>
      <a:lvl4pPr marL="1371669" algn="l" defTabSz="914445" rtl="0" eaLnBrk="1" latinLnBrk="0" hangingPunct="1">
        <a:defRPr sz="1800" kern="1200">
          <a:solidFill>
            <a:schemeClr val="tx1"/>
          </a:solidFill>
          <a:latin typeface="+mn-lt"/>
          <a:ea typeface="+mn-ea"/>
          <a:cs typeface="+mn-cs"/>
        </a:defRPr>
      </a:lvl4pPr>
      <a:lvl5pPr marL="1828892" algn="l" defTabSz="914445" rtl="0" eaLnBrk="1" latinLnBrk="0" hangingPunct="1">
        <a:defRPr sz="1800" kern="1200">
          <a:solidFill>
            <a:schemeClr val="tx1"/>
          </a:solidFill>
          <a:latin typeface="+mn-lt"/>
          <a:ea typeface="+mn-ea"/>
          <a:cs typeface="+mn-cs"/>
        </a:defRPr>
      </a:lvl5pPr>
      <a:lvl6pPr marL="2286114" algn="l" defTabSz="914445" rtl="0" eaLnBrk="1" latinLnBrk="0" hangingPunct="1">
        <a:defRPr sz="1800" kern="1200">
          <a:solidFill>
            <a:schemeClr val="tx1"/>
          </a:solidFill>
          <a:latin typeface="+mn-lt"/>
          <a:ea typeface="+mn-ea"/>
          <a:cs typeface="+mn-cs"/>
        </a:defRPr>
      </a:lvl6pPr>
      <a:lvl7pPr marL="2743337" algn="l" defTabSz="914445" rtl="0" eaLnBrk="1" latinLnBrk="0" hangingPunct="1">
        <a:defRPr sz="1800" kern="1200">
          <a:solidFill>
            <a:schemeClr val="tx1"/>
          </a:solidFill>
          <a:latin typeface="+mn-lt"/>
          <a:ea typeface="+mn-ea"/>
          <a:cs typeface="+mn-cs"/>
        </a:defRPr>
      </a:lvl7pPr>
      <a:lvl8pPr marL="3200561" algn="l" defTabSz="914445" rtl="0" eaLnBrk="1" latinLnBrk="0" hangingPunct="1">
        <a:defRPr sz="1800" kern="1200">
          <a:solidFill>
            <a:schemeClr val="tx1"/>
          </a:solidFill>
          <a:latin typeface="+mn-lt"/>
          <a:ea typeface="+mn-ea"/>
          <a:cs typeface="+mn-cs"/>
        </a:defRPr>
      </a:lvl8pPr>
      <a:lvl9pPr marL="3657783" algn="l" defTabSz="914445"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E1E0D7"/>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665224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45" rtl="0" eaLnBrk="1" latinLnBrk="0" hangingPunct="1">
        <a:spcBef>
          <a:spcPct val="0"/>
        </a:spcBef>
        <a:buNone/>
        <a:defRPr sz="4400" kern="1200">
          <a:solidFill>
            <a:schemeClr val="tx1"/>
          </a:solidFill>
          <a:latin typeface="+mj-lt"/>
          <a:ea typeface="+mj-ea"/>
          <a:cs typeface="+mj-cs"/>
        </a:defRPr>
      </a:lvl1pPr>
    </p:titleStyle>
    <p:bodyStyle>
      <a:lvl1pPr marL="342917" indent="-342917" algn="l" defTabSz="914445"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88" indent="-285765" algn="l" defTabSz="914445" rtl="0" eaLnBrk="1" latinLnBrk="0" hangingPunct="1">
        <a:spcBef>
          <a:spcPct val="20000"/>
        </a:spcBef>
        <a:buFont typeface="Arial" pitchFamily="34" charset="0"/>
        <a:buChar char="–"/>
        <a:defRPr sz="2801" kern="1200">
          <a:solidFill>
            <a:schemeClr val="tx1"/>
          </a:solidFill>
          <a:latin typeface="+mn-lt"/>
          <a:ea typeface="+mn-ea"/>
          <a:cs typeface="+mn-cs"/>
        </a:defRPr>
      </a:lvl2pPr>
      <a:lvl3pPr marL="1143057" indent="-228612" algn="l" defTabSz="914445"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80"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504"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726"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949"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171"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395"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45" rtl="0" eaLnBrk="1" latinLnBrk="0" hangingPunct="1">
        <a:defRPr sz="1800" kern="1200">
          <a:solidFill>
            <a:schemeClr val="tx1"/>
          </a:solidFill>
          <a:latin typeface="+mn-lt"/>
          <a:ea typeface="+mn-ea"/>
          <a:cs typeface="+mn-cs"/>
        </a:defRPr>
      </a:lvl1pPr>
      <a:lvl2pPr marL="457223" algn="l" defTabSz="914445" rtl="0" eaLnBrk="1" latinLnBrk="0" hangingPunct="1">
        <a:defRPr sz="1800" kern="1200">
          <a:solidFill>
            <a:schemeClr val="tx1"/>
          </a:solidFill>
          <a:latin typeface="+mn-lt"/>
          <a:ea typeface="+mn-ea"/>
          <a:cs typeface="+mn-cs"/>
        </a:defRPr>
      </a:lvl2pPr>
      <a:lvl3pPr marL="914445" algn="l" defTabSz="914445" rtl="0" eaLnBrk="1" latinLnBrk="0" hangingPunct="1">
        <a:defRPr sz="1800" kern="1200">
          <a:solidFill>
            <a:schemeClr val="tx1"/>
          </a:solidFill>
          <a:latin typeface="+mn-lt"/>
          <a:ea typeface="+mn-ea"/>
          <a:cs typeface="+mn-cs"/>
        </a:defRPr>
      </a:lvl3pPr>
      <a:lvl4pPr marL="1371669" algn="l" defTabSz="914445" rtl="0" eaLnBrk="1" latinLnBrk="0" hangingPunct="1">
        <a:defRPr sz="1800" kern="1200">
          <a:solidFill>
            <a:schemeClr val="tx1"/>
          </a:solidFill>
          <a:latin typeface="+mn-lt"/>
          <a:ea typeface="+mn-ea"/>
          <a:cs typeface="+mn-cs"/>
        </a:defRPr>
      </a:lvl4pPr>
      <a:lvl5pPr marL="1828892" algn="l" defTabSz="914445" rtl="0" eaLnBrk="1" latinLnBrk="0" hangingPunct="1">
        <a:defRPr sz="1800" kern="1200">
          <a:solidFill>
            <a:schemeClr val="tx1"/>
          </a:solidFill>
          <a:latin typeface="+mn-lt"/>
          <a:ea typeface="+mn-ea"/>
          <a:cs typeface="+mn-cs"/>
        </a:defRPr>
      </a:lvl5pPr>
      <a:lvl6pPr marL="2286114" algn="l" defTabSz="914445" rtl="0" eaLnBrk="1" latinLnBrk="0" hangingPunct="1">
        <a:defRPr sz="1800" kern="1200">
          <a:solidFill>
            <a:schemeClr val="tx1"/>
          </a:solidFill>
          <a:latin typeface="+mn-lt"/>
          <a:ea typeface="+mn-ea"/>
          <a:cs typeface="+mn-cs"/>
        </a:defRPr>
      </a:lvl6pPr>
      <a:lvl7pPr marL="2743337" algn="l" defTabSz="914445" rtl="0" eaLnBrk="1" latinLnBrk="0" hangingPunct="1">
        <a:defRPr sz="1800" kern="1200">
          <a:solidFill>
            <a:schemeClr val="tx1"/>
          </a:solidFill>
          <a:latin typeface="+mn-lt"/>
          <a:ea typeface="+mn-ea"/>
          <a:cs typeface="+mn-cs"/>
        </a:defRPr>
      </a:lvl7pPr>
      <a:lvl8pPr marL="3200561" algn="l" defTabSz="914445" rtl="0" eaLnBrk="1" latinLnBrk="0" hangingPunct="1">
        <a:defRPr sz="1800" kern="1200">
          <a:solidFill>
            <a:schemeClr val="tx1"/>
          </a:solidFill>
          <a:latin typeface="+mn-lt"/>
          <a:ea typeface="+mn-ea"/>
          <a:cs typeface="+mn-cs"/>
        </a:defRPr>
      </a:lvl8pPr>
      <a:lvl9pPr marL="3657783" algn="l" defTabSz="914445"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E1E0D7"/>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442579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45" rtl="0" eaLnBrk="1" latinLnBrk="0" hangingPunct="1">
        <a:spcBef>
          <a:spcPct val="0"/>
        </a:spcBef>
        <a:buNone/>
        <a:defRPr sz="4400" kern="1200">
          <a:solidFill>
            <a:schemeClr val="tx1"/>
          </a:solidFill>
          <a:latin typeface="+mj-lt"/>
          <a:ea typeface="+mj-ea"/>
          <a:cs typeface="+mj-cs"/>
        </a:defRPr>
      </a:lvl1pPr>
    </p:titleStyle>
    <p:bodyStyle>
      <a:lvl1pPr marL="342917" indent="-342917" algn="l" defTabSz="914445"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88" indent="-285765" algn="l" defTabSz="914445" rtl="0" eaLnBrk="1" latinLnBrk="0" hangingPunct="1">
        <a:spcBef>
          <a:spcPct val="20000"/>
        </a:spcBef>
        <a:buFont typeface="Arial" pitchFamily="34" charset="0"/>
        <a:buChar char="–"/>
        <a:defRPr sz="2801" kern="1200">
          <a:solidFill>
            <a:schemeClr val="tx1"/>
          </a:solidFill>
          <a:latin typeface="+mn-lt"/>
          <a:ea typeface="+mn-ea"/>
          <a:cs typeface="+mn-cs"/>
        </a:defRPr>
      </a:lvl2pPr>
      <a:lvl3pPr marL="1143057" indent="-228612" algn="l" defTabSz="914445"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80"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504"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726"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949"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171"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395"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45" rtl="0" eaLnBrk="1" latinLnBrk="0" hangingPunct="1">
        <a:defRPr sz="1800" kern="1200">
          <a:solidFill>
            <a:schemeClr val="tx1"/>
          </a:solidFill>
          <a:latin typeface="+mn-lt"/>
          <a:ea typeface="+mn-ea"/>
          <a:cs typeface="+mn-cs"/>
        </a:defRPr>
      </a:lvl1pPr>
      <a:lvl2pPr marL="457223" algn="l" defTabSz="914445" rtl="0" eaLnBrk="1" latinLnBrk="0" hangingPunct="1">
        <a:defRPr sz="1800" kern="1200">
          <a:solidFill>
            <a:schemeClr val="tx1"/>
          </a:solidFill>
          <a:latin typeface="+mn-lt"/>
          <a:ea typeface="+mn-ea"/>
          <a:cs typeface="+mn-cs"/>
        </a:defRPr>
      </a:lvl2pPr>
      <a:lvl3pPr marL="914445" algn="l" defTabSz="914445" rtl="0" eaLnBrk="1" latinLnBrk="0" hangingPunct="1">
        <a:defRPr sz="1800" kern="1200">
          <a:solidFill>
            <a:schemeClr val="tx1"/>
          </a:solidFill>
          <a:latin typeface="+mn-lt"/>
          <a:ea typeface="+mn-ea"/>
          <a:cs typeface="+mn-cs"/>
        </a:defRPr>
      </a:lvl3pPr>
      <a:lvl4pPr marL="1371669" algn="l" defTabSz="914445" rtl="0" eaLnBrk="1" latinLnBrk="0" hangingPunct="1">
        <a:defRPr sz="1800" kern="1200">
          <a:solidFill>
            <a:schemeClr val="tx1"/>
          </a:solidFill>
          <a:latin typeface="+mn-lt"/>
          <a:ea typeface="+mn-ea"/>
          <a:cs typeface="+mn-cs"/>
        </a:defRPr>
      </a:lvl4pPr>
      <a:lvl5pPr marL="1828892" algn="l" defTabSz="914445" rtl="0" eaLnBrk="1" latinLnBrk="0" hangingPunct="1">
        <a:defRPr sz="1800" kern="1200">
          <a:solidFill>
            <a:schemeClr val="tx1"/>
          </a:solidFill>
          <a:latin typeface="+mn-lt"/>
          <a:ea typeface="+mn-ea"/>
          <a:cs typeface="+mn-cs"/>
        </a:defRPr>
      </a:lvl5pPr>
      <a:lvl6pPr marL="2286114" algn="l" defTabSz="914445" rtl="0" eaLnBrk="1" latinLnBrk="0" hangingPunct="1">
        <a:defRPr sz="1800" kern="1200">
          <a:solidFill>
            <a:schemeClr val="tx1"/>
          </a:solidFill>
          <a:latin typeface="+mn-lt"/>
          <a:ea typeface="+mn-ea"/>
          <a:cs typeface="+mn-cs"/>
        </a:defRPr>
      </a:lvl6pPr>
      <a:lvl7pPr marL="2743337" algn="l" defTabSz="914445" rtl="0" eaLnBrk="1" latinLnBrk="0" hangingPunct="1">
        <a:defRPr sz="1800" kern="1200">
          <a:solidFill>
            <a:schemeClr val="tx1"/>
          </a:solidFill>
          <a:latin typeface="+mn-lt"/>
          <a:ea typeface="+mn-ea"/>
          <a:cs typeface="+mn-cs"/>
        </a:defRPr>
      </a:lvl7pPr>
      <a:lvl8pPr marL="3200561" algn="l" defTabSz="914445" rtl="0" eaLnBrk="1" latinLnBrk="0" hangingPunct="1">
        <a:defRPr sz="1800" kern="1200">
          <a:solidFill>
            <a:schemeClr val="tx1"/>
          </a:solidFill>
          <a:latin typeface="+mn-lt"/>
          <a:ea typeface="+mn-ea"/>
          <a:cs typeface="+mn-cs"/>
        </a:defRPr>
      </a:lvl8pPr>
      <a:lvl9pPr marL="3657783" algn="l" defTabSz="914445"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E1E0D7"/>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0742946"/>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45" rtl="0" eaLnBrk="1" latinLnBrk="0" hangingPunct="1">
        <a:spcBef>
          <a:spcPct val="0"/>
        </a:spcBef>
        <a:buNone/>
        <a:defRPr sz="4400" kern="1200">
          <a:solidFill>
            <a:schemeClr val="tx1"/>
          </a:solidFill>
          <a:latin typeface="+mj-lt"/>
          <a:ea typeface="+mj-ea"/>
          <a:cs typeface="+mj-cs"/>
        </a:defRPr>
      </a:lvl1pPr>
    </p:titleStyle>
    <p:bodyStyle>
      <a:lvl1pPr marL="342917" indent="-342917" algn="l" defTabSz="914445"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88" indent="-285765" algn="l" defTabSz="914445" rtl="0" eaLnBrk="1" latinLnBrk="0" hangingPunct="1">
        <a:spcBef>
          <a:spcPct val="20000"/>
        </a:spcBef>
        <a:buFont typeface="Arial" pitchFamily="34" charset="0"/>
        <a:buChar char="–"/>
        <a:defRPr sz="2801" kern="1200">
          <a:solidFill>
            <a:schemeClr val="tx1"/>
          </a:solidFill>
          <a:latin typeface="+mn-lt"/>
          <a:ea typeface="+mn-ea"/>
          <a:cs typeface="+mn-cs"/>
        </a:defRPr>
      </a:lvl2pPr>
      <a:lvl3pPr marL="1143057" indent="-228612" algn="l" defTabSz="914445"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80"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504"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726"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949"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171"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395"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45" rtl="0" eaLnBrk="1" latinLnBrk="0" hangingPunct="1">
        <a:defRPr sz="1800" kern="1200">
          <a:solidFill>
            <a:schemeClr val="tx1"/>
          </a:solidFill>
          <a:latin typeface="+mn-lt"/>
          <a:ea typeface="+mn-ea"/>
          <a:cs typeface="+mn-cs"/>
        </a:defRPr>
      </a:lvl1pPr>
      <a:lvl2pPr marL="457223" algn="l" defTabSz="914445" rtl="0" eaLnBrk="1" latinLnBrk="0" hangingPunct="1">
        <a:defRPr sz="1800" kern="1200">
          <a:solidFill>
            <a:schemeClr val="tx1"/>
          </a:solidFill>
          <a:latin typeface="+mn-lt"/>
          <a:ea typeface="+mn-ea"/>
          <a:cs typeface="+mn-cs"/>
        </a:defRPr>
      </a:lvl2pPr>
      <a:lvl3pPr marL="914445" algn="l" defTabSz="914445" rtl="0" eaLnBrk="1" latinLnBrk="0" hangingPunct="1">
        <a:defRPr sz="1800" kern="1200">
          <a:solidFill>
            <a:schemeClr val="tx1"/>
          </a:solidFill>
          <a:latin typeface="+mn-lt"/>
          <a:ea typeface="+mn-ea"/>
          <a:cs typeface="+mn-cs"/>
        </a:defRPr>
      </a:lvl3pPr>
      <a:lvl4pPr marL="1371669" algn="l" defTabSz="914445" rtl="0" eaLnBrk="1" latinLnBrk="0" hangingPunct="1">
        <a:defRPr sz="1800" kern="1200">
          <a:solidFill>
            <a:schemeClr val="tx1"/>
          </a:solidFill>
          <a:latin typeface="+mn-lt"/>
          <a:ea typeface="+mn-ea"/>
          <a:cs typeface="+mn-cs"/>
        </a:defRPr>
      </a:lvl4pPr>
      <a:lvl5pPr marL="1828892" algn="l" defTabSz="914445" rtl="0" eaLnBrk="1" latinLnBrk="0" hangingPunct="1">
        <a:defRPr sz="1800" kern="1200">
          <a:solidFill>
            <a:schemeClr val="tx1"/>
          </a:solidFill>
          <a:latin typeface="+mn-lt"/>
          <a:ea typeface="+mn-ea"/>
          <a:cs typeface="+mn-cs"/>
        </a:defRPr>
      </a:lvl5pPr>
      <a:lvl6pPr marL="2286114" algn="l" defTabSz="914445" rtl="0" eaLnBrk="1" latinLnBrk="0" hangingPunct="1">
        <a:defRPr sz="1800" kern="1200">
          <a:solidFill>
            <a:schemeClr val="tx1"/>
          </a:solidFill>
          <a:latin typeface="+mn-lt"/>
          <a:ea typeface="+mn-ea"/>
          <a:cs typeface="+mn-cs"/>
        </a:defRPr>
      </a:lvl6pPr>
      <a:lvl7pPr marL="2743337" algn="l" defTabSz="914445" rtl="0" eaLnBrk="1" latinLnBrk="0" hangingPunct="1">
        <a:defRPr sz="1800" kern="1200">
          <a:solidFill>
            <a:schemeClr val="tx1"/>
          </a:solidFill>
          <a:latin typeface="+mn-lt"/>
          <a:ea typeface="+mn-ea"/>
          <a:cs typeface="+mn-cs"/>
        </a:defRPr>
      </a:lvl7pPr>
      <a:lvl8pPr marL="3200561" algn="l" defTabSz="914445" rtl="0" eaLnBrk="1" latinLnBrk="0" hangingPunct="1">
        <a:defRPr sz="1800" kern="1200">
          <a:solidFill>
            <a:schemeClr val="tx1"/>
          </a:solidFill>
          <a:latin typeface="+mn-lt"/>
          <a:ea typeface="+mn-ea"/>
          <a:cs typeface="+mn-cs"/>
        </a:defRPr>
      </a:lvl8pPr>
      <a:lvl9pPr marL="3657783" algn="l" defTabSz="914445"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E1E0D7"/>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6543668"/>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45" rtl="0" eaLnBrk="1" latinLnBrk="0" hangingPunct="1">
        <a:spcBef>
          <a:spcPct val="0"/>
        </a:spcBef>
        <a:buNone/>
        <a:defRPr sz="4400" kern="1200">
          <a:solidFill>
            <a:schemeClr val="tx1"/>
          </a:solidFill>
          <a:latin typeface="+mj-lt"/>
          <a:ea typeface="+mj-ea"/>
          <a:cs typeface="+mj-cs"/>
        </a:defRPr>
      </a:lvl1pPr>
    </p:titleStyle>
    <p:bodyStyle>
      <a:lvl1pPr marL="342917" indent="-342917" algn="l" defTabSz="914445"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88" indent="-285765" algn="l" defTabSz="914445" rtl="0" eaLnBrk="1" latinLnBrk="0" hangingPunct="1">
        <a:spcBef>
          <a:spcPct val="20000"/>
        </a:spcBef>
        <a:buFont typeface="Arial" pitchFamily="34" charset="0"/>
        <a:buChar char="–"/>
        <a:defRPr sz="2801" kern="1200">
          <a:solidFill>
            <a:schemeClr val="tx1"/>
          </a:solidFill>
          <a:latin typeface="+mn-lt"/>
          <a:ea typeface="+mn-ea"/>
          <a:cs typeface="+mn-cs"/>
        </a:defRPr>
      </a:lvl2pPr>
      <a:lvl3pPr marL="1143057" indent="-228612" algn="l" defTabSz="914445"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80"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504"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726"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949"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171"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395"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45" rtl="0" eaLnBrk="1" latinLnBrk="0" hangingPunct="1">
        <a:defRPr sz="1800" kern="1200">
          <a:solidFill>
            <a:schemeClr val="tx1"/>
          </a:solidFill>
          <a:latin typeface="+mn-lt"/>
          <a:ea typeface="+mn-ea"/>
          <a:cs typeface="+mn-cs"/>
        </a:defRPr>
      </a:lvl1pPr>
      <a:lvl2pPr marL="457223" algn="l" defTabSz="914445" rtl="0" eaLnBrk="1" latinLnBrk="0" hangingPunct="1">
        <a:defRPr sz="1800" kern="1200">
          <a:solidFill>
            <a:schemeClr val="tx1"/>
          </a:solidFill>
          <a:latin typeface="+mn-lt"/>
          <a:ea typeface="+mn-ea"/>
          <a:cs typeface="+mn-cs"/>
        </a:defRPr>
      </a:lvl2pPr>
      <a:lvl3pPr marL="914445" algn="l" defTabSz="914445" rtl="0" eaLnBrk="1" latinLnBrk="0" hangingPunct="1">
        <a:defRPr sz="1800" kern="1200">
          <a:solidFill>
            <a:schemeClr val="tx1"/>
          </a:solidFill>
          <a:latin typeface="+mn-lt"/>
          <a:ea typeface="+mn-ea"/>
          <a:cs typeface="+mn-cs"/>
        </a:defRPr>
      </a:lvl3pPr>
      <a:lvl4pPr marL="1371669" algn="l" defTabSz="914445" rtl="0" eaLnBrk="1" latinLnBrk="0" hangingPunct="1">
        <a:defRPr sz="1800" kern="1200">
          <a:solidFill>
            <a:schemeClr val="tx1"/>
          </a:solidFill>
          <a:latin typeface="+mn-lt"/>
          <a:ea typeface="+mn-ea"/>
          <a:cs typeface="+mn-cs"/>
        </a:defRPr>
      </a:lvl4pPr>
      <a:lvl5pPr marL="1828892" algn="l" defTabSz="914445" rtl="0" eaLnBrk="1" latinLnBrk="0" hangingPunct="1">
        <a:defRPr sz="1800" kern="1200">
          <a:solidFill>
            <a:schemeClr val="tx1"/>
          </a:solidFill>
          <a:latin typeface="+mn-lt"/>
          <a:ea typeface="+mn-ea"/>
          <a:cs typeface="+mn-cs"/>
        </a:defRPr>
      </a:lvl5pPr>
      <a:lvl6pPr marL="2286114" algn="l" defTabSz="914445" rtl="0" eaLnBrk="1" latinLnBrk="0" hangingPunct="1">
        <a:defRPr sz="1800" kern="1200">
          <a:solidFill>
            <a:schemeClr val="tx1"/>
          </a:solidFill>
          <a:latin typeface="+mn-lt"/>
          <a:ea typeface="+mn-ea"/>
          <a:cs typeface="+mn-cs"/>
        </a:defRPr>
      </a:lvl6pPr>
      <a:lvl7pPr marL="2743337" algn="l" defTabSz="914445" rtl="0" eaLnBrk="1" latinLnBrk="0" hangingPunct="1">
        <a:defRPr sz="1800" kern="1200">
          <a:solidFill>
            <a:schemeClr val="tx1"/>
          </a:solidFill>
          <a:latin typeface="+mn-lt"/>
          <a:ea typeface="+mn-ea"/>
          <a:cs typeface="+mn-cs"/>
        </a:defRPr>
      </a:lvl7pPr>
      <a:lvl8pPr marL="3200561" algn="l" defTabSz="914445" rtl="0" eaLnBrk="1" latinLnBrk="0" hangingPunct="1">
        <a:defRPr sz="1800" kern="1200">
          <a:solidFill>
            <a:schemeClr val="tx1"/>
          </a:solidFill>
          <a:latin typeface="+mn-lt"/>
          <a:ea typeface="+mn-ea"/>
          <a:cs typeface="+mn-cs"/>
        </a:defRPr>
      </a:lvl8pPr>
      <a:lvl9pPr marL="3657783" algn="l" defTabSz="914445"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CE3C12E-1571-493B-AD45-9F23EFABCCC9}"/>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257F64D-2FF4-4538-9415-98A3C327BC3F}"/>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9BEEFCE-53DD-441E-832E-02C87526BA37}"/>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2697F36E-A47A-4D45-8559-5E0803DB9047}" type="datetimeFigureOut">
              <a:rPr lang="zh-CN" altLang="en-US" smtClean="0"/>
              <a:t>2024/10/27</a:t>
            </a:fld>
            <a:endParaRPr lang="zh-CN" altLang="en-US"/>
          </a:p>
        </p:txBody>
      </p:sp>
      <p:sp>
        <p:nvSpPr>
          <p:cNvPr id="5" name="页脚占位符 4">
            <a:extLst>
              <a:ext uri="{FF2B5EF4-FFF2-40B4-BE49-F238E27FC236}">
                <a16:creationId xmlns:a16="http://schemas.microsoft.com/office/drawing/2014/main" id="{981CCD47-2031-4365-961C-1AF05B8E1C6F}"/>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D688F8F8-1C9D-4D6E-9678-68A1784A034F}"/>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665704545"/>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sv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29.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0.svg"/></Relationships>
</file>

<file path=ppt/slides/_rels/slide11.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51.xml"/><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62.xml"/><Relationship Id="rId5" Type="http://schemas.openxmlformats.org/officeDocument/2006/relationships/image" Target="../media/image31.jfif"/><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62.xml"/><Relationship Id="rId5" Type="http://schemas.openxmlformats.org/officeDocument/2006/relationships/image" Target="../media/image32.jp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40.xml"/><Relationship Id="rId5" Type="http://schemas.openxmlformats.org/officeDocument/2006/relationships/image" Target="../media/image34.pn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73.xml"/><Relationship Id="rId5" Type="http://schemas.openxmlformats.org/officeDocument/2006/relationships/image" Target="../media/image37.png"/><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73.xml"/></Relationships>
</file>

<file path=ppt/slides/_rels/slide18.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20.svg"/><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73.xml"/><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20.svg"/><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73.xml"/><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73.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73.xml"/><Relationship Id="rId4" Type="http://schemas.openxmlformats.org/officeDocument/2006/relationships/image" Target="../media/image42.png"/></Relationships>
</file>

<file path=ppt/slides/_rels/slide24.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20.svg"/><Relationship Id="rId4" Type="http://schemas.openxmlformats.org/officeDocument/2006/relationships/image" Target="../media/image19.png"/></Relationships>
</file>

<file path=ppt/slides/_rels/slide25.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20.svg"/><Relationship Id="rId4" Type="http://schemas.openxmlformats.org/officeDocument/2006/relationships/image" Target="../media/image19.png"/></Relationships>
</file>

<file path=ppt/slides/_rels/slide26.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73.xml"/><Relationship Id="rId4" Type="http://schemas.openxmlformats.org/officeDocument/2006/relationships/image" Target="../media/image8.png"/></Relationships>
</file>

<file path=ppt/slides/_rels/slide27.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73.xml"/></Relationships>
</file>

<file path=ppt/slides/_rels/slide28.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73.xml"/><Relationship Id="rId4" Type="http://schemas.openxmlformats.org/officeDocument/2006/relationships/image" Target="../media/image43.png"/></Relationships>
</file>

<file path=ppt/slides/_rels/slide29.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73.xml"/><Relationship Id="rId5" Type="http://schemas.openxmlformats.org/officeDocument/2006/relationships/image" Target="../media/image34.png"/><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20.svg"/><Relationship Id="rId4" Type="http://schemas.openxmlformats.org/officeDocument/2006/relationships/image" Target="../media/image19.png"/></Relationships>
</file>

<file path=ppt/slides/_rels/slide31.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20.svg"/><Relationship Id="rId4" Type="http://schemas.openxmlformats.org/officeDocument/2006/relationships/image" Target="../media/image19.png"/></Relationships>
</file>

<file path=ppt/slides/_rels/slide32.xml.rels><?xml version="1.0" encoding="UTF-8" standalone="yes"?>
<Relationships xmlns="http://schemas.openxmlformats.org/package/2006/relationships"><Relationship Id="rId3" Type="http://schemas.openxmlformats.org/officeDocument/2006/relationships/image" Target="../media/image20.svg"/><Relationship Id="rId7" Type="http://schemas.openxmlformats.org/officeDocument/2006/relationships/image" Target="../media/image34.png"/><Relationship Id="rId2" Type="http://schemas.openxmlformats.org/officeDocument/2006/relationships/image" Target="../media/image19.png"/><Relationship Id="rId1" Type="http://schemas.openxmlformats.org/officeDocument/2006/relationships/slideLayout" Target="../slideLayouts/slideLayout73.xml"/><Relationship Id="rId6" Type="http://schemas.openxmlformats.org/officeDocument/2006/relationships/image" Target="../media/image45.png"/><Relationship Id="rId5" Type="http://schemas.openxmlformats.org/officeDocument/2006/relationships/image" Target="../media/image27.svg"/><Relationship Id="rId4" Type="http://schemas.openxmlformats.org/officeDocument/2006/relationships/image" Target="../media/image26.png"/></Relationships>
</file>

<file path=ppt/slides/_rels/slide33.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73.xml"/><Relationship Id="rId4" Type="http://schemas.openxmlformats.org/officeDocument/2006/relationships/image" Target="../media/image46.png"/></Relationships>
</file>

<file path=ppt/slides/_rels/slide34.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73.xml"/><Relationship Id="rId4" Type="http://schemas.openxmlformats.org/officeDocument/2006/relationships/image" Target="../media/image47.png"/></Relationships>
</file>

<file path=ppt/slides/_rels/slide35.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73.xml"/><Relationship Id="rId4" Type="http://schemas.openxmlformats.org/officeDocument/2006/relationships/image" Target="../media/image48.png"/></Relationships>
</file>

<file path=ppt/slides/_rels/slide36.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73.xml"/><Relationship Id="rId6" Type="http://schemas.openxmlformats.org/officeDocument/2006/relationships/image" Target="../media/image51.png"/><Relationship Id="rId5" Type="http://schemas.openxmlformats.org/officeDocument/2006/relationships/image" Target="../media/image50.svg"/><Relationship Id="rId4" Type="http://schemas.openxmlformats.org/officeDocument/2006/relationships/image" Target="../media/image49.png"/></Relationships>
</file>

<file path=ppt/slides/_rels/slide3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79.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17.svg"/></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 Id="rId9"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7.svg"/></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sv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18.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18.xml"/><Relationship Id="rId6" Type="http://schemas.openxmlformats.org/officeDocument/2006/relationships/image" Target="../media/image28.png"/><Relationship Id="rId5" Type="http://schemas.openxmlformats.org/officeDocument/2006/relationships/image" Target="../media/image27.sv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297BEA-127A-09A3-A838-0CF2F803C916}"/>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B658389D-B34D-1CA7-FE62-D6E22B77AA53}"/>
              </a:ext>
            </a:extLst>
          </p:cNvPr>
          <p:cNvSpPr/>
          <p:nvPr/>
        </p:nvSpPr>
        <p:spPr>
          <a:xfrm>
            <a:off x="0" y="25813"/>
            <a:ext cx="18288000" cy="10294620"/>
          </a:xfrm>
          <a:custGeom>
            <a:avLst/>
            <a:gdLst/>
            <a:ahLst/>
            <a:cxnLst/>
            <a:rect l="l" t="t" r="r" b="b"/>
            <a:pathLst>
              <a:path w="13167360" h="8229600">
                <a:moveTo>
                  <a:pt x="0" y="0"/>
                </a:moveTo>
                <a:lnTo>
                  <a:pt x="13167360" y="0"/>
                </a:lnTo>
                <a:lnTo>
                  <a:pt x="13167360" y="8229600"/>
                </a:lnTo>
                <a:lnTo>
                  <a:pt x="0" y="8229600"/>
                </a:lnTo>
                <a:lnTo>
                  <a:pt x="0" y="0"/>
                </a:lnTo>
                <a:close/>
              </a:path>
            </a:pathLst>
          </a:custGeom>
          <a:blipFill>
            <a:blip r:embed="rId3"/>
            <a:stretch>
              <a:fillRect/>
            </a:stretch>
          </a:blipFill>
        </p:spPr>
        <p:txBody>
          <a:bodyPr/>
          <a:lstStyle/>
          <a:p>
            <a:endParaRPr lang="en-US"/>
          </a:p>
        </p:txBody>
      </p:sp>
      <p:sp>
        <p:nvSpPr>
          <p:cNvPr id="3" name="Freeform 3">
            <a:extLst>
              <a:ext uri="{FF2B5EF4-FFF2-40B4-BE49-F238E27FC236}">
                <a16:creationId xmlns:a16="http://schemas.microsoft.com/office/drawing/2014/main" id="{E73CD919-83ED-FA27-8F16-52DE3A9CD020}"/>
              </a:ext>
            </a:extLst>
          </p:cNvPr>
          <p:cNvSpPr/>
          <p:nvPr/>
        </p:nvSpPr>
        <p:spPr>
          <a:xfrm>
            <a:off x="7086600" y="6057900"/>
            <a:ext cx="7315200" cy="1847088"/>
          </a:xfrm>
          <a:custGeom>
            <a:avLst/>
            <a:gdLst/>
            <a:ahLst/>
            <a:cxnLst/>
            <a:rect l="l" t="t" r="r" b="b"/>
            <a:pathLst>
              <a:path w="7315200" h="1847088">
                <a:moveTo>
                  <a:pt x="0" y="0"/>
                </a:moveTo>
                <a:lnTo>
                  <a:pt x="7315200" y="0"/>
                </a:lnTo>
                <a:lnTo>
                  <a:pt x="7315200" y="1847088"/>
                </a:lnTo>
                <a:lnTo>
                  <a:pt x="0" y="184708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a:extLst>
              <a:ext uri="{FF2B5EF4-FFF2-40B4-BE49-F238E27FC236}">
                <a16:creationId xmlns:a16="http://schemas.microsoft.com/office/drawing/2014/main" id="{13553DB9-30F2-9D96-3666-0145A457BEC9}"/>
              </a:ext>
            </a:extLst>
          </p:cNvPr>
          <p:cNvSpPr/>
          <p:nvPr/>
        </p:nvSpPr>
        <p:spPr>
          <a:xfrm>
            <a:off x="457200" y="4152900"/>
            <a:ext cx="3116580" cy="3276600"/>
          </a:xfrm>
          <a:custGeom>
            <a:avLst/>
            <a:gdLst/>
            <a:ahLst/>
            <a:cxnLst/>
            <a:rect l="l" t="t" r="r" b="b"/>
            <a:pathLst>
              <a:path w="7612380" h="8229600">
                <a:moveTo>
                  <a:pt x="0" y="0"/>
                </a:moveTo>
                <a:lnTo>
                  <a:pt x="7612380" y="0"/>
                </a:lnTo>
                <a:lnTo>
                  <a:pt x="7612380" y="8229600"/>
                </a:lnTo>
                <a:lnTo>
                  <a:pt x="0" y="8229600"/>
                </a:lnTo>
                <a:lnTo>
                  <a:pt x="0" y="0"/>
                </a:lnTo>
                <a:close/>
              </a:path>
            </a:pathLst>
          </a:custGeom>
          <a:blipFill>
            <a:blip r:embed="rId6"/>
            <a:stretch>
              <a:fillRect/>
            </a:stretch>
          </a:blipFill>
        </p:spPr>
        <p:txBody>
          <a:bodyPr/>
          <a:lstStyle/>
          <a:p>
            <a:endParaRPr lang="en-US"/>
          </a:p>
        </p:txBody>
      </p:sp>
      <p:pic>
        <p:nvPicPr>
          <p:cNvPr id="7" name="Picture 6">
            <a:extLst>
              <a:ext uri="{FF2B5EF4-FFF2-40B4-BE49-F238E27FC236}">
                <a16:creationId xmlns:a16="http://schemas.microsoft.com/office/drawing/2014/main" id="{C84D240A-2A99-8465-68B1-B9840882A26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58097" y="2178424"/>
            <a:ext cx="16791007" cy="3886200"/>
          </a:xfrm>
          <a:prstGeom prst="rect">
            <a:avLst/>
          </a:prstGeom>
        </p:spPr>
      </p:pic>
      <p:pic>
        <p:nvPicPr>
          <p:cNvPr id="10" name="Picture 9" descr="A yellow circles with red lines&#10;&#10;Description automatically generated">
            <a:extLst>
              <a:ext uri="{FF2B5EF4-FFF2-40B4-BE49-F238E27FC236}">
                <a16:creationId xmlns:a16="http://schemas.microsoft.com/office/drawing/2014/main" id="{CC64DC9C-69FC-1648-9EAC-4053D6A0F3F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734819" y="5202852"/>
            <a:ext cx="3564121" cy="2133600"/>
          </a:xfrm>
          <a:prstGeom prst="rect">
            <a:avLst/>
          </a:prstGeom>
        </p:spPr>
      </p:pic>
      <p:pic>
        <p:nvPicPr>
          <p:cNvPr id="12" name="Picture 11">
            <a:extLst>
              <a:ext uri="{FF2B5EF4-FFF2-40B4-BE49-F238E27FC236}">
                <a16:creationId xmlns:a16="http://schemas.microsoft.com/office/drawing/2014/main" id="{87FC1F73-53C3-B78B-ED08-5BE5BC151A3D}"/>
              </a:ext>
            </a:extLst>
          </p:cNvPr>
          <p:cNvPicPr>
            <a:picLocks noChangeAspect="1"/>
          </p:cNvPicPr>
          <p:nvPr/>
        </p:nvPicPr>
        <p:blipFill>
          <a:blip r:embed="rId9"/>
          <a:stretch>
            <a:fillRect/>
          </a:stretch>
        </p:blipFill>
        <p:spPr>
          <a:xfrm>
            <a:off x="14613118" y="8784121"/>
            <a:ext cx="3535986" cy="969348"/>
          </a:xfrm>
          <a:prstGeom prst="rect">
            <a:avLst/>
          </a:prstGeom>
        </p:spPr>
      </p:pic>
      <p:sp>
        <p:nvSpPr>
          <p:cNvPr id="5" name="Text Box 5">
            <a:extLst>
              <a:ext uri="{FF2B5EF4-FFF2-40B4-BE49-F238E27FC236}">
                <a16:creationId xmlns:a16="http://schemas.microsoft.com/office/drawing/2014/main" id="{4B28ACCD-406D-4511-4B00-E29B51333278}"/>
              </a:ext>
            </a:extLst>
          </p:cNvPr>
          <p:cNvSpPr txBox="1"/>
          <p:nvPr/>
        </p:nvSpPr>
        <p:spPr>
          <a:xfrm>
            <a:off x="3433957" y="232196"/>
            <a:ext cx="12947154" cy="1569660"/>
          </a:xfrm>
          <a:prstGeom prst="rect">
            <a:avLst/>
          </a:prstGeom>
          <a:noFill/>
        </p:spPr>
        <p:txBody>
          <a:bodyPr wrap="square" rtlCol="0">
            <a:spAutoFit/>
            <a:scene3d>
              <a:camera prst="orthographicFront"/>
              <a:lightRig rig="threePt" dir="t"/>
            </a:scene3d>
          </a:bodyPr>
          <a:lstStyle/>
          <a:p>
            <a:pPr algn="ctr"/>
            <a:r>
              <a:rPr lang="en-US" sz="4800" b="1">
                <a:solidFill>
                  <a:schemeClr val="bg1"/>
                </a:solidFill>
                <a:effectLst/>
                <a:latin typeface="Cambria" panose="02040503050406030204" pitchFamily="18" charset="0"/>
                <a:cs typeface="Cambria" panose="02040503050406030204" pitchFamily="18" charset="0"/>
              </a:rPr>
              <a:t>Phòng Giáo dục và Đào tạo quận Long Biên</a:t>
            </a:r>
          </a:p>
          <a:p>
            <a:pPr algn="ctr"/>
            <a:r>
              <a:rPr lang="en-US" sz="4800" b="1">
                <a:solidFill>
                  <a:schemeClr val="bg1"/>
                </a:solidFill>
                <a:effectLst/>
                <a:latin typeface="Cambria" panose="02040503050406030204" pitchFamily="18" charset="0"/>
                <a:cs typeface="Cambria" panose="02040503050406030204" pitchFamily="18" charset="0"/>
              </a:rPr>
              <a:t>Trường Tiểu học Phúc Lợi</a:t>
            </a:r>
          </a:p>
        </p:txBody>
      </p:sp>
      <p:pic>
        <p:nvPicPr>
          <p:cNvPr id="6" name="Picture 5" descr="26fc310e-1b5f-4b86-9cea-b5225429d475">
            <a:extLst>
              <a:ext uri="{FF2B5EF4-FFF2-40B4-BE49-F238E27FC236}">
                <a16:creationId xmlns:a16="http://schemas.microsoft.com/office/drawing/2014/main" id="{E517B1C6-3A11-61DB-0D1E-FC74F12674F4}"/>
              </a:ext>
            </a:extLst>
          </p:cNvPr>
          <p:cNvPicPr>
            <a:picLocks noChangeAspect="1"/>
          </p:cNvPicPr>
          <p:nvPr/>
        </p:nvPicPr>
        <p:blipFill>
          <a:blip r:embed="rId10"/>
          <a:stretch>
            <a:fillRect/>
          </a:stretch>
        </p:blipFill>
        <p:spPr>
          <a:xfrm>
            <a:off x="4162" y="25813"/>
            <a:ext cx="2430076" cy="2425189"/>
          </a:xfrm>
          <a:prstGeom prst="rect">
            <a:avLst/>
          </a:prstGeom>
        </p:spPr>
      </p:pic>
    </p:spTree>
    <p:extLst>
      <p:ext uri="{BB962C8B-B14F-4D97-AF65-F5344CB8AC3E}">
        <p14:creationId xmlns:p14="http://schemas.microsoft.com/office/powerpoint/2010/main" val="709819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07177" y="-638654"/>
            <a:ext cx="17361309" cy="10531764"/>
            <a:chOff x="0" y="0"/>
            <a:chExt cx="23148412" cy="14042351"/>
          </a:xfrm>
        </p:grpSpPr>
        <p:grpSp>
          <p:nvGrpSpPr>
            <p:cNvPr id="3" name="Group 3"/>
            <p:cNvGrpSpPr/>
            <p:nvPr/>
          </p:nvGrpSpPr>
          <p:grpSpPr>
            <a:xfrm rot="5400000">
              <a:off x="15464691" y="11328636"/>
              <a:ext cx="4114800" cy="1312630"/>
              <a:chOff x="0" y="0"/>
              <a:chExt cx="812800" cy="259285"/>
            </a:xfrm>
          </p:grpSpPr>
          <p:sp>
            <p:nvSpPr>
              <p:cNvPr id="4"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defTabSz="1371600"/>
                <a:endParaRPr lang="en-US" sz="2700">
                  <a:solidFill>
                    <a:prstClr val="black"/>
                  </a:solidFill>
                  <a:latin typeface="Calibri"/>
                </a:endParaRPr>
              </a:p>
            </p:txBody>
          </p:sp>
          <p:sp>
            <p:nvSpPr>
              <p:cNvPr id="5" name="TextBox 5"/>
              <p:cNvSpPr txBox="1"/>
              <p:nvPr/>
            </p:nvSpPr>
            <p:spPr>
              <a:xfrm>
                <a:off x="88900" y="-47625"/>
                <a:ext cx="635000" cy="306910"/>
              </a:xfrm>
              <a:prstGeom prst="rect">
                <a:avLst/>
              </a:prstGeom>
            </p:spPr>
            <p:txBody>
              <a:bodyPr lIns="50801" tIns="50801" rIns="50801" bIns="50801" rtlCol="0" anchor="ctr"/>
              <a:lstStyle/>
              <a:p>
                <a:pPr algn="ctr" defTabSz="914445">
                  <a:lnSpc>
                    <a:spcPts val="2660"/>
                  </a:lnSpc>
                </a:pPr>
                <a:endParaRPr>
                  <a:solidFill>
                    <a:prstClr val="black"/>
                  </a:solidFill>
                  <a:latin typeface="Calibri"/>
                </a:endParaRPr>
              </a:p>
            </p:txBody>
          </p:sp>
        </p:grpSp>
        <p:grpSp>
          <p:nvGrpSpPr>
            <p:cNvPr id="6" name="Group 6"/>
            <p:cNvGrpSpPr/>
            <p:nvPr/>
          </p:nvGrpSpPr>
          <p:grpSpPr>
            <a:xfrm rot="5400000">
              <a:off x="13635426" y="11230640"/>
              <a:ext cx="4114800" cy="1508622"/>
              <a:chOff x="0" y="0"/>
              <a:chExt cx="812800" cy="297999"/>
            </a:xfrm>
          </p:grpSpPr>
          <p:sp>
            <p:nvSpPr>
              <p:cNvPr id="7"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defTabSz="1371600"/>
                <a:endParaRPr lang="en-US" sz="2700">
                  <a:solidFill>
                    <a:prstClr val="black"/>
                  </a:solidFill>
                  <a:latin typeface="Calibri"/>
                </a:endParaRPr>
              </a:p>
            </p:txBody>
          </p:sp>
          <p:sp>
            <p:nvSpPr>
              <p:cNvPr id="8" name="TextBox 8"/>
              <p:cNvSpPr txBox="1"/>
              <p:nvPr/>
            </p:nvSpPr>
            <p:spPr>
              <a:xfrm>
                <a:off x="177800" y="-47625"/>
                <a:ext cx="558800" cy="345624"/>
              </a:xfrm>
              <a:prstGeom prst="rect">
                <a:avLst/>
              </a:prstGeom>
            </p:spPr>
            <p:txBody>
              <a:bodyPr lIns="50801" tIns="50801" rIns="50801" bIns="50801" rtlCol="0" anchor="ctr"/>
              <a:lstStyle/>
              <a:p>
                <a:pPr algn="ctr" defTabSz="914445">
                  <a:lnSpc>
                    <a:spcPts val="2660"/>
                  </a:lnSpc>
                </a:pPr>
                <a:endParaRPr>
                  <a:solidFill>
                    <a:prstClr val="black"/>
                  </a:solidFill>
                  <a:latin typeface="Calibri"/>
                </a:endParaRPr>
              </a:p>
            </p:txBody>
          </p:sp>
        </p:grpSp>
        <p:grpSp>
          <p:nvGrpSpPr>
            <p:cNvPr id="9" name="Group 9"/>
            <p:cNvGrpSpPr/>
            <p:nvPr/>
          </p:nvGrpSpPr>
          <p:grpSpPr>
            <a:xfrm rot="5400000">
              <a:off x="11805699" y="11328636"/>
              <a:ext cx="4114800" cy="1312630"/>
              <a:chOff x="0" y="0"/>
              <a:chExt cx="812800" cy="259285"/>
            </a:xfrm>
          </p:grpSpPr>
          <p:sp>
            <p:nvSpPr>
              <p:cNvPr id="10"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defTabSz="1371600"/>
                <a:endParaRPr lang="en-US" sz="2700">
                  <a:solidFill>
                    <a:prstClr val="black"/>
                  </a:solidFill>
                  <a:latin typeface="Calibri"/>
                </a:endParaRPr>
              </a:p>
            </p:txBody>
          </p:sp>
          <p:sp>
            <p:nvSpPr>
              <p:cNvPr id="11" name="TextBox 11"/>
              <p:cNvSpPr txBox="1"/>
              <p:nvPr/>
            </p:nvSpPr>
            <p:spPr>
              <a:xfrm>
                <a:off x="0" y="-47625"/>
                <a:ext cx="812800" cy="306910"/>
              </a:xfrm>
              <a:prstGeom prst="rect">
                <a:avLst/>
              </a:prstGeom>
            </p:spPr>
            <p:txBody>
              <a:bodyPr lIns="50801" tIns="50801" rIns="50801" bIns="50801" rtlCol="0" anchor="ctr"/>
              <a:lstStyle/>
              <a:p>
                <a:pPr algn="ctr" defTabSz="914445">
                  <a:lnSpc>
                    <a:spcPts val="2660"/>
                  </a:lnSpc>
                </a:pPr>
                <a:endParaRPr>
                  <a:solidFill>
                    <a:prstClr val="black"/>
                  </a:solidFill>
                  <a:latin typeface="Calibri"/>
                </a:endParaRPr>
              </a:p>
            </p:txBody>
          </p:sp>
        </p:grpSp>
        <p:grpSp>
          <p:nvGrpSpPr>
            <p:cNvPr id="12" name="Group 12"/>
            <p:cNvGrpSpPr/>
            <p:nvPr/>
          </p:nvGrpSpPr>
          <p:grpSpPr>
            <a:xfrm>
              <a:off x="0" y="1232800"/>
              <a:ext cx="23148412" cy="12809551"/>
              <a:chOff x="0" y="0"/>
              <a:chExt cx="4572526" cy="2530282"/>
            </a:xfrm>
          </p:grpSpPr>
          <p:sp>
            <p:nvSpPr>
              <p:cNvPr id="13"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defTabSz="1371600"/>
                <a:endParaRPr lang="en-US" sz="2700" dirty="0">
                  <a:solidFill>
                    <a:prstClr val="black"/>
                  </a:solidFill>
                  <a:latin typeface="Calibri"/>
                </a:endParaRPr>
              </a:p>
            </p:txBody>
          </p:sp>
          <p:sp>
            <p:nvSpPr>
              <p:cNvPr id="14" name="TextBox 14"/>
              <p:cNvSpPr txBox="1"/>
              <p:nvPr/>
            </p:nvSpPr>
            <p:spPr>
              <a:xfrm>
                <a:off x="0" y="-47625"/>
                <a:ext cx="4572526" cy="2577907"/>
              </a:xfrm>
              <a:prstGeom prst="rect">
                <a:avLst/>
              </a:prstGeom>
            </p:spPr>
            <p:txBody>
              <a:bodyPr lIns="50801" tIns="50801" rIns="50801" bIns="50801" rtlCol="0" anchor="ctr"/>
              <a:lstStyle/>
              <a:p>
                <a:pPr algn="ctr" defTabSz="914445">
                  <a:lnSpc>
                    <a:spcPts val="2660"/>
                  </a:lnSpc>
                </a:pPr>
                <a:endParaRPr>
                  <a:solidFill>
                    <a:prstClr val="black"/>
                  </a:solidFill>
                  <a:latin typeface="Calibri"/>
                </a:endParaRPr>
              </a:p>
            </p:txBody>
          </p:sp>
        </p:grpSp>
        <p:sp>
          <p:nvSpPr>
            <p:cNvPr id="15"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1371600"/>
              <a:endParaRPr lang="en-US" sz="2700">
                <a:solidFill>
                  <a:prstClr val="black"/>
                </a:solidFill>
                <a:latin typeface="Calibri"/>
              </a:endParaRPr>
            </a:p>
          </p:txBody>
        </p:sp>
      </p:grpSp>
      <p:sp>
        <p:nvSpPr>
          <p:cNvPr id="17" name="Freeform 15">
            <a:extLst>
              <a:ext uri="{FF2B5EF4-FFF2-40B4-BE49-F238E27FC236}">
                <a16:creationId xmlns:a16="http://schemas.microsoft.com/office/drawing/2014/main" id="{7852897F-8637-8A0F-658E-ECD137B8AB44}"/>
              </a:ext>
            </a:extLst>
          </p:cNvPr>
          <p:cNvSpPr/>
          <p:nvPr/>
        </p:nvSpPr>
        <p:spPr>
          <a:xfrm>
            <a:off x="14689607" y="581041"/>
            <a:ext cx="3429029" cy="3253292"/>
          </a:xfrm>
          <a:custGeom>
            <a:avLst/>
            <a:gdLst/>
            <a:ahLst/>
            <a:cxnLst/>
            <a:rect l="l" t="t" r="r" b="b"/>
            <a:pathLst>
              <a:path w="3429028" h="3253291">
                <a:moveTo>
                  <a:pt x="0" y="0"/>
                </a:moveTo>
                <a:lnTo>
                  <a:pt x="3429028" y="0"/>
                </a:lnTo>
                <a:lnTo>
                  <a:pt x="3429028" y="3253290"/>
                </a:lnTo>
                <a:lnTo>
                  <a:pt x="0" y="325329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1371600"/>
            <a:endParaRPr lang="en-US" sz="2700">
              <a:solidFill>
                <a:prstClr val="black"/>
              </a:solidFill>
              <a:latin typeface="Calibri"/>
            </a:endParaRPr>
          </a:p>
        </p:txBody>
      </p:sp>
      <p:sp>
        <p:nvSpPr>
          <p:cNvPr id="18" name="Rectangle: Rounded Corners 17">
            <a:extLst>
              <a:ext uri="{FF2B5EF4-FFF2-40B4-BE49-F238E27FC236}">
                <a16:creationId xmlns:a16="http://schemas.microsoft.com/office/drawing/2014/main" id="{DC4454BE-C69E-1194-EF4E-B6D6A48C8552}"/>
              </a:ext>
            </a:extLst>
          </p:cNvPr>
          <p:cNvSpPr/>
          <p:nvPr/>
        </p:nvSpPr>
        <p:spPr>
          <a:xfrm>
            <a:off x="1143000" y="3467100"/>
            <a:ext cx="16495719" cy="5525654"/>
          </a:xfrm>
          <a:prstGeom prst="roundRect">
            <a:avLst/>
          </a:prstGeom>
          <a:solidFill>
            <a:srgbClr val="AB9685"/>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1600"/>
            <a:r>
              <a:rPr lang="vi-VN" sz="5400" b="1" dirty="0">
                <a:solidFill>
                  <a:prstClr val="black"/>
                </a:solidFill>
                <a:latin typeface="Cambria" panose="02040503050406030204" pitchFamily="18" charset="0"/>
                <a:ea typeface="Cambria" panose="02040503050406030204" pitchFamily="18" charset="0"/>
              </a:rPr>
              <a:t>Cát sa mạc mịn như bột</a:t>
            </a:r>
            <a:r>
              <a:rPr lang="vi-VN" sz="5400" b="1" dirty="0">
                <a:solidFill>
                  <a:srgbClr val="FF0000"/>
                </a:solidFill>
                <a:latin typeface="Cambria" panose="02040503050406030204" pitchFamily="18" charset="0"/>
                <a:ea typeface="Cambria" panose="02040503050406030204" pitchFamily="18" charset="0"/>
              </a:rPr>
              <a:t>/</a:t>
            </a:r>
            <a:r>
              <a:rPr lang="vi-VN" sz="5400" b="1" dirty="0">
                <a:solidFill>
                  <a:prstClr val="black"/>
                </a:solidFill>
                <a:latin typeface="Cambria" panose="02040503050406030204" pitchFamily="18" charset="0"/>
                <a:ea typeface="Cambria" panose="02040503050406030204" pitchFamily="18" charset="0"/>
              </a:rPr>
              <a:t> và mỏng manh như gió bụi,</a:t>
            </a:r>
            <a:r>
              <a:rPr lang="vi-VN" sz="5400" b="1" dirty="0">
                <a:solidFill>
                  <a:srgbClr val="FF0000"/>
                </a:solidFill>
                <a:latin typeface="Cambria" panose="02040503050406030204" pitchFamily="18" charset="0"/>
                <a:ea typeface="Cambria" panose="02040503050406030204" pitchFamily="18" charset="0"/>
              </a:rPr>
              <a:t>/ </a:t>
            </a:r>
            <a:r>
              <a:rPr lang="vi-VN" sz="5400" b="1" dirty="0">
                <a:solidFill>
                  <a:prstClr val="black"/>
                </a:solidFill>
                <a:latin typeface="Cambria" panose="02040503050406030204" pitchFamily="18" charset="0"/>
                <a:ea typeface="Cambria" panose="02040503050406030204" pitchFamily="18" charset="0"/>
              </a:rPr>
              <a:t>không to như cát Phan Thiết</a:t>
            </a:r>
            <a:r>
              <a:rPr lang="vi-VN" sz="5400" b="1" dirty="0">
                <a:solidFill>
                  <a:srgbClr val="FF0000"/>
                </a:solidFill>
                <a:latin typeface="Cambria" panose="02040503050406030204" pitchFamily="18" charset="0"/>
                <a:ea typeface="Cambria" panose="02040503050406030204" pitchFamily="18" charset="0"/>
              </a:rPr>
              <a:t>/</a:t>
            </a:r>
            <a:r>
              <a:rPr lang="vi-VN" sz="5400" b="1" dirty="0">
                <a:solidFill>
                  <a:prstClr val="black"/>
                </a:solidFill>
                <a:latin typeface="Cambria" panose="02040503050406030204" pitchFamily="18" charset="0"/>
                <a:ea typeface="Cambria" panose="02040503050406030204" pitchFamily="18" charset="0"/>
              </a:rPr>
              <a:t> hay ẩm ướt như cát Sầm Sơn.</a:t>
            </a:r>
            <a:r>
              <a:rPr lang="en-US" sz="5400" b="1" dirty="0">
                <a:solidFill>
                  <a:srgbClr val="FF0000"/>
                </a:solidFill>
                <a:latin typeface="Cambria" panose="02040503050406030204" pitchFamily="18" charset="0"/>
                <a:ea typeface="Cambria" panose="02040503050406030204" pitchFamily="18" charset="0"/>
              </a:rPr>
              <a:t>//</a:t>
            </a:r>
          </a:p>
          <a:p>
            <a:pPr algn="just" defTabSz="1371600"/>
            <a:r>
              <a:rPr lang="vi-VN" sz="5400" b="1" dirty="0">
                <a:solidFill>
                  <a:prstClr val="black"/>
                </a:solidFill>
                <a:latin typeface="Cambria" panose="02040503050406030204" pitchFamily="18" charset="0"/>
                <a:ea typeface="Cambria" panose="02040503050406030204" pitchFamily="18" charset="0"/>
              </a:rPr>
              <a:t>Mọi người nằm kềnh ra những tấm chiếu dạ trải trên cát</a:t>
            </a:r>
            <a:r>
              <a:rPr lang="vi-VN" sz="5400" b="1" dirty="0">
                <a:solidFill>
                  <a:srgbClr val="FF0000"/>
                </a:solidFill>
                <a:latin typeface="Cambria" panose="02040503050406030204" pitchFamily="18" charset="0"/>
                <a:ea typeface="Cambria" panose="02040503050406030204" pitchFamily="18" charset="0"/>
              </a:rPr>
              <a:t>/</a:t>
            </a:r>
            <a:r>
              <a:rPr lang="vi-VN" sz="5400" b="1" dirty="0">
                <a:solidFill>
                  <a:prstClr val="black"/>
                </a:solidFill>
                <a:latin typeface="Cambria" panose="02040503050406030204" pitchFamily="18" charset="0"/>
                <a:ea typeface="Cambria" panose="02040503050406030204" pitchFamily="18" charset="0"/>
              </a:rPr>
              <a:t> để ngắm sao,</a:t>
            </a:r>
            <a:r>
              <a:rPr lang="vi-VN" sz="5400" b="1" dirty="0">
                <a:solidFill>
                  <a:srgbClr val="FF0000"/>
                </a:solidFill>
                <a:latin typeface="Cambria" panose="02040503050406030204" pitchFamily="18" charset="0"/>
                <a:ea typeface="Cambria" panose="02040503050406030204" pitchFamily="18" charset="0"/>
              </a:rPr>
              <a:t>/</a:t>
            </a:r>
            <a:r>
              <a:rPr lang="vi-VN" sz="5400" b="1" dirty="0">
                <a:solidFill>
                  <a:prstClr val="black"/>
                </a:solidFill>
                <a:latin typeface="Cambria" panose="02040503050406030204" pitchFamily="18" charset="0"/>
                <a:ea typeface="Cambria" panose="02040503050406030204" pitchFamily="18" charset="0"/>
              </a:rPr>
              <a:t> tận hưởng đêm duy nhất/ giữa sa mạc mênh mông.</a:t>
            </a:r>
            <a:r>
              <a:rPr lang="en-US" sz="5400" b="1" dirty="0">
                <a:solidFill>
                  <a:srgbClr val="FF0000"/>
                </a:solidFill>
                <a:latin typeface="Cambria" panose="02040503050406030204" pitchFamily="18" charset="0"/>
                <a:ea typeface="Cambria" panose="02040503050406030204" pitchFamily="18" charset="0"/>
              </a:rPr>
              <a:t>//</a:t>
            </a:r>
            <a:endParaRPr lang="vi-VN" sz="5400" b="1" dirty="0">
              <a:solidFill>
                <a:srgbClr val="FF0000"/>
              </a:solidFill>
              <a:latin typeface="Cambria" panose="02040503050406030204" pitchFamily="18" charset="0"/>
              <a:ea typeface="Cambria" panose="02040503050406030204" pitchFamily="18" charset="0"/>
            </a:endParaRPr>
          </a:p>
        </p:txBody>
      </p:sp>
      <p:pic>
        <p:nvPicPr>
          <p:cNvPr id="19" name="Picture 18">
            <a:extLst>
              <a:ext uri="{FF2B5EF4-FFF2-40B4-BE49-F238E27FC236}">
                <a16:creationId xmlns:a16="http://schemas.microsoft.com/office/drawing/2014/main" id="{DCD01D4A-E21C-8DF5-C459-84F161D95E53}"/>
              </a:ext>
            </a:extLst>
          </p:cNvPr>
          <p:cNvPicPr>
            <a:picLocks noChangeAspect="1"/>
          </p:cNvPicPr>
          <p:nvPr/>
        </p:nvPicPr>
        <p:blipFill>
          <a:blip r:embed="rId7"/>
          <a:stretch>
            <a:fillRect/>
          </a:stretch>
        </p:blipFill>
        <p:spPr>
          <a:xfrm>
            <a:off x="3741825" y="1035084"/>
            <a:ext cx="10726842" cy="2889755"/>
          </a:xfrm>
          <a:prstGeom prst="rect">
            <a:avLst/>
          </a:prstGeom>
        </p:spPr>
      </p:pic>
    </p:spTree>
    <p:extLst>
      <p:ext uri="{BB962C8B-B14F-4D97-AF65-F5344CB8AC3E}">
        <p14:creationId xmlns:p14="http://schemas.microsoft.com/office/powerpoint/2010/main" val="32828807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07152" y="-637406"/>
            <a:ext cx="17361309" cy="10531764"/>
            <a:chOff x="0" y="0"/>
            <a:chExt cx="23148412" cy="14042351"/>
          </a:xfrm>
        </p:grpSpPr>
        <p:grpSp>
          <p:nvGrpSpPr>
            <p:cNvPr id="3" name="Group 3"/>
            <p:cNvGrpSpPr/>
            <p:nvPr/>
          </p:nvGrpSpPr>
          <p:grpSpPr>
            <a:xfrm rot="5400000">
              <a:off x="15464691" y="11328636"/>
              <a:ext cx="4114800" cy="1312630"/>
              <a:chOff x="0" y="0"/>
              <a:chExt cx="812800" cy="259285"/>
            </a:xfrm>
          </p:grpSpPr>
          <p:sp>
            <p:nvSpPr>
              <p:cNvPr id="4"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defTabSz="1371600"/>
                <a:endParaRPr lang="en-US" sz="2700">
                  <a:solidFill>
                    <a:prstClr val="black"/>
                  </a:solidFill>
                  <a:latin typeface="Calibri"/>
                </a:endParaRPr>
              </a:p>
            </p:txBody>
          </p:sp>
          <p:sp>
            <p:nvSpPr>
              <p:cNvPr id="5" name="TextBox 5"/>
              <p:cNvSpPr txBox="1"/>
              <p:nvPr/>
            </p:nvSpPr>
            <p:spPr>
              <a:xfrm>
                <a:off x="88900" y="-47625"/>
                <a:ext cx="6350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6" name="Group 6"/>
            <p:cNvGrpSpPr/>
            <p:nvPr/>
          </p:nvGrpSpPr>
          <p:grpSpPr>
            <a:xfrm rot="5400000">
              <a:off x="13635426" y="11230640"/>
              <a:ext cx="4114800" cy="1508622"/>
              <a:chOff x="0" y="0"/>
              <a:chExt cx="812800" cy="297999"/>
            </a:xfrm>
          </p:grpSpPr>
          <p:sp>
            <p:nvSpPr>
              <p:cNvPr id="7"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defTabSz="1371600"/>
                <a:endParaRPr lang="en-US" sz="2700">
                  <a:solidFill>
                    <a:prstClr val="black"/>
                  </a:solidFill>
                  <a:latin typeface="Calibri"/>
                </a:endParaRPr>
              </a:p>
            </p:txBody>
          </p:sp>
          <p:sp>
            <p:nvSpPr>
              <p:cNvPr id="8" name="TextBox 8"/>
              <p:cNvSpPr txBox="1"/>
              <p:nvPr/>
            </p:nvSpPr>
            <p:spPr>
              <a:xfrm>
                <a:off x="177800" y="-47625"/>
                <a:ext cx="558800" cy="345624"/>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9" name="Group 9"/>
            <p:cNvGrpSpPr/>
            <p:nvPr/>
          </p:nvGrpSpPr>
          <p:grpSpPr>
            <a:xfrm rot="5400000">
              <a:off x="11805699" y="11328636"/>
              <a:ext cx="4114800" cy="1312630"/>
              <a:chOff x="0" y="0"/>
              <a:chExt cx="812800" cy="259285"/>
            </a:xfrm>
          </p:grpSpPr>
          <p:sp>
            <p:nvSpPr>
              <p:cNvPr id="10"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defTabSz="1371600"/>
                <a:endParaRPr lang="en-US" sz="2700">
                  <a:solidFill>
                    <a:prstClr val="black"/>
                  </a:solidFill>
                  <a:latin typeface="Calibri"/>
                </a:endParaRPr>
              </a:p>
            </p:txBody>
          </p:sp>
          <p:sp>
            <p:nvSpPr>
              <p:cNvPr id="11" name="TextBox 11"/>
              <p:cNvSpPr txBox="1"/>
              <p:nvPr/>
            </p:nvSpPr>
            <p:spPr>
              <a:xfrm>
                <a:off x="0" y="-47625"/>
                <a:ext cx="8128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12" name="Group 12"/>
            <p:cNvGrpSpPr/>
            <p:nvPr/>
          </p:nvGrpSpPr>
          <p:grpSpPr>
            <a:xfrm>
              <a:off x="0" y="1232800"/>
              <a:ext cx="23148412" cy="12809551"/>
              <a:chOff x="0" y="0"/>
              <a:chExt cx="4572526" cy="2530282"/>
            </a:xfrm>
          </p:grpSpPr>
          <p:sp>
            <p:nvSpPr>
              <p:cNvPr id="13"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defTabSz="1371600"/>
                <a:endParaRPr lang="en-US" sz="2700">
                  <a:solidFill>
                    <a:prstClr val="black"/>
                  </a:solidFill>
                  <a:latin typeface="Calibri"/>
                </a:endParaRPr>
              </a:p>
            </p:txBody>
          </p:sp>
          <p:sp>
            <p:nvSpPr>
              <p:cNvPr id="14" name="TextBox 14"/>
              <p:cNvSpPr txBox="1"/>
              <p:nvPr/>
            </p:nvSpPr>
            <p:spPr>
              <a:xfrm>
                <a:off x="0" y="-47625"/>
                <a:ext cx="4572526" cy="2577907"/>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sp>
          <p:nvSpPr>
            <p:cNvPr id="15"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1371600"/>
              <a:endParaRPr lang="en-US" sz="2700">
                <a:solidFill>
                  <a:prstClr val="black"/>
                </a:solidFill>
                <a:latin typeface="Calibri"/>
              </a:endParaRPr>
            </a:p>
          </p:txBody>
        </p:sp>
      </p:grpSp>
      <p:sp>
        <p:nvSpPr>
          <p:cNvPr id="17" name="Rectangle: Rounded Corners 16">
            <a:extLst>
              <a:ext uri="{FF2B5EF4-FFF2-40B4-BE49-F238E27FC236}">
                <a16:creationId xmlns:a16="http://schemas.microsoft.com/office/drawing/2014/main" id="{F73000D0-9270-874F-15D8-AF85E899BAF2}"/>
              </a:ext>
            </a:extLst>
          </p:cNvPr>
          <p:cNvSpPr/>
          <p:nvPr/>
        </p:nvSpPr>
        <p:spPr>
          <a:xfrm>
            <a:off x="5870975" y="3552324"/>
            <a:ext cx="6118542" cy="1867550"/>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11500" b="1" dirty="0" err="1">
                <a:solidFill>
                  <a:prstClr val="black"/>
                </a:solidFill>
                <a:latin typeface="Cambria" panose="02040503050406030204" pitchFamily="18" charset="0"/>
                <a:ea typeface="Cambria" panose="02040503050406030204" pitchFamily="18" charset="0"/>
              </a:rPr>
              <a:t>Quàng</a:t>
            </a:r>
            <a:endParaRPr lang="en-US" sz="11500" b="1" dirty="0">
              <a:solidFill>
                <a:prstClr val="black"/>
              </a:solidFill>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B8673A40-DF8B-A6B9-224D-2BD342357B59}"/>
              </a:ext>
            </a:extLst>
          </p:cNvPr>
          <p:cNvSpPr txBox="1"/>
          <p:nvPr/>
        </p:nvSpPr>
        <p:spPr>
          <a:xfrm>
            <a:off x="3581400" y="5753100"/>
            <a:ext cx="11353800" cy="2554545"/>
          </a:xfrm>
          <a:prstGeom prst="rect">
            <a:avLst/>
          </a:prstGeom>
          <a:noFill/>
        </p:spPr>
        <p:txBody>
          <a:bodyPr wrap="square">
            <a:spAutoFit/>
          </a:bodyPr>
          <a:lstStyle/>
          <a:p>
            <a:pPr algn="just" defTabSz="1371600"/>
            <a:r>
              <a:rPr lang="vi-VN" sz="8000" dirty="0">
                <a:solidFill>
                  <a:srgbClr val="000000"/>
                </a:solidFill>
                <a:latin typeface="Cambria" panose="02040503050406030204" pitchFamily="18" charset="0"/>
                <a:ea typeface="Cambria" panose="02040503050406030204" pitchFamily="18" charset="0"/>
              </a:rPr>
              <a:t>vòng ngược lại hoặc rẽ sang một bên. </a:t>
            </a:r>
            <a:endParaRPr lang="en-US" sz="8000" dirty="0">
              <a:solidFill>
                <a:prstClr val="black"/>
              </a:solidFill>
              <a:latin typeface="Cambria" panose="02040503050406030204" pitchFamily="18" charset="0"/>
              <a:ea typeface="Cambria" panose="02040503050406030204" pitchFamily="18" charset="0"/>
            </a:endParaRPr>
          </a:p>
        </p:txBody>
      </p:sp>
      <p:pic>
        <p:nvPicPr>
          <p:cNvPr id="18" name="Picture 17">
            <a:extLst>
              <a:ext uri="{FF2B5EF4-FFF2-40B4-BE49-F238E27FC236}">
                <a16:creationId xmlns:a16="http://schemas.microsoft.com/office/drawing/2014/main" id="{538E39FE-A9DC-D6DA-2183-409ED584534E}"/>
              </a:ext>
            </a:extLst>
          </p:cNvPr>
          <p:cNvPicPr>
            <a:picLocks noChangeAspect="1"/>
          </p:cNvPicPr>
          <p:nvPr/>
        </p:nvPicPr>
        <p:blipFill>
          <a:blip r:embed="rId4"/>
          <a:stretch>
            <a:fillRect/>
          </a:stretch>
        </p:blipFill>
        <p:spPr>
          <a:xfrm>
            <a:off x="3464651" y="565289"/>
            <a:ext cx="10086707" cy="2889755"/>
          </a:xfrm>
          <a:prstGeom prst="rect">
            <a:avLst/>
          </a:prstGeom>
        </p:spPr>
      </p:pic>
    </p:spTree>
    <p:extLst>
      <p:ext uri="{BB962C8B-B14F-4D97-AF65-F5344CB8AC3E}">
        <p14:creationId xmlns:p14="http://schemas.microsoft.com/office/powerpoint/2010/main" val="23349525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additive="base">
                                        <p:cTn id="14" dur="500" fill="hold"/>
                                        <p:tgtEl>
                                          <p:spTgt spid="17"/>
                                        </p:tgtEl>
                                        <p:attrNameLst>
                                          <p:attrName>ppt_x</p:attrName>
                                        </p:attrNameLst>
                                      </p:cBhvr>
                                      <p:tavLst>
                                        <p:tav tm="0">
                                          <p:val>
                                            <p:strVal val="#ppt_x"/>
                                          </p:val>
                                        </p:tav>
                                        <p:tav tm="100000">
                                          <p:val>
                                            <p:strVal val="#ppt_x"/>
                                          </p:val>
                                        </p:tav>
                                      </p:tavLst>
                                    </p:anim>
                                    <p:anim calcmode="lin" valueType="num">
                                      <p:cBhvr additive="base">
                                        <p:cTn id="15"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 calcmode="lin" valueType="num">
                                      <p:cBhvr additive="base">
                                        <p:cTn id="20" dur="500" fill="hold"/>
                                        <p:tgtEl>
                                          <p:spTgt spid="19"/>
                                        </p:tgtEl>
                                        <p:attrNameLst>
                                          <p:attrName>ppt_x</p:attrName>
                                        </p:attrNameLst>
                                      </p:cBhvr>
                                      <p:tavLst>
                                        <p:tav tm="0">
                                          <p:val>
                                            <p:strVal val="#ppt_x"/>
                                          </p:val>
                                        </p:tav>
                                        <p:tav tm="100000">
                                          <p:val>
                                            <p:strVal val="#ppt_x"/>
                                          </p:val>
                                        </p:tav>
                                      </p:tavLst>
                                    </p:anim>
                                    <p:anim calcmode="lin" valueType="num">
                                      <p:cBhvr additive="base">
                                        <p:cTn id="21"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07177" y="-638654"/>
            <a:ext cx="17361309" cy="10531764"/>
            <a:chOff x="0" y="0"/>
            <a:chExt cx="23148412" cy="14042351"/>
          </a:xfrm>
        </p:grpSpPr>
        <p:grpSp>
          <p:nvGrpSpPr>
            <p:cNvPr id="3" name="Group 3"/>
            <p:cNvGrpSpPr/>
            <p:nvPr/>
          </p:nvGrpSpPr>
          <p:grpSpPr>
            <a:xfrm rot="5400000">
              <a:off x="15464691" y="11328636"/>
              <a:ext cx="4114800" cy="1312630"/>
              <a:chOff x="0" y="0"/>
              <a:chExt cx="812800" cy="259285"/>
            </a:xfrm>
          </p:grpSpPr>
          <p:sp>
            <p:nvSpPr>
              <p:cNvPr id="4"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defTabSz="1371600"/>
                <a:endParaRPr lang="en-US" sz="2700">
                  <a:solidFill>
                    <a:prstClr val="black"/>
                  </a:solidFill>
                  <a:latin typeface="Calibri"/>
                </a:endParaRPr>
              </a:p>
            </p:txBody>
          </p:sp>
          <p:sp>
            <p:nvSpPr>
              <p:cNvPr id="5" name="TextBox 5"/>
              <p:cNvSpPr txBox="1"/>
              <p:nvPr/>
            </p:nvSpPr>
            <p:spPr>
              <a:xfrm>
                <a:off x="88900" y="-47625"/>
                <a:ext cx="6350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6" name="Group 6"/>
            <p:cNvGrpSpPr/>
            <p:nvPr/>
          </p:nvGrpSpPr>
          <p:grpSpPr>
            <a:xfrm rot="5400000">
              <a:off x="13635426" y="11230640"/>
              <a:ext cx="4114800" cy="1508622"/>
              <a:chOff x="0" y="0"/>
              <a:chExt cx="812800" cy="297999"/>
            </a:xfrm>
          </p:grpSpPr>
          <p:sp>
            <p:nvSpPr>
              <p:cNvPr id="7"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defTabSz="1371600"/>
                <a:endParaRPr lang="en-US" sz="2700">
                  <a:solidFill>
                    <a:prstClr val="black"/>
                  </a:solidFill>
                  <a:latin typeface="Calibri"/>
                </a:endParaRPr>
              </a:p>
            </p:txBody>
          </p:sp>
          <p:sp>
            <p:nvSpPr>
              <p:cNvPr id="8" name="TextBox 8"/>
              <p:cNvSpPr txBox="1"/>
              <p:nvPr/>
            </p:nvSpPr>
            <p:spPr>
              <a:xfrm>
                <a:off x="177800" y="-47625"/>
                <a:ext cx="558800" cy="345624"/>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9" name="Group 9"/>
            <p:cNvGrpSpPr/>
            <p:nvPr/>
          </p:nvGrpSpPr>
          <p:grpSpPr>
            <a:xfrm rot="5400000">
              <a:off x="11805699" y="11328636"/>
              <a:ext cx="4114800" cy="1312630"/>
              <a:chOff x="0" y="0"/>
              <a:chExt cx="812800" cy="259285"/>
            </a:xfrm>
          </p:grpSpPr>
          <p:sp>
            <p:nvSpPr>
              <p:cNvPr id="10"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defTabSz="1371600"/>
                <a:endParaRPr lang="en-US" sz="2700">
                  <a:solidFill>
                    <a:prstClr val="black"/>
                  </a:solidFill>
                  <a:latin typeface="Calibri"/>
                </a:endParaRPr>
              </a:p>
            </p:txBody>
          </p:sp>
          <p:sp>
            <p:nvSpPr>
              <p:cNvPr id="11" name="TextBox 11"/>
              <p:cNvSpPr txBox="1"/>
              <p:nvPr/>
            </p:nvSpPr>
            <p:spPr>
              <a:xfrm>
                <a:off x="0" y="-47625"/>
                <a:ext cx="8128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12" name="Group 12"/>
            <p:cNvGrpSpPr/>
            <p:nvPr/>
          </p:nvGrpSpPr>
          <p:grpSpPr>
            <a:xfrm>
              <a:off x="0" y="1232800"/>
              <a:ext cx="23148412" cy="12809551"/>
              <a:chOff x="0" y="0"/>
              <a:chExt cx="4572526" cy="2530282"/>
            </a:xfrm>
          </p:grpSpPr>
          <p:sp>
            <p:nvSpPr>
              <p:cNvPr id="13"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defTabSz="1371600"/>
                <a:endParaRPr lang="en-US" sz="2700">
                  <a:solidFill>
                    <a:prstClr val="black"/>
                  </a:solidFill>
                  <a:latin typeface="Calibri"/>
                </a:endParaRPr>
              </a:p>
            </p:txBody>
          </p:sp>
          <p:sp>
            <p:nvSpPr>
              <p:cNvPr id="14" name="TextBox 14"/>
              <p:cNvSpPr txBox="1"/>
              <p:nvPr/>
            </p:nvSpPr>
            <p:spPr>
              <a:xfrm>
                <a:off x="0" y="-47625"/>
                <a:ext cx="4572526" cy="2577907"/>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sp>
          <p:nvSpPr>
            <p:cNvPr id="15"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1371600"/>
              <a:endParaRPr lang="en-US" sz="2700">
                <a:solidFill>
                  <a:prstClr val="black"/>
                </a:solidFill>
                <a:latin typeface="Calibri"/>
              </a:endParaRPr>
            </a:p>
          </p:txBody>
        </p:sp>
      </p:grpSp>
      <p:sp>
        <p:nvSpPr>
          <p:cNvPr id="16" name="Rectangle: Rounded Corners 15">
            <a:extLst>
              <a:ext uri="{FF2B5EF4-FFF2-40B4-BE49-F238E27FC236}">
                <a16:creationId xmlns:a16="http://schemas.microsoft.com/office/drawing/2014/main" id="{772EF9A9-FB5F-9368-DD18-7011200198EC}"/>
              </a:ext>
            </a:extLst>
          </p:cNvPr>
          <p:cNvSpPr/>
          <p:nvPr/>
        </p:nvSpPr>
        <p:spPr>
          <a:xfrm>
            <a:off x="1401188" y="2897708"/>
            <a:ext cx="6118542" cy="1407592"/>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5400" b="1" dirty="0" err="1">
                <a:solidFill>
                  <a:prstClr val="black"/>
                </a:solidFill>
                <a:latin typeface="Cambria" panose="02040503050406030204" pitchFamily="18" charset="0"/>
                <a:ea typeface="Cambria" panose="02040503050406030204" pitchFamily="18" charset="0"/>
              </a:rPr>
              <a:t>Túp</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lều</a:t>
            </a:r>
            <a:r>
              <a:rPr lang="en-US" sz="5400" b="1" dirty="0">
                <a:solidFill>
                  <a:prstClr val="black"/>
                </a:solidFill>
                <a:latin typeface="Cambria" panose="02040503050406030204" pitchFamily="18" charset="0"/>
                <a:ea typeface="Cambria" panose="02040503050406030204" pitchFamily="18" charset="0"/>
              </a:rPr>
              <a:t> du </a:t>
            </a:r>
            <a:r>
              <a:rPr lang="en-US" sz="5400" b="1" dirty="0" err="1">
                <a:solidFill>
                  <a:prstClr val="black"/>
                </a:solidFill>
                <a:latin typeface="Cambria" panose="02040503050406030204" pitchFamily="18" charset="0"/>
                <a:ea typeface="Cambria" panose="02040503050406030204" pitchFamily="18" charset="0"/>
              </a:rPr>
              <a:t>mục</a:t>
            </a:r>
            <a:endParaRPr lang="en-US" sz="5400" b="1" dirty="0">
              <a:solidFill>
                <a:prstClr val="black"/>
              </a:solidFill>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1FFBAD2C-8E5D-947C-86EE-0927AF4596EE}"/>
              </a:ext>
            </a:extLst>
          </p:cNvPr>
          <p:cNvSpPr txBox="1"/>
          <p:nvPr/>
        </p:nvSpPr>
        <p:spPr>
          <a:xfrm>
            <a:off x="864212" y="4946084"/>
            <a:ext cx="7657208" cy="4708981"/>
          </a:xfrm>
          <a:prstGeom prst="rect">
            <a:avLst/>
          </a:prstGeom>
          <a:noFill/>
        </p:spPr>
        <p:txBody>
          <a:bodyPr wrap="square">
            <a:spAutoFit/>
          </a:bodyPr>
          <a:lstStyle/>
          <a:p>
            <a:pPr algn="just" defTabSz="1371600"/>
            <a:r>
              <a:rPr lang="en-US" sz="6000" dirty="0">
                <a:solidFill>
                  <a:srgbClr val="000000"/>
                </a:solidFill>
                <a:latin typeface="Cambria" panose="02040503050406030204" pitchFamily="18" charset="0"/>
                <a:ea typeface="Cambria" panose="02040503050406030204" pitchFamily="18" charset="0"/>
              </a:rPr>
              <a:t>L</a:t>
            </a:r>
            <a:r>
              <a:rPr lang="vi-VN" sz="6000" dirty="0">
                <a:solidFill>
                  <a:srgbClr val="000000"/>
                </a:solidFill>
                <a:latin typeface="Cambria" panose="02040503050406030204" pitchFamily="18" charset="0"/>
                <a:ea typeface="Cambria" panose="02040503050406030204" pitchFamily="18" charset="0"/>
              </a:rPr>
              <a:t>ều của những người không cố định nơi ở, họ di chuyển nhiều nơi để thuận lợi cho việc chăn nuôi gia súc.</a:t>
            </a:r>
            <a:endParaRPr lang="en-US" sz="6000" dirty="0">
              <a:solidFill>
                <a:prstClr val="black"/>
              </a:solidFill>
              <a:latin typeface="Cambria" panose="02040503050406030204" pitchFamily="18" charset="0"/>
              <a:ea typeface="Cambria" panose="02040503050406030204" pitchFamily="18" charset="0"/>
            </a:endParaRPr>
          </a:p>
        </p:txBody>
      </p:sp>
      <p:pic>
        <p:nvPicPr>
          <p:cNvPr id="20" name="Picture 19">
            <a:extLst>
              <a:ext uri="{FF2B5EF4-FFF2-40B4-BE49-F238E27FC236}">
                <a16:creationId xmlns:a16="http://schemas.microsoft.com/office/drawing/2014/main" id="{09BCBF00-6C34-254A-6228-181158607085}"/>
              </a:ext>
            </a:extLst>
          </p:cNvPr>
          <p:cNvPicPr>
            <a:picLocks noChangeAspect="1"/>
          </p:cNvPicPr>
          <p:nvPr/>
        </p:nvPicPr>
        <p:blipFill>
          <a:blip r:embed="rId4"/>
          <a:stretch>
            <a:fillRect/>
          </a:stretch>
        </p:blipFill>
        <p:spPr>
          <a:xfrm>
            <a:off x="4100647" y="611452"/>
            <a:ext cx="10086707" cy="2889755"/>
          </a:xfrm>
          <a:prstGeom prst="rect">
            <a:avLst/>
          </a:prstGeom>
        </p:spPr>
      </p:pic>
      <p:pic>
        <p:nvPicPr>
          <p:cNvPr id="2050" name="Picture 2">
            <a:extLst>
              <a:ext uri="{FF2B5EF4-FFF2-40B4-BE49-F238E27FC236}">
                <a16:creationId xmlns:a16="http://schemas.microsoft.com/office/drawing/2014/main" id="{2A2CD37A-6654-D83C-9D37-296115B4A83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8770257" y="3167290"/>
            <a:ext cx="8572500" cy="58624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26628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fade">
                                      <p:cBhvr>
                                        <p:cTn id="17" dur="1000"/>
                                        <p:tgtEl>
                                          <p:spTgt spid="2050"/>
                                        </p:tgtEl>
                                      </p:cBhvr>
                                    </p:animEffect>
                                    <p:anim calcmode="lin" valueType="num">
                                      <p:cBhvr>
                                        <p:cTn id="18" dur="1000" fill="hold"/>
                                        <p:tgtEl>
                                          <p:spTgt spid="2050"/>
                                        </p:tgtEl>
                                        <p:attrNameLst>
                                          <p:attrName>ppt_x</p:attrName>
                                        </p:attrNameLst>
                                      </p:cBhvr>
                                      <p:tavLst>
                                        <p:tav tm="0">
                                          <p:val>
                                            <p:strVal val="#ppt_x"/>
                                          </p:val>
                                        </p:tav>
                                        <p:tav tm="100000">
                                          <p:val>
                                            <p:strVal val="#ppt_x"/>
                                          </p:val>
                                        </p:tav>
                                      </p:tavLst>
                                    </p:anim>
                                    <p:anim calcmode="lin" valueType="num">
                                      <p:cBhvr>
                                        <p:cTn id="19"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07177" y="-638654"/>
            <a:ext cx="17361309" cy="10531764"/>
            <a:chOff x="0" y="0"/>
            <a:chExt cx="23148412" cy="14042351"/>
          </a:xfrm>
        </p:grpSpPr>
        <p:grpSp>
          <p:nvGrpSpPr>
            <p:cNvPr id="3" name="Group 3"/>
            <p:cNvGrpSpPr/>
            <p:nvPr/>
          </p:nvGrpSpPr>
          <p:grpSpPr>
            <a:xfrm rot="5400000">
              <a:off x="15464691" y="11328636"/>
              <a:ext cx="4114800" cy="1312630"/>
              <a:chOff x="0" y="0"/>
              <a:chExt cx="812800" cy="259285"/>
            </a:xfrm>
          </p:grpSpPr>
          <p:sp>
            <p:nvSpPr>
              <p:cNvPr id="4"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88900" y="-47625"/>
                <a:ext cx="635000" cy="306910"/>
              </a:xfrm>
              <a:prstGeom prst="rect">
                <a:avLst/>
              </a:prstGeom>
            </p:spPr>
            <p:txBody>
              <a:bodyPr lIns="50801" tIns="50801" rIns="50801" bIns="50801" rtlCol="0" anchor="ctr"/>
              <a:lstStyle/>
              <a:p>
                <a:pPr marL="0" marR="0" lvl="0" indent="0" algn="ctr" defTabSz="914445" rtl="0" eaLnBrk="1" fontAlgn="auto" latinLnBrk="0" hangingPunct="1">
                  <a:lnSpc>
                    <a:spcPts val="26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rot="5400000">
              <a:off x="13635426" y="11230640"/>
              <a:ext cx="4114800" cy="1508622"/>
              <a:chOff x="0" y="0"/>
              <a:chExt cx="812800" cy="297999"/>
            </a:xfrm>
          </p:grpSpPr>
          <p:sp>
            <p:nvSpPr>
              <p:cNvPr id="7"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177800" y="-47625"/>
                <a:ext cx="558800" cy="345624"/>
              </a:xfrm>
              <a:prstGeom prst="rect">
                <a:avLst/>
              </a:prstGeom>
            </p:spPr>
            <p:txBody>
              <a:bodyPr lIns="50801" tIns="50801" rIns="50801" bIns="50801" rtlCol="0" anchor="ctr"/>
              <a:lstStyle/>
              <a:p>
                <a:pPr marL="0" marR="0" lvl="0" indent="0" algn="ctr" defTabSz="914445" rtl="0" eaLnBrk="1" fontAlgn="auto" latinLnBrk="0" hangingPunct="1">
                  <a:lnSpc>
                    <a:spcPts val="26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p:cNvGrpSpPr/>
            <p:nvPr/>
          </p:nvGrpSpPr>
          <p:grpSpPr>
            <a:xfrm rot="5400000">
              <a:off x="11805699" y="11328636"/>
              <a:ext cx="4114800" cy="1312630"/>
              <a:chOff x="0" y="0"/>
              <a:chExt cx="812800" cy="259285"/>
            </a:xfrm>
          </p:grpSpPr>
          <p:sp>
            <p:nvSpPr>
              <p:cNvPr id="10"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p:cNvSpPr txBox="1"/>
              <p:nvPr/>
            </p:nvSpPr>
            <p:spPr>
              <a:xfrm>
                <a:off x="0" y="-47625"/>
                <a:ext cx="812800" cy="306910"/>
              </a:xfrm>
              <a:prstGeom prst="rect">
                <a:avLst/>
              </a:prstGeom>
            </p:spPr>
            <p:txBody>
              <a:bodyPr lIns="50801" tIns="50801" rIns="50801" bIns="50801" rtlCol="0" anchor="ctr"/>
              <a:lstStyle/>
              <a:p>
                <a:pPr marL="0" marR="0" lvl="0" indent="0" algn="ctr" defTabSz="914445" rtl="0" eaLnBrk="1" fontAlgn="auto" latinLnBrk="0" hangingPunct="1">
                  <a:lnSpc>
                    <a:spcPts val="26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a:off x="0" y="1232800"/>
              <a:ext cx="23148412" cy="12809551"/>
              <a:chOff x="0" y="0"/>
              <a:chExt cx="4572526" cy="2530282"/>
            </a:xfrm>
          </p:grpSpPr>
          <p:sp>
            <p:nvSpPr>
              <p:cNvPr id="13"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0" y="-47625"/>
                <a:ext cx="4572526" cy="2577907"/>
              </a:xfrm>
              <a:prstGeom prst="rect">
                <a:avLst/>
              </a:prstGeom>
            </p:spPr>
            <p:txBody>
              <a:bodyPr lIns="50801" tIns="50801" rIns="50801" bIns="50801" rtlCol="0" anchor="ctr"/>
              <a:lstStyle/>
              <a:p>
                <a:pPr marL="0" marR="0" lvl="0" indent="0" algn="ctr" defTabSz="914445" rtl="0" eaLnBrk="1" fontAlgn="auto" latinLnBrk="0" hangingPunct="1">
                  <a:lnSpc>
                    <a:spcPts val="26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5"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grpSp>
      <p:sp>
        <p:nvSpPr>
          <p:cNvPr id="16" name="Rectangle: Rounded Corners 15">
            <a:extLst>
              <a:ext uri="{FF2B5EF4-FFF2-40B4-BE49-F238E27FC236}">
                <a16:creationId xmlns:a16="http://schemas.microsoft.com/office/drawing/2014/main" id="{772EF9A9-FB5F-9368-DD18-7011200198EC}"/>
              </a:ext>
            </a:extLst>
          </p:cNvPr>
          <p:cNvSpPr/>
          <p:nvPr/>
        </p:nvSpPr>
        <p:spPr>
          <a:xfrm>
            <a:off x="1401188" y="2897708"/>
            <a:ext cx="6118542" cy="1407592"/>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Cồn</a:t>
            </a:r>
            <a:r>
              <a:rPr kumimoji="0" lang="en-US" sz="5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cát</a:t>
            </a:r>
            <a:endPar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7" name="TextBox 16">
            <a:extLst>
              <a:ext uri="{FF2B5EF4-FFF2-40B4-BE49-F238E27FC236}">
                <a16:creationId xmlns:a16="http://schemas.microsoft.com/office/drawing/2014/main" id="{1FFBAD2C-8E5D-947C-86EE-0927AF4596EE}"/>
              </a:ext>
            </a:extLst>
          </p:cNvPr>
          <p:cNvSpPr txBox="1"/>
          <p:nvPr/>
        </p:nvSpPr>
        <p:spPr>
          <a:xfrm>
            <a:off x="864212" y="4946084"/>
            <a:ext cx="7657208" cy="1938992"/>
          </a:xfrm>
          <a:prstGeom prst="rect">
            <a:avLst/>
          </a:prstGeom>
          <a:noFill/>
        </p:spPr>
        <p:txBody>
          <a:bodyPr wrap="square">
            <a:spAutoFit/>
          </a:bodyPr>
          <a:lstStyle/>
          <a:p>
            <a:pPr lvl="0" algn="just" defTabSz="1371600"/>
            <a:r>
              <a:rPr lang="en-US" sz="6000" dirty="0" err="1">
                <a:solidFill>
                  <a:srgbClr val="000000"/>
                </a:solidFill>
                <a:latin typeface="Cambria" panose="02040503050406030204" pitchFamily="18" charset="0"/>
                <a:ea typeface="Cambria" panose="02040503050406030204" pitchFamily="18" charset="0"/>
              </a:rPr>
              <a:t>Dải</a:t>
            </a:r>
            <a:r>
              <a:rPr lang="en-US" sz="6000" dirty="0">
                <a:solidFill>
                  <a:srgbClr val="000000"/>
                </a:solidFill>
                <a:latin typeface="Cambria" panose="02040503050406030204" pitchFamily="18" charset="0"/>
                <a:ea typeface="Cambria" panose="02040503050406030204" pitchFamily="18" charset="0"/>
              </a:rPr>
              <a:t> </a:t>
            </a:r>
            <a:r>
              <a:rPr lang="en-US" sz="6000" dirty="0" err="1">
                <a:solidFill>
                  <a:srgbClr val="000000"/>
                </a:solidFill>
                <a:latin typeface="Cambria" panose="02040503050406030204" pitchFamily="18" charset="0"/>
                <a:ea typeface="Cambria" panose="02040503050406030204" pitchFamily="18" charset="0"/>
              </a:rPr>
              <a:t>cát</a:t>
            </a:r>
            <a:r>
              <a:rPr lang="en-US" sz="6000" dirty="0">
                <a:solidFill>
                  <a:srgbClr val="000000"/>
                </a:solidFill>
                <a:latin typeface="Cambria" panose="02040503050406030204" pitchFamily="18" charset="0"/>
                <a:ea typeface="Cambria" panose="02040503050406030204" pitchFamily="18" charset="0"/>
              </a:rPr>
              <a:t> </a:t>
            </a:r>
            <a:r>
              <a:rPr lang="en-US" sz="6000" dirty="0" err="1">
                <a:solidFill>
                  <a:srgbClr val="000000"/>
                </a:solidFill>
                <a:latin typeface="Cambria" panose="02040503050406030204" pitchFamily="18" charset="0"/>
                <a:ea typeface="Cambria" panose="02040503050406030204" pitchFamily="18" charset="0"/>
              </a:rPr>
              <a:t>lớn</a:t>
            </a:r>
            <a:r>
              <a:rPr lang="en-US" sz="6000" dirty="0">
                <a:solidFill>
                  <a:srgbClr val="000000"/>
                </a:solidFill>
                <a:latin typeface="Cambria" panose="02040503050406030204" pitchFamily="18" charset="0"/>
                <a:ea typeface="Cambria" panose="02040503050406030204" pitchFamily="18" charset="0"/>
              </a:rPr>
              <a:t> </a:t>
            </a:r>
            <a:r>
              <a:rPr lang="en-US" sz="6000" dirty="0" err="1">
                <a:solidFill>
                  <a:srgbClr val="000000"/>
                </a:solidFill>
                <a:latin typeface="Cambria" panose="02040503050406030204" pitchFamily="18" charset="0"/>
                <a:ea typeface="Cambria" panose="02040503050406030204" pitchFamily="18" charset="0"/>
              </a:rPr>
              <a:t>nổi</a:t>
            </a:r>
            <a:r>
              <a:rPr lang="en-US" sz="6000" dirty="0">
                <a:solidFill>
                  <a:srgbClr val="000000"/>
                </a:solidFill>
                <a:latin typeface="Cambria" panose="02040503050406030204" pitchFamily="18" charset="0"/>
                <a:ea typeface="Cambria" panose="02040503050406030204" pitchFamily="18" charset="0"/>
              </a:rPr>
              <a:t> </a:t>
            </a:r>
            <a:r>
              <a:rPr lang="en-US" sz="6000" dirty="0" err="1">
                <a:solidFill>
                  <a:srgbClr val="000000"/>
                </a:solidFill>
                <a:latin typeface="Cambria" panose="02040503050406030204" pitchFamily="18" charset="0"/>
                <a:ea typeface="Cambria" panose="02040503050406030204" pitchFamily="18" charset="0"/>
              </a:rPr>
              <a:t>lên</a:t>
            </a:r>
            <a:r>
              <a:rPr lang="en-US" sz="6000" dirty="0">
                <a:solidFill>
                  <a:srgbClr val="000000"/>
                </a:solidFill>
                <a:latin typeface="Cambria" panose="02040503050406030204" pitchFamily="18" charset="0"/>
                <a:ea typeface="Cambria" panose="02040503050406030204" pitchFamily="18" charset="0"/>
              </a:rPr>
              <a:t> </a:t>
            </a:r>
            <a:r>
              <a:rPr lang="en-US" sz="6000" dirty="0" err="1">
                <a:solidFill>
                  <a:srgbClr val="000000"/>
                </a:solidFill>
                <a:latin typeface="Cambria" panose="02040503050406030204" pitchFamily="18" charset="0"/>
                <a:ea typeface="Cambria" panose="02040503050406030204" pitchFamily="18" charset="0"/>
              </a:rPr>
              <a:t>thành</a:t>
            </a:r>
            <a:r>
              <a:rPr lang="en-US" sz="6000" dirty="0">
                <a:solidFill>
                  <a:srgbClr val="000000"/>
                </a:solidFill>
                <a:latin typeface="Cambria" panose="02040503050406030204" pitchFamily="18" charset="0"/>
                <a:ea typeface="Cambria" panose="02040503050406030204" pitchFamily="18" charset="0"/>
              </a:rPr>
              <a:t> </a:t>
            </a:r>
            <a:r>
              <a:rPr lang="en-US" sz="6000" dirty="0" err="1">
                <a:solidFill>
                  <a:srgbClr val="000000"/>
                </a:solidFill>
                <a:latin typeface="Cambria" panose="02040503050406030204" pitchFamily="18" charset="0"/>
                <a:ea typeface="Cambria" panose="02040503050406030204" pitchFamily="18" charset="0"/>
              </a:rPr>
              <a:t>dãy</a:t>
            </a:r>
            <a:r>
              <a:rPr lang="en-US" sz="6000" dirty="0">
                <a:solidFill>
                  <a:srgbClr val="000000"/>
                </a:solidFill>
                <a:latin typeface="Cambria" panose="02040503050406030204" pitchFamily="18" charset="0"/>
                <a:ea typeface="Cambria" panose="02040503050406030204" pitchFamily="18" charset="0"/>
              </a:rPr>
              <a:t>. </a:t>
            </a:r>
            <a:endParaRPr kumimoji="0" lang="en-US"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20" name="Picture 19">
            <a:extLst>
              <a:ext uri="{FF2B5EF4-FFF2-40B4-BE49-F238E27FC236}">
                <a16:creationId xmlns:a16="http://schemas.microsoft.com/office/drawing/2014/main" id="{09BCBF00-6C34-254A-6228-181158607085}"/>
              </a:ext>
            </a:extLst>
          </p:cNvPr>
          <p:cNvPicPr>
            <a:picLocks noChangeAspect="1"/>
          </p:cNvPicPr>
          <p:nvPr/>
        </p:nvPicPr>
        <p:blipFill>
          <a:blip r:embed="rId4"/>
          <a:stretch>
            <a:fillRect/>
          </a:stretch>
        </p:blipFill>
        <p:spPr>
          <a:xfrm>
            <a:off x="4100647" y="611452"/>
            <a:ext cx="10086707" cy="2889755"/>
          </a:xfrm>
          <a:prstGeom prst="rect">
            <a:avLst/>
          </a:prstGeom>
        </p:spPr>
      </p:pic>
      <p:pic>
        <p:nvPicPr>
          <p:cNvPr id="2050" name="Picture 2">
            <a:extLst>
              <a:ext uri="{FF2B5EF4-FFF2-40B4-BE49-F238E27FC236}">
                <a16:creationId xmlns:a16="http://schemas.microsoft.com/office/drawing/2014/main" id="{2A2CD37A-6654-D83C-9D37-296115B4A83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8770257" y="3390900"/>
            <a:ext cx="8572500" cy="54101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00804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fade">
                                      <p:cBhvr>
                                        <p:cTn id="17" dur="1000"/>
                                        <p:tgtEl>
                                          <p:spTgt spid="2050"/>
                                        </p:tgtEl>
                                      </p:cBhvr>
                                    </p:animEffect>
                                    <p:anim calcmode="lin" valueType="num">
                                      <p:cBhvr>
                                        <p:cTn id="18" dur="1000" fill="hold"/>
                                        <p:tgtEl>
                                          <p:spTgt spid="2050"/>
                                        </p:tgtEl>
                                        <p:attrNameLst>
                                          <p:attrName>ppt_x</p:attrName>
                                        </p:attrNameLst>
                                      </p:cBhvr>
                                      <p:tavLst>
                                        <p:tav tm="0">
                                          <p:val>
                                            <p:strVal val="#ppt_x"/>
                                          </p:val>
                                        </p:tav>
                                        <p:tav tm="100000">
                                          <p:val>
                                            <p:strVal val="#ppt_x"/>
                                          </p:val>
                                        </p:tav>
                                      </p:tavLst>
                                    </p:anim>
                                    <p:anim calcmode="lin" valueType="num">
                                      <p:cBhvr>
                                        <p:cTn id="19"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07177" y="-638654"/>
            <a:ext cx="17361309" cy="10531764"/>
            <a:chOff x="0" y="0"/>
            <a:chExt cx="23148412" cy="14042351"/>
          </a:xfrm>
        </p:grpSpPr>
        <p:grpSp>
          <p:nvGrpSpPr>
            <p:cNvPr id="3" name="Group 3"/>
            <p:cNvGrpSpPr/>
            <p:nvPr/>
          </p:nvGrpSpPr>
          <p:grpSpPr>
            <a:xfrm rot="5400000">
              <a:off x="15464691" y="11328636"/>
              <a:ext cx="4114800" cy="1312630"/>
              <a:chOff x="0" y="0"/>
              <a:chExt cx="812800" cy="259285"/>
            </a:xfrm>
          </p:grpSpPr>
          <p:sp>
            <p:nvSpPr>
              <p:cNvPr id="4"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defTabSz="1371600"/>
                <a:endParaRPr lang="en-US" sz="2700">
                  <a:solidFill>
                    <a:prstClr val="black"/>
                  </a:solidFill>
                  <a:latin typeface="Calibri"/>
                </a:endParaRPr>
              </a:p>
            </p:txBody>
          </p:sp>
          <p:sp>
            <p:nvSpPr>
              <p:cNvPr id="5" name="TextBox 5"/>
              <p:cNvSpPr txBox="1"/>
              <p:nvPr/>
            </p:nvSpPr>
            <p:spPr>
              <a:xfrm>
                <a:off x="88900" y="-47625"/>
                <a:ext cx="6350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6" name="Group 6"/>
            <p:cNvGrpSpPr/>
            <p:nvPr/>
          </p:nvGrpSpPr>
          <p:grpSpPr>
            <a:xfrm rot="5400000">
              <a:off x="13635426" y="11230640"/>
              <a:ext cx="4114800" cy="1508622"/>
              <a:chOff x="0" y="0"/>
              <a:chExt cx="812800" cy="297999"/>
            </a:xfrm>
          </p:grpSpPr>
          <p:sp>
            <p:nvSpPr>
              <p:cNvPr id="7"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defTabSz="1371600"/>
                <a:endParaRPr lang="en-US" sz="2700">
                  <a:solidFill>
                    <a:prstClr val="black"/>
                  </a:solidFill>
                  <a:latin typeface="Calibri"/>
                </a:endParaRPr>
              </a:p>
            </p:txBody>
          </p:sp>
          <p:sp>
            <p:nvSpPr>
              <p:cNvPr id="8" name="TextBox 8"/>
              <p:cNvSpPr txBox="1"/>
              <p:nvPr/>
            </p:nvSpPr>
            <p:spPr>
              <a:xfrm>
                <a:off x="177800" y="-47625"/>
                <a:ext cx="558800" cy="345624"/>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9" name="Group 9"/>
            <p:cNvGrpSpPr/>
            <p:nvPr/>
          </p:nvGrpSpPr>
          <p:grpSpPr>
            <a:xfrm rot="5400000">
              <a:off x="11805699" y="11328636"/>
              <a:ext cx="4114800" cy="1312630"/>
              <a:chOff x="0" y="0"/>
              <a:chExt cx="812800" cy="259285"/>
            </a:xfrm>
          </p:grpSpPr>
          <p:sp>
            <p:nvSpPr>
              <p:cNvPr id="10"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defTabSz="1371600"/>
                <a:endParaRPr lang="en-US" sz="2700">
                  <a:solidFill>
                    <a:prstClr val="black"/>
                  </a:solidFill>
                  <a:latin typeface="Calibri"/>
                </a:endParaRPr>
              </a:p>
            </p:txBody>
          </p:sp>
          <p:sp>
            <p:nvSpPr>
              <p:cNvPr id="11" name="TextBox 11"/>
              <p:cNvSpPr txBox="1"/>
              <p:nvPr/>
            </p:nvSpPr>
            <p:spPr>
              <a:xfrm>
                <a:off x="0" y="-47625"/>
                <a:ext cx="8128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12" name="Group 12"/>
            <p:cNvGrpSpPr/>
            <p:nvPr/>
          </p:nvGrpSpPr>
          <p:grpSpPr>
            <a:xfrm>
              <a:off x="0" y="1232800"/>
              <a:ext cx="23148412" cy="12809551"/>
              <a:chOff x="0" y="0"/>
              <a:chExt cx="4572526" cy="2530282"/>
            </a:xfrm>
          </p:grpSpPr>
          <p:sp>
            <p:nvSpPr>
              <p:cNvPr id="13"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defTabSz="1371600"/>
                <a:endParaRPr lang="en-US" sz="2700">
                  <a:solidFill>
                    <a:prstClr val="black"/>
                  </a:solidFill>
                  <a:latin typeface="Calibri"/>
                </a:endParaRPr>
              </a:p>
            </p:txBody>
          </p:sp>
          <p:sp>
            <p:nvSpPr>
              <p:cNvPr id="14" name="TextBox 14"/>
              <p:cNvSpPr txBox="1"/>
              <p:nvPr/>
            </p:nvSpPr>
            <p:spPr>
              <a:xfrm>
                <a:off x="0" y="-47625"/>
                <a:ext cx="4572526" cy="2577907"/>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sp>
          <p:nvSpPr>
            <p:cNvPr id="15"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1371600"/>
              <a:endParaRPr lang="en-US" sz="2700">
                <a:solidFill>
                  <a:prstClr val="black"/>
                </a:solidFill>
                <a:latin typeface="Calibri"/>
              </a:endParaRPr>
            </a:p>
          </p:txBody>
        </p:sp>
      </p:grpSp>
      <p:pic>
        <p:nvPicPr>
          <p:cNvPr id="17" name="Picture 16">
            <a:extLst>
              <a:ext uri="{FF2B5EF4-FFF2-40B4-BE49-F238E27FC236}">
                <a16:creationId xmlns:a16="http://schemas.microsoft.com/office/drawing/2014/main" id="{D0754311-6820-9F0F-62DD-91DDB1FECE36}"/>
              </a:ext>
            </a:extLst>
          </p:cNvPr>
          <p:cNvPicPr>
            <a:picLocks noChangeAspect="1"/>
          </p:cNvPicPr>
          <p:nvPr/>
        </p:nvPicPr>
        <p:blipFill>
          <a:blip r:embed="rId4"/>
          <a:stretch>
            <a:fillRect/>
          </a:stretch>
        </p:blipFill>
        <p:spPr>
          <a:xfrm>
            <a:off x="999262" y="731432"/>
            <a:ext cx="16177139" cy="2670279"/>
          </a:xfrm>
          <a:prstGeom prst="rect">
            <a:avLst/>
          </a:prstGeom>
        </p:spPr>
      </p:pic>
      <p:pic>
        <p:nvPicPr>
          <p:cNvPr id="16" name="Picture 15">
            <a:extLst>
              <a:ext uri="{FF2B5EF4-FFF2-40B4-BE49-F238E27FC236}">
                <a16:creationId xmlns:a16="http://schemas.microsoft.com/office/drawing/2014/main" id="{2BE751CA-B800-F44F-E9C0-55F049708B57}"/>
              </a:ext>
            </a:extLst>
          </p:cNvPr>
          <p:cNvPicPr>
            <a:picLocks noChangeAspect="1"/>
          </p:cNvPicPr>
          <p:nvPr/>
        </p:nvPicPr>
        <p:blipFill>
          <a:blip r:embed="rId5"/>
          <a:stretch>
            <a:fillRect/>
          </a:stretch>
        </p:blipFill>
        <p:spPr>
          <a:xfrm>
            <a:off x="3657599" y="3009900"/>
            <a:ext cx="11376891" cy="5943600"/>
          </a:xfrm>
          <a:prstGeom prst="rect">
            <a:avLst/>
          </a:prstGeom>
        </p:spPr>
      </p:pic>
    </p:spTree>
    <p:extLst>
      <p:ext uri="{BB962C8B-B14F-4D97-AF65-F5344CB8AC3E}">
        <p14:creationId xmlns:p14="http://schemas.microsoft.com/office/powerpoint/2010/main" val="38958623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22860"/>
            <a:ext cx="18288000" cy="10264140"/>
          </a:xfrm>
          <a:custGeom>
            <a:avLst/>
            <a:gdLst/>
            <a:ahLst/>
            <a:cxnLst/>
            <a:rect l="l" t="t" r="r" b="b"/>
            <a:pathLst>
              <a:path w="12934538" h="8229600">
                <a:moveTo>
                  <a:pt x="0" y="0"/>
                </a:moveTo>
                <a:lnTo>
                  <a:pt x="12934538" y="0"/>
                </a:lnTo>
                <a:lnTo>
                  <a:pt x="12934538" y="8229600"/>
                </a:lnTo>
                <a:lnTo>
                  <a:pt x="0" y="8229600"/>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4" name="Group 11">
            <a:extLst>
              <a:ext uri="{FF2B5EF4-FFF2-40B4-BE49-F238E27FC236}">
                <a16:creationId xmlns:a16="http://schemas.microsoft.com/office/drawing/2014/main" id="{19CD0916-AC79-7BE4-FFF9-23ECD960EAA9}"/>
              </a:ext>
            </a:extLst>
          </p:cNvPr>
          <p:cNvGrpSpPr/>
          <p:nvPr/>
        </p:nvGrpSpPr>
        <p:grpSpPr>
          <a:xfrm>
            <a:off x="7064719" y="2839467"/>
            <a:ext cx="6041898" cy="6601446"/>
            <a:chOff x="0" y="0"/>
            <a:chExt cx="4238612" cy="1952115"/>
          </a:xfrm>
        </p:grpSpPr>
        <p:sp>
          <p:nvSpPr>
            <p:cNvPr id="6" name="Freeform 12">
              <a:extLst>
                <a:ext uri="{FF2B5EF4-FFF2-40B4-BE49-F238E27FC236}">
                  <a16:creationId xmlns:a16="http://schemas.microsoft.com/office/drawing/2014/main" id="{5A75FA17-84FE-7806-0B17-DF2CD30D39BF}"/>
                </a:ext>
              </a:extLst>
            </p:cNvPr>
            <p:cNvSpPr/>
            <p:nvPr/>
          </p:nvSpPr>
          <p:spPr>
            <a:xfrm>
              <a:off x="0" y="0"/>
              <a:ext cx="4238612" cy="1952115"/>
            </a:xfrm>
            <a:custGeom>
              <a:avLst/>
              <a:gdLst/>
              <a:ahLst/>
              <a:cxnLst/>
              <a:rect l="l" t="t" r="r" b="b"/>
              <a:pathLst>
                <a:path w="4238612" h="1952115">
                  <a:moveTo>
                    <a:pt x="24534" y="0"/>
                  </a:moveTo>
                  <a:lnTo>
                    <a:pt x="4214078" y="0"/>
                  </a:lnTo>
                  <a:cubicBezTo>
                    <a:pt x="4227628" y="0"/>
                    <a:pt x="4238612" y="10984"/>
                    <a:pt x="4238612" y="24534"/>
                  </a:cubicBezTo>
                  <a:lnTo>
                    <a:pt x="4238612" y="1927581"/>
                  </a:lnTo>
                  <a:cubicBezTo>
                    <a:pt x="4238612" y="1941131"/>
                    <a:pt x="4227628" y="1952115"/>
                    <a:pt x="4214078" y="1952115"/>
                  </a:cubicBezTo>
                  <a:lnTo>
                    <a:pt x="24534" y="1952115"/>
                  </a:lnTo>
                  <a:cubicBezTo>
                    <a:pt x="10984" y="1952115"/>
                    <a:pt x="0" y="1941131"/>
                    <a:pt x="0" y="1927581"/>
                  </a:cubicBezTo>
                  <a:lnTo>
                    <a:pt x="0" y="24534"/>
                  </a:lnTo>
                  <a:cubicBezTo>
                    <a:pt x="0" y="10984"/>
                    <a:pt x="10984" y="0"/>
                    <a:pt x="24534" y="0"/>
                  </a:cubicBezTo>
                  <a:close/>
                </a:path>
              </a:pathLst>
            </a:custGeom>
            <a:solidFill>
              <a:srgbClr val="FFFFFF"/>
            </a:solidFill>
            <a:ln w="76200" cap="rnd">
              <a:solidFill>
                <a:srgbClr val="AB9685"/>
              </a:solidFill>
              <a:prstDash val="dash"/>
              <a:round/>
            </a:ln>
          </p:spPr>
          <p:txBody>
            <a:bodyPr/>
            <a:lstStyle/>
            <a:p>
              <a:endParaRPr lang="en-US"/>
            </a:p>
          </p:txBody>
        </p:sp>
        <p:sp>
          <p:nvSpPr>
            <p:cNvPr id="7" name="TextBox 13">
              <a:extLst>
                <a:ext uri="{FF2B5EF4-FFF2-40B4-BE49-F238E27FC236}">
                  <a16:creationId xmlns:a16="http://schemas.microsoft.com/office/drawing/2014/main" id="{A6883119-77E6-FB88-3215-62ACFBB836DE}"/>
                </a:ext>
              </a:extLst>
            </p:cNvPr>
            <p:cNvSpPr txBox="1"/>
            <p:nvPr/>
          </p:nvSpPr>
          <p:spPr>
            <a:xfrm>
              <a:off x="0" y="-47625"/>
              <a:ext cx="4238612" cy="199974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8" name="Picture 7">
            <a:extLst>
              <a:ext uri="{FF2B5EF4-FFF2-40B4-BE49-F238E27FC236}">
                <a16:creationId xmlns:a16="http://schemas.microsoft.com/office/drawing/2014/main" id="{10298B35-548B-8AC7-F111-A296D275C66C}"/>
              </a:ext>
            </a:extLst>
          </p:cNvPr>
          <p:cNvPicPr>
            <a:picLocks noChangeAspect="1"/>
          </p:cNvPicPr>
          <p:nvPr/>
        </p:nvPicPr>
        <p:blipFill>
          <a:blip r:embed="rId3"/>
          <a:stretch>
            <a:fillRect/>
          </a:stretch>
        </p:blipFill>
        <p:spPr>
          <a:xfrm>
            <a:off x="6629400" y="2324100"/>
            <a:ext cx="7037120" cy="7949339"/>
          </a:xfrm>
          <a:prstGeom prst="rect">
            <a:avLst/>
          </a:prstGeom>
        </p:spPr>
      </p:pic>
    </p:spTree>
    <p:extLst>
      <p:ext uri="{BB962C8B-B14F-4D97-AF65-F5344CB8AC3E}">
        <p14:creationId xmlns:p14="http://schemas.microsoft.com/office/powerpoint/2010/main" val="3988599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07177" y="-638654"/>
            <a:ext cx="17361309" cy="10531764"/>
            <a:chOff x="0" y="0"/>
            <a:chExt cx="23148412" cy="14042351"/>
          </a:xfrm>
        </p:grpSpPr>
        <p:grpSp>
          <p:nvGrpSpPr>
            <p:cNvPr id="3" name="Group 3"/>
            <p:cNvGrpSpPr/>
            <p:nvPr/>
          </p:nvGrpSpPr>
          <p:grpSpPr>
            <a:xfrm rot="5400000">
              <a:off x="15464691" y="11328636"/>
              <a:ext cx="4114800" cy="1312630"/>
              <a:chOff x="0" y="0"/>
              <a:chExt cx="812800" cy="259285"/>
            </a:xfrm>
          </p:grpSpPr>
          <p:sp>
            <p:nvSpPr>
              <p:cNvPr id="4"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defTabSz="1371600"/>
                <a:endParaRPr lang="en-US" sz="2700">
                  <a:solidFill>
                    <a:prstClr val="black"/>
                  </a:solidFill>
                  <a:latin typeface="Calibri"/>
                </a:endParaRPr>
              </a:p>
            </p:txBody>
          </p:sp>
          <p:sp>
            <p:nvSpPr>
              <p:cNvPr id="5" name="TextBox 5"/>
              <p:cNvSpPr txBox="1"/>
              <p:nvPr/>
            </p:nvSpPr>
            <p:spPr>
              <a:xfrm>
                <a:off x="88900" y="-47625"/>
                <a:ext cx="6350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6" name="Group 6"/>
            <p:cNvGrpSpPr/>
            <p:nvPr/>
          </p:nvGrpSpPr>
          <p:grpSpPr>
            <a:xfrm rot="5400000">
              <a:off x="13635426" y="11230640"/>
              <a:ext cx="4114800" cy="1508622"/>
              <a:chOff x="0" y="0"/>
              <a:chExt cx="812800" cy="297999"/>
            </a:xfrm>
          </p:grpSpPr>
          <p:sp>
            <p:nvSpPr>
              <p:cNvPr id="7"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defTabSz="1371600"/>
                <a:endParaRPr lang="en-US" sz="2700">
                  <a:solidFill>
                    <a:prstClr val="black"/>
                  </a:solidFill>
                  <a:latin typeface="Calibri"/>
                </a:endParaRPr>
              </a:p>
            </p:txBody>
          </p:sp>
          <p:sp>
            <p:nvSpPr>
              <p:cNvPr id="8" name="TextBox 8"/>
              <p:cNvSpPr txBox="1"/>
              <p:nvPr/>
            </p:nvSpPr>
            <p:spPr>
              <a:xfrm>
                <a:off x="177800" y="-47625"/>
                <a:ext cx="558800" cy="345624"/>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9" name="Group 9"/>
            <p:cNvGrpSpPr/>
            <p:nvPr/>
          </p:nvGrpSpPr>
          <p:grpSpPr>
            <a:xfrm rot="5400000">
              <a:off x="11805699" y="11328636"/>
              <a:ext cx="4114800" cy="1312630"/>
              <a:chOff x="0" y="0"/>
              <a:chExt cx="812800" cy="259285"/>
            </a:xfrm>
          </p:grpSpPr>
          <p:sp>
            <p:nvSpPr>
              <p:cNvPr id="10"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defTabSz="1371600"/>
                <a:endParaRPr lang="en-US" sz="2700">
                  <a:solidFill>
                    <a:prstClr val="black"/>
                  </a:solidFill>
                  <a:latin typeface="Calibri"/>
                </a:endParaRPr>
              </a:p>
            </p:txBody>
          </p:sp>
          <p:sp>
            <p:nvSpPr>
              <p:cNvPr id="11" name="TextBox 11"/>
              <p:cNvSpPr txBox="1"/>
              <p:nvPr/>
            </p:nvSpPr>
            <p:spPr>
              <a:xfrm>
                <a:off x="0" y="-47625"/>
                <a:ext cx="8128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12" name="Group 12"/>
            <p:cNvGrpSpPr/>
            <p:nvPr/>
          </p:nvGrpSpPr>
          <p:grpSpPr>
            <a:xfrm>
              <a:off x="0" y="1232800"/>
              <a:ext cx="23148412" cy="12809551"/>
              <a:chOff x="0" y="0"/>
              <a:chExt cx="4572526" cy="2530282"/>
            </a:xfrm>
          </p:grpSpPr>
          <p:sp>
            <p:nvSpPr>
              <p:cNvPr id="13"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defTabSz="1371600"/>
                <a:endParaRPr lang="en-US" sz="2700">
                  <a:solidFill>
                    <a:prstClr val="black"/>
                  </a:solidFill>
                  <a:latin typeface="Calibri"/>
                </a:endParaRPr>
              </a:p>
            </p:txBody>
          </p:sp>
          <p:sp>
            <p:nvSpPr>
              <p:cNvPr id="14" name="TextBox 14"/>
              <p:cNvSpPr txBox="1"/>
              <p:nvPr/>
            </p:nvSpPr>
            <p:spPr>
              <a:xfrm>
                <a:off x="0" y="-47625"/>
                <a:ext cx="4572526" cy="2577907"/>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sp>
          <p:nvSpPr>
            <p:cNvPr id="15"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1371600"/>
              <a:endParaRPr lang="en-US" sz="2700">
                <a:solidFill>
                  <a:prstClr val="black"/>
                </a:solidFill>
                <a:latin typeface="Calibri"/>
              </a:endParaRPr>
            </a:p>
          </p:txBody>
        </p:sp>
      </p:grpSp>
      <p:sp>
        <p:nvSpPr>
          <p:cNvPr id="17" name="Rectangle: Rounded Corners 16">
            <a:extLst>
              <a:ext uri="{FF2B5EF4-FFF2-40B4-BE49-F238E27FC236}">
                <a16:creationId xmlns:a16="http://schemas.microsoft.com/office/drawing/2014/main" id="{A097FD21-DD9B-7612-01C8-D684F5862ACE}"/>
              </a:ext>
            </a:extLst>
          </p:cNvPr>
          <p:cNvSpPr/>
          <p:nvPr/>
        </p:nvSpPr>
        <p:spPr>
          <a:xfrm>
            <a:off x="1594508" y="2888171"/>
            <a:ext cx="15223490" cy="1844108"/>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5400" b="1" dirty="0" err="1">
                <a:solidFill>
                  <a:prstClr val="black"/>
                </a:solidFill>
                <a:latin typeface="Cambria" panose="02040503050406030204" pitchFamily="18" charset="0"/>
                <a:ea typeface="Cambria" panose="02040503050406030204" pitchFamily="18" charset="0"/>
              </a:rPr>
              <a:t>Đọc</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kĩ</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bài</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đọc</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thảo</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luận</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để</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trả</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lời</a:t>
            </a:r>
            <a:r>
              <a:rPr lang="en-US" sz="5400" b="1" dirty="0">
                <a:solidFill>
                  <a:prstClr val="black"/>
                </a:solidFill>
                <a:latin typeface="Cambria" panose="02040503050406030204" pitchFamily="18" charset="0"/>
                <a:ea typeface="Cambria" panose="02040503050406030204" pitchFamily="18" charset="0"/>
              </a:rPr>
              <a:t> 4 </a:t>
            </a:r>
            <a:r>
              <a:rPr lang="en-US" sz="5400" b="1" dirty="0" err="1">
                <a:solidFill>
                  <a:prstClr val="black"/>
                </a:solidFill>
                <a:latin typeface="Cambria" panose="02040503050406030204" pitchFamily="18" charset="0"/>
                <a:ea typeface="Cambria" panose="02040503050406030204" pitchFamily="18" charset="0"/>
              </a:rPr>
              <a:t>câu</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hỏi</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tìm</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hiểu</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bài</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trong</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sách</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giáo</a:t>
            </a:r>
            <a:r>
              <a:rPr lang="en-US" sz="5400" b="1" dirty="0">
                <a:solidFill>
                  <a:prstClr val="black"/>
                </a:solidFill>
                <a:latin typeface="Cambria" panose="02040503050406030204" pitchFamily="18" charset="0"/>
                <a:ea typeface="Cambria" panose="02040503050406030204" pitchFamily="18" charset="0"/>
              </a:rPr>
              <a:t> khoa</a:t>
            </a:r>
          </a:p>
        </p:txBody>
      </p:sp>
      <p:pic>
        <p:nvPicPr>
          <p:cNvPr id="19" name="Picture 18">
            <a:extLst>
              <a:ext uri="{FF2B5EF4-FFF2-40B4-BE49-F238E27FC236}">
                <a16:creationId xmlns:a16="http://schemas.microsoft.com/office/drawing/2014/main" id="{DC1CA26A-3394-55DA-5D45-1FA5D6D6CDED}"/>
              </a:ext>
            </a:extLst>
          </p:cNvPr>
          <p:cNvPicPr>
            <a:picLocks noChangeAspect="1"/>
          </p:cNvPicPr>
          <p:nvPr/>
        </p:nvPicPr>
        <p:blipFill rotWithShape="1">
          <a:blip r:embed="rId4">
            <a:extLst>
              <a:ext uri="{28A0092B-C50C-407E-A947-70E740481C1C}">
                <a14:useLocalDpi xmlns:a14="http://schemas.microsoft.com/office/drawing/2010/main" val="0"/>
              </a:ext>
            </a:extLst>
          </a:blip>
          <a:srcRect l="16" t="47434" r="-16" b="-2"/>
          <a:stretch/>
        </p:blipFill>
        <p:spPr>
          <a:xfrm>
            <a:off x="1074994" y="5571099"/>
            <a:ext cx="16693493" cy="4281672"/>
          </a:xfrm>
          <a:prstGeom prst="rect">
            <a:avLst/>
          </a:prstGeom>
        </p:spPr>
      </p:pic>
      <p:pic>
        <p:nvPicPr>
          <p:cNvPr id="18" name="Picture 17">
            <a:extLst>
              <a:ext uri="{FF2B5EF4-FFF2-40B4-BE49-F238E27FC236}">
                <a16:creationId xmlns:a16="http://schemas.microsoft.com/office/drawing/2014/main" id="{40FE8ACB-475E-AC8A-B672-DF8B4DB95428}"/>
              </a:ext>
            </a:extLst>
          </p:cNvPr>
          <p:cNvPicPr>
            <a:picLocks noChangeAspect="1"/>
          </p:cNvPicPr>
          <p:nvPr/>
        </p:nvPicPr>
        <p:blipFill>
          <a:blip r:embed="rId5"/>
          <a:stretch>
            <a:fillRect/>
          </a:stretch>
        </p:blipFill>
        <p:spPr>
          <a:xfrm>
            <a:off x="3001972" y="618512"/>
            <a:ext cx="12171719" cy="2889755"/>
          </a:xfrm>
          <a:prstGeom prst="rect">
            <a:avLst/>
          </a:prstGeom>
        </p:spPr>
      </p:pic>
    </p:spTree>
    <p:extLst>
      <p:ext uri="{BB962C8B-B14F-4D97-AF65-F5344CB8AC3E}">
        <p14:creationId xmlns:p14="http://schemas.microsoft.com/office/powerpoint/2010/main" val="3794193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1000"/>
                                        <p:tgtEl>
                                          <p:spTgt spid="17"/>
                                        </p:tgtEl>
                                      </p:cBhvr>
                                    </p:animEffect>
                                    <p:anim calcmode="lin" valueType="num">
                                      <p:cBhvr>
                                        <p:cTn id="12" dur="1000" fill="hold"/>
                                        <p:tgtEl>
                                          <p:spTgt spid="17"/>
                                        </p:tgtEl>
                                        <p:attrNameLst>
                                          <p:attrName>ppt_x</p:attrName>
                                        </p:attrNameLst>
                                      </p:cBhvr>
                                      <p:tavLst>
                                        <p:tav tm="0">
                                          <p:val>
                                            <p:strVal val="#ppt_x"/>
                                          </p:val>
                                        </p:tav>
                                        <p:tav tm="100000">
                                          <p:val>
                                            <p:strVal val="#ppt_x"/>
                                          </p:val>
                                        </p:tav>
                                      </p:tavLst>
                                    </p:anim>
                                    <p:anim calcmode="lin" valueType="num">
                                      <p:cBhvr>
                                        <p:cTn id="1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07177" y="-638654"/>
            <a:ext cx="17361309" cy="10531764"/>
            <a:chOff x="0" y="0"/>
            <a:chExt cx="23148412" cy="14042351"/>
          </a:xfrm>
        </p:grpSpPr>
        <p:grpSp>
          <p:nvGrpSpPr>
            <p:cNvPr id="3" name="Group 3"/>
            <p:cNvGrpSpPr/>
            <p:nvPr/>
          </p:nvGrpSpPr>
          <p:grpSpPr>
            <a:xfrm rot="5400000">
              <a:off x="15464691" y="11328636"/>
              <a:ext cx="4114800" cy="1312630"/>
              <a:chOff x="0" y="0"/>
              <a:chExt cx="812800" cy="259285"/>
            </a:xfrm>
          </p:grpSpPr>
          <p:sp>
            <p:nvSpPr>
              <p:cNvPr id="4"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defTabSz="1371600"/>
                <a:endParaRPr lang="en-US" sz="2700">
                  <a:solidFill>
                    <a:prstClr val="black"/>
                  </a:solidFill>
                  <a:latin typeface="Calibri"/>
                </a:endParaRPr>
              </a:p>
            </p:txBody>
          </p:sp>
          <p:sp>
            <p:nvSpPr>
              <p:cNvPr id="5" name="TextBox 5"/>
              <p:cNvSpPr txBox="1"/>
              <p:nvPr/>
            </p:nvSpPr>
            <p:spPr>
              <a:xfrm>
                <a:off x="88900" y="-47625"/>
                <a:ext cx="6350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6" name="Group 6"/>
            <p:cNvGrpSpPr/>
            <p:nvPr/>
          </p:nvGrpSpPr>
          <p:grpSpPr>
            <a:xfrm rot="5400000">
              <a:off x="13635426" y="11230640"/>
              <a:ext cx="4114800" cy="1508622"/>
              <a:chOff x="0" y="0"/>
              <a:chExt cx="812800" cy="297999"/>
            </a:xfrm>
          </p:grpSpPr>
          <p:sp>
            <p:nvSpPr>
              <p:cNvPr id="7"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defTabSz="1371600"/>
                <a:endParaRPr lang="en-US" sz="2700">
                  <a:solidFill>
                    <a:prstClr val="black"/>
                  </a:solidFill>
                  <a:latin typeface="Calibri"/>
                </a:endParaRPr>
              </a:p>
            </p:txBody>
          </p:sp>
          <p:sp>
            <p:nvSpPr>
              <p:cNvPr id="8" name="TextBox 8"/>
              <p:cNvSpPr txBox="1"/>
              <p:nvPr/>
            </p:nvSpPr>
            <p:spPr>
              <a:xfrm>
                <a:off x="177800" y="-47625"/>
                <a:ext cx="558800" cy="345624"/>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9" name="Group 9"/>
            <p:cNvGrpSpPr/>
            <p:nvPr/>
          </p:nvGrpSpPr>
          <p:grpSpPr>
            <a:xfrm rot="5400000">
              <a:off x="11805699" y="11328636"/>
              <a:ext cx="4114800" cy="1312630"/>
              <a:chOff x="0" y="0"/>
              <a:chExt cx="812800" cy="259285"/>
            </a:xfrm>
          </p:grpSpPr>
          <p:sp>
            <p:nvSpPr>
              <p:cNvPr id="10"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defTabSz="1371600"/>
                <a:endParaRPr lang="en-US" sz="2700">
                  <a:solidFill>
                    <a:prstClr val="black"/>
                  </a:solidFill>
                  <a:latin typeface="Calibri"/>
                </a:endParaRPr>
              </a:p>
            </p:txBody>
          </p:sp>
          <p:sp>
            <p:nvSpPr>
              <p:cNvPr id="11" name="TextBox 11"/>
              <p:cNvSpPr txBox="1"/>
              <p:nvPr/>
            </p:nvSpPr>
            <p:spPr>
              <a:xfrm>
                <a:off x="0" y="-47625"/>
                <a:ext cx="8128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12" name="Group 12"/>
            <p:cNvGrpSpPr/>
            <p:nvPr/>
          </p:nvGrpSpPr>
          <p:grpSpPr>
            <a:xfrm>
              <a:off x="0" y="1232800"/>
              <a:ext cx="23148412" cy="12809551"/>
              <a:chOff x="0" y="0"/>
              <a:chExt cx="4572526" cy="2530282"/>
            </a:xfrm>
          </p:grpSpPr>
          <p:sp>
            <p:nvSpPr>
              <p:cNvPr id="13"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defTabSz="1371600"/>
                <a:endParaRPr lang="en-US" sz="2700">
                  <a:solidFill>
                    <a:prstClr val="black"/>
                  </a:solidFill>
                  <a:latin typeface="Calibri"/>
                </a:endParaRPr>
              </a:p>
            </p:txBody>
          </p:sp>
          <p:sp>
            <p:nvSpPr>
              <p:cNvPr id="14" name="TextBox 14"/>
              <p:cNvSpPr txBox="1"/>
              <p:nvPr/>
            </p:nvSpPr>
            <p:spPr>
              <a:xfrm>
                <a:off x="0" y="-47625"/>
                <a:ext cx="4572526" cy="2577907"/>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sp>
          <p:nvSpPr>
            <p:cNvPr id="15"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1371600"/>
              <a:endParaRPr lang="en-US" sz="2700">
                <a:solidFill>
                  <a:prstClr val="black"/>
                </a:solidFill>
                <a:latin typeface="Calibri"/>
              </a:endParaRPr>
            </a:p>
          </p:txBody>
        </p:sp>
      </p:grpSp>
      <p:sp>
        <p:nvSpPr>
          <p:cNvPr id="16" name="Oval 15">
            <a:extLst>
              <a:ext uri="{FF2B5EF4-FFF2-40B4-BE49-F238E27FC236}">
                <a16:creationId xmlns:a16="http://schemas.microsoft.com/office/drawing/2014/main" id="{1722CFFE-0669-780C-9040-375112C45BD0}"/>
              </a:ext>
            </a:extLst>
          </p:cNvPr>
          <p:cNvSpPr/>
          <p:nvPr/>
        </p:nvSpPr>
        <p:spPr>
          <a:xfrm>
            <a:off x="1200150" y="1183005"/>
            <a:ext cx="1148715" cy="1148715"/>
          </a:xfrm>
          <a:prstGeom prst="ellipse">
            <a:avLst/>
          </a:prstGeom>
          <a:solidFill>
            <a:srgbClr val="FFC000"/>
          </a:solidFill>
          <a:ln w="38100">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6600" b="1" dirty="0">
                <a:solidFill>
                  <a:srgbClr val="745E59"/>
                </a:solidFill>
                <a:latin typeface="Cambria" panose="02040503050406030204" pitchFamily="18" charset="0"/>
                <a:ea typeface="Cambria" panose="02040503050406030204" pitchFamily="18" charset="0"/>
              </a:rPr>
              <a:t>1</a:t>
            </a:r>
          </a:p>
        </p:txBody>
      </p:sp>
      <p:sp>
        <p:nvSpPr>
          <p:cNvPr id="18" name="TextBox 17">
            <a:extLst>
              <a:ext uri="{FF2B5EF4-FFF2-40B4-BE49-F238E27FC236}">
                <a16:creationId xmlns:a16="http://schemas.microsoft.com/office/drawing/2014/main" id="{D19F4BAD-397C-BE93-5D80-03C34EABB089}"/>
              </a:ext>
            </a:extLst>
          </p:cNvPr>
          <p:cNvSpPr txBox="1"/>
          <p:nvPr/>
        </p:nvSpPr>
        <p:spPr>
          <a:xfrm>
            <a:off x="2578637" y="1025366"/>
            <a:ext cx="15012134" cy="1938992"/>
          </a:xfrm>
          <a:prstGeom prst="rect">
            <a:avLst/>
          </a:prstGeom>
          <a:noFill/>
        </p:spPr>
        <p:txBody>
          <a:bodyPr wrap="square">
            <a:spAutoFit/>
          </a:bodyPr>
          <a:lstStyle/>
          <a:p>
            <a:pPr algn="just" defTabSz="1371600"/>
            <a:r>
              <a:rPr lang="vi-VN" sz="4000" b="1" dirty="0">
                <a:solidFill>
                  <a:srgbClr val="745E59"/>
                </a:solidFill>
                <a:latin typeface="Cambria" panose="02040503050406030204" pitchFamily="18" charset="0"/>
                <a:ea typeface="Cambria" panose="02040503050406030204" pitchFamily="18" charset="0"/>
              </a:rPr>
              <a:t>Tìm những chi tiết miêu tả sự khắc nghiệt của thiên nhiên: </a:t>
            </a:r>
          </a:p>
          <a:p>
            <a:pPr marL="685800" indent="-685800" algn="just" defTabSz="1371600">
              <a:buFont typeface="Arial" panose="020B0604020202020204" pitchFamily="34" charset="0"/>
              <a:buChar char="•"/>
            </a:pPr>
            <a:r>
              <a:rPr lang="vi-VN" sz="4000" b="1" dirty="0">
                <a:solidFill>
                  <a:srgbClr val="745E59"/>
                </a:solidFill>
                <a:latin typeface="Cambria" panose="02040503050406030204" pitchFamily="18" charset="0"/>
                <a:ea typeface="Cambria" panose="02040503050406030204" pitchFamily="18" charset="0"/>
              </a:rPr>
              <a:t>Trên con đường dẫn đến sa mạc Xa-ha-ra. </a:t>
            </a:r>
          </a:p>
          <a:p>
            <a:pPr marL="685800" indent="-685800" algn="just" defTabSz="1371600">
              <a:buFont typeface="Arial" panose="020B0604020202020204" pitchFamily="34" charset="0"/>
              <a:buChar char="•"/>
            </a:pPr>
            <a:r>
              <a:rPr lang="vi-VN" sz="4000" b="1" dirty="0">
                <a:solidFill>
                  <a:srgbClr val="745E59"/>
                </a:solidFill>
                <a:latin typeface="Cambria" panose="02040503050406030204" pitchFamily="18" charset="0"/>
                <a:ea typeface="Cambria" panose="02040503050406030204" pitchFamily="18" charset="0"/>
              </a:rPr>
              <a:t>Ở sa mạc Xa-ha-ra. </a:t>
            </a:r>
          </a:p>
        </p:txBody>
      </p:sp>
      <p:sp>
        <p:nvSpPr>
          <p:cNvPr id="21" name="Rectangle: Rounded Corners 20">
            <a:extLst>
              <a:ext uri="{FF2B5EF4-FFF2-40B4-BE49-F238E27FC236}">
                <a16:creationId xmlns:a16="http://schemas.microsoft.com/office/drawing/2014/main" id="{616C84D3-2570-F8BD-D270-36DF893712F5}"/>
              </a:ext>
            </a:extLst>
          </p:cNvPr>
          <p:cNvSpPr/>
          <p:nvPr/>
        </p:nvSpPr>
        <p:spPr>
          <a:xfrm>
            <a:off x="1066800" y="3543300"/>
            <a:ext cx="16064865" cy="3124200"/>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1600"/>
            <a:r>
              <a:rPr lang="vi-VN" sz="4400" b="1" dirty="0">
                <a:solidFill>
                  <a:prstClr val="black"/>
                </a:solidFill>
                <a:latin typeface="Cambria" panose="02040503050406030204" pitchFamily="18" charset="0"/>
                <a:ea typeface="Cambria" panose="02040503050406030204" pitchFamily="18" charset="0"/>
              </a:rPr>
              <a:t>Trên đường đến Xa-ha-ra: </a:t>
            </a:r>
            <a:r>
              <a:rPr lang="vi-VN" sz="4400" dirty="0">
                <a:solidFill>
                  <a:prstClr val="black"/>
                </a:solidFill>
                <a:latin typeface="Cambria" panose="02040503050406030204" pitchFamily="18" charset="0"/>
                <a:ea typeface="Cambria" panose="02040503050406030204" pitchFamily="18" charset="0"/>
              </a:rPr>
              <a:t>Những rặng đá xám xỉn màu rồi ngả sang đen rám hoặc đỏ quạch; bốn bề giống như sao Hỏa, không gian như phim khoa học viễn tưởng.</a:t>
            </a:r>
          </a:p>
          <a:p>
            <a:pPr algn="just" defTabSz="1371600"/>
            <a:r>
              <a:rPr lang="en-US" sz="4400" b="1" dirty="0">
                <a:solidFill>
                  <a:prstClr val="black"/>
                </a:solidFill>
                <a:latin typeface="Cambria" panose="02040503050406030204" pitchFamily="18" charset="0"/>
                <a:ea typeface="Cambria" panose="02040503050406030204" pitchFamily="18" charset="0"/>
                <a:sym typeface="Wingdings" panose="05000000000000000000" pitchFamily="2" charset="2"/>
              </a:rPr>
              <a:t> </a:t>
            </a:r>
            <a:r>
              <a:rPr lang="vi-VN" sz="4400" b="1" dirty="0">
                <a:solidFill>
                  <a:prstClr val="black"/>
                </a:solidFill>
                <a:latin typeface="Cambria" panose="02040503050406030204" pitchFamily="18" charset="0"/>
                <a:ea typeface="Cambria" panose="02040503050406030204" pitchFamily="18" charset="0"/>
              </a:rPr>
              <a:t>Ý chỉ không gian khắc nghiệt, giống như không có sự sống. </a:t>
            </a:r>
          </a:p>
        </p:txBody>
      </p:sp>
      <p:sp>
        <p:nvSpPr>
          <p:cNvPr id="17" name="Rectangle: Rounded Corners 16">
            <a:extLst>
              <a:ext uri="{FF2B5EF4-FFF2-40B4-BE49-F238E27FC236}">
                <a16:creationId xmlns:a16="http://schemas.microsoft.com/office/drawing/2014/main" id="{4A4B1D25-AC37-3C1A-AFC6-0B100E938162}"/>
              </a:ext>
            </a:extLst>
          </p:cNvPr>
          <p:cNvSpPr/>
          <p:nvPr/>
        </p:nvSpPr>
        <p:spPr>
          <a:xfrm>
            <a:off x="1066800" y="7186693"/>
            <a:ext cx="16064865" cy="2224007"/>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1600"/>
            <a:r>
              <a:rPr lang="vi-VN" sz="4400" b="1" dirty="0">
                <a:solidFill>
                  <a:prstClr val="black"/>
                </a:solidFill>
                <a:latin typeface="Cambria" panose="02040503050406030204" pitchFamily="18" charset="0"/>
                <a:ea typeface="Cambria" panose="02040503050406030204" pitchFamily="18" charset="0"/>
              </a:rPr>
              <a:t>Ở Xa-ha-ra: </a:t>
            </a:r>
            <a:r>
              <a:rPr lang="vi-VN" sz="4400" dirty="0">
                <a:solidFill>
                  <a:prstClr val="black"/>
                </a:solidFill>
                <a:latin typeface="Cambria" panose="02040503050406030204" pitchFamily="18" charset="0"/>
                <a:ea typeface="Cambria" panose="02040503050406030204" pitchFamily="18" charset="0"/>
              </a:rPr>
              <a:t>Nắng như rải lửa, nắng sấy tóc của con người giòn tan. </a:t>
            </a:r>
          </a:p>
          <a:p>
            <a:pPr algn="just" defTabSz="1371600"/>
            <a:r>
              <a:rPr lang="en-US" sz="4400" b="1" dirty="0">
                <a:solidFill>
                  <a:prstClr val="black"/>
                </a:solidFill>
                <a:latin typeface="Cambria" panose="02040503050406030204" pitchFamily="18" charset="0"/>
                <a:ea typeface="Cambria" panose="02040503050406030204" pitchFamily="18" charset="0"/>
                <a:sym typeface="Wingdings" panose="05000000000000000000" pitchFamily="2" charset="2"/>
              </a:rPr>
              <a:t> </a:t>
            </a:r>
            <a:r>
              <a:rPr lang="vi-VN" sz="4400" b="1" dirty="0">
                <a:solidFill>
                  <a:prstClr val="black"/>
                </a:solidFill>
                <a:latin typeface="Cambria" panose="02040503050406030204" pitchFamily="18" charset="0"/>
                <a:ea typeface="Cambria" panose="02040503050406030204" pitchFamily="18" charset="0"/>
              </a:rPr>
              <a:t>Thời tiết khắc nghiệt. </a:t>
            </a:r>
          </a:p>
        </p:txBody>
      </p:sp>
    </p:spTree>
    <p:extLst>
      <p:ext uri="{BB962C8B-B14F-4D97-AF65-F5344CB8AC3E}">
        <p14:creationId xmlns:p14="http://schemas.microsoft.com/office/powerpoint/2010/main" val="20333847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left)">
                                      <p:cBhvr>
                                        <p:cTn id="11" dur="5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1000"/>
                                        <p:tgtEl>
                                          <p:spTgt spid="21"/>
                                        </p:tgtEl>
                                      </p:cBhvr>
                                    </p:animEffect>
                                    <p:anim calcmode="lin" valueType="num">
                                      <p:cBhvr>
                                        <p:cTn id="17" dur="1000" fill="hold"/>
                                        <p:tgtEl>
                                          <p:spTgt spid="21"/>
                                        </p:tgtEl>
                                        <p:attrNameLst>
                                          <p:attrName>ppt_x</p:attrName>
                                        </p:attrNameLst>
                                      </p:cBhvr>
                                      <p:tavLst>
                                        <p:tav tm="0">
                                          <p:val>
                                            <p:strVal val="#ppt_x"/>
                                          </p:val>
                                        </p:tav>
                                        <p:tav tm="100000">
                                          <p:val>
                                            <p:strVal val="#ppt_x"/>
                                          </p:val>
                                        </p:tav>
                                      </p:tavLst>
                                    </p:anim>
                                    <p:anim calcmode="lin" valueType="num">
                                      <p:cBhvr>
                                        <p:cTn id="18"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1000"/>
                                        <p:tgtEl>
                                          <p:spTgt spid="17"/>
                                        </p:tgtEl>
                                      </p:cBhvr>
                                    </p:animEffect>
                                    <p:anim calcmode="lin" valueType="num">
                                      <p:cBhvr>
                                        <p:cTn id="24" dur="1000" fill="hold"/>
                                        <p:tgtEl>
                                          <p:spTgt spid="17"/>
                                        </p:tgtEl>
                                        <p:attrNameLst>
                                          <p:attrName>ppt_x</p:attrName>
                                        </p:attrNameLst>
                                      </p:cBhvr>
                                      <p:tavLst>
                                        <p:tav tm="0">
                                          <p:val>
                                            <p:strVal val="#ppt_x"/>
                                          </p:val>
                                        </p:tav>
                                        <p:tav tm="100000">
                                          <p:val>
                                            <p:strVal val="#ppt_x"/>
                                          </p:val>
                                        </p:tav>
                                      </p:tavLst>
                                    </p:anim>
                                    <p:anim calcmode="lin" valueType="num">
                                      <p:cBhvr>
                                        <p:cTn id="2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p:bldP spid="21" grpId="0" animBg="1"/>
      <p:bldP spid="1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0480" y="0"/>
            <a:ext cx="18318480" cy="10287000"/>
          </a:xfrm>
          <a:custGeom>
            <a:avLst/>
            <a:gdLst/>
            <a:ahLst/>
            <a:cxnLst/>
            <a:rect l="l" t="t" r="r" b="b"/>
            <a:pathLst>
              <a:path w="7315200" h="4114800">
                <a:moveTo>
                  <a:pt x="0" y="0"/>
                </a:moveTo>
                <a:lnTo>
                  <a:pt x="7315200" y="0"/>
                </a:lnTo>
                <a:lnTo>
                  <a:pt x="73152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2">
            <a:extLst>
              <a:ext uri="{FF2B5EF4-FFF2-40B4-BE49-F238E27FC236}">
                <a16:creationId xmlns:a16="http://schemas.microsoft.com/office/drawing/2014/main" id="{769CD25B-5D65-16B2-670E-28D08FE28198}"/>
              </a:ext>
            </a:extLst>
          </p:cNvPr>
          <p:cNvGrpSpPr/>
          <p:nvPr/>
        </p:nvGrpSpPr>
        <p:grpSpPr>
          <a:xfrm>
            <a:off x="271450" y="-425770"/>
            <a:ext cx="17483150" cy="10369869"/>
            <a:chOff x="0" y="0"/>
            <a:chExt cx="23148412" cy="14042351"/>
          </a:xfrm>
        </p:grpSpPr>
        <p:grpSp>
          <p:nvGrpSpPr>
            <p:cNvPr id="6" name="Group 3">
              <a:extLst>
                <a:ext uri="{FF2B5EF4-FFF2-40B4-BE49-F238E27FC236}">
                  <a16:creationId xmlns:a16="http://schemas.microsoft.com/office/drawing/2014/main" id="{BFB2A4AB-BD5C-6618-ED16-F6BC3B1A9DB4}"/>
                </a:ext>
              </a:extLst>
            </p:cNvPr>
            <p:cNvGrpSpPr/>
            <p:nvPr/>
          </p:nvGrpSpPr>
          <p:grpSpPr>
            <a:xfrm rot="5400000">
              <a:off x="15464691" y="11328636"/>
              <a:ext cx="4114800" cy="1312630"/>
              <a:chOff x="0" y="0"/>
              <a:chExt cx="812800" cy="259285"/>
            </a:xfrm>
          </p:grpSpPr>
          <p:sp>
            <p:nvSpPr>
              <p:cNvPr id="17" name="Freeform 4">
                <a:extLst>
                  <a:ext uri="{FF2B5EF4-FFF2-40B4-BE49-F238E27FC236}">
                    <a16:creationId xmlns:a16="http://schemas.microsoft.com/office/drawing/2014/main" id="{81F812E7-F18A-0444-7779-01DA156FEE8A}"/>
                  </a:ext>
                </a:extLst>
              </p:cNvPr>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TextBox 5">
                <a:extLst>
                  <a:ext uri="{FF2B5EF4-FFF2-40B4-BE49-F238E27FC236}">
                    <a16:creationId xmlns:a16="http://schemas.microsoft.com/office/drawing/2014/main" id="{5C8A5F48-0A63-84B6-774C-6C775F61E1B9}"/>
                  </a:ext>
                </a:extLst>
              </p:cNvPr>
              <p:cNvSpPr txBox="1"/>
              <p:nvPr/>
            </p:nvSpPr>
            <p:spPr>
              <a:xfrm>
                <a:off x="88900" y="-47625"/>
                <a:ext cx="635000" cy="30691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 name="Group 6">
              <a:extLst>
                <a:ext uri="{FF2B5EF4-FFF2-40B4-BE49-F238E27FC236}">
                  <a16:creationId xmlns:a16="http://schemas.microsoft.com/office/drawing/2014/main" id="{66BECE73-8525-3B76-FAEB-2C11B9EB8115}"/>
                </a:ext>
              </a:extLst>
            </p:cNvPr>
            <p:cNvGrpSpPr/>
            <p:nvPr/>
          </p:nvGrpSpPr>
          <p:grpSpPr>
            <a:xfrm rot="5400000">
              <a:off x="13635426" y="11230640"/>
              <a:ext cx="4114800" cy="1508622"/>
              <a:chOff x="0" y="0"/>
              <a:chExt cx="812800" cy="297999"/>
            </a:xfrm>
          </p:grpSpPr>
          <p:sp>
            <p:nvSpPr>
              <p:cNvPr id="15" name="Freeform 7">
                <a:extLst>
                  <a:ext uri="{FF2B5EF4-FFF2-40B4-BE49-F238E27FC236}">
                    <a16:creationId xmlns:a16="http://schemas.microsoft.com/office/drawing/2014/main" id="{BD19B872-57A3-E27E-4D93-89188FEC041D}"/>
                  </a:ext>
                </a:extLst>
              </p:cNvPr>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8">
                <a:extLst>
                  <a:ext uri="{FF2B5EF4-FFF2-40B4-BE49-F238E27FC236}">
                    <a16:creationId xmlns:a16="http://schemas.microsoft.com/office/drawing/2014/main" id="{86765F59-7B57-DC12-FDA2-40C99DE156DD}"/>
                  </a:ext>
                </a:extLst>
              </p:cNvPr>
              <p:cNvSpPr txBox="1"/>
              <p:nvPr/>
            </p:nvSpPr>
            <p:spPr>
              <a:xfrm>
                <a:off x="177800" y="-47625"/>
                <a:ext cx="558800" cy="345624"/>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9">
              <a:extLst>
                <a:ext uri="{FF2B5EF4-FFF2-40B4-BE49-F238E27FC236}">
                  <a16:creationId xmlns:a16="http://schemas.microsoft.com/office/drawing/2014/main" id="{7E87D606-69C0-733C-6BCF-F07145F2899C}"/>
                </a:ext>
              </a:extLst>
            </p:cNvPr>
            <p:cNvGrpSpPr/>
            <p:nvPr/>
          </p:nvGrpSpPr>
          <p:grpSpPr>
            <a:xfrm rot="5400000">
              <a:off x="11805699" y="11328636"/>
              <a:ext cx="4114800" cy="1312630"/>
              <a:chOff x="0" y="0"/>
              <a:chExt cx="812800" cy="259285"/>
            </a:xfrm>
          </p:grpSpPr>
          <p:sp>
            <p:nvSpPr>
              <p:cNvPr id="13" name="Freeform 10">
                <a:extLst>
                  <a:ext uri="{FF2B5EF4-FFF2-40B4-BE49-F238E27FC236}">
                    <a16:creationId xmlns:a16="http://schemas.microsoft.com/office/drawing/2014/main" id="{D1FA855D-824F-7274-E707-2CAFD08D1803}"/>
                  </a:ext>
                </a:extLst>
              </p:cNvPr>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1">
                <a:extLst>
                  <a:ext uri="{FF2B5EF4-FFF2-40B4-BE49-F238E27FC236}">
                    <a16:creationId xmlns:a16="http://schemas.microsoft.com/office/drawing/2014/main" id="{38E912E1-8E12-1B2E-5793-0782842F33C8}"/>
                  </a:ext>
                </a:extLst>
              </p:cNvPr>
              <p:cNvSpPr txBox="1"/>
              <p:nvPr/>
            </p:nvSpPr>
            <p:spPr>
              <a:xfrm>
                <a:off x="0" y="-47625"/>
                <a:ext cx="812800" cy="30691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12">
              <a:extLst>
                <a:ext uri="{FF2B5EF4-FFF2-40B4-BE49-F238E27FC236}">
                  <a16:creationId xmlns:a16="http://schemas.microsoft.com/office/drawing/2014/main" id="{43C10512-38E2-C7A1-BCCB-3EF7C181CEB2}"/>
                </a:ext>
              </a:extLst>
            </p:cNvPr>
            <p:cNvGrpSpPr/>
            <p:nvPr/>
          </p:nvGrpSpPr>
          <p:grpSpPr>
            <a:xfrm>
              <a:off x="0" y="1232800"/>
              <a:ext cx="23148412" cy="12809551"/>
              <a:chOff x="0" y="0"/>
              <a:chExt cx="4572526" cy="2530282"/>
            </a:xfrm>
          </p:grpSpPr>
          <p:sp>
            <p:nvSpPr>
              <p:cNvPr id="11" name="Freeform 13">
                <a:extLst>
                  <a:ext uri="{FF2B5EF4-FFF2-40B4-BE49-F238E27FC236}">
                    <a16:creationId xmlns:a16="http://schemas.microsoft.com/office/drawing/2014/main" id="{88DC1A6D-1F0E-CF20-4B09-D7BA34A7FA8A}"/>
                  </a:ext>
                </a:extLst>
              </p:cNvPr>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4">
                <a:extLst>
                  <a:ext uri="{FF2B5EF4-FFF2-40B4-BE49-F238E27FC236}">
                    <a16:creationId xmlns:a16="http://schemas.microsoft.com/office/drawing/2014/main" id="{3AF36640-B355-2E60-E8FE-4A9D25FDCE24}"/>
                  </a:ext>
                </a:extLst>
              </p:cNvPr>
              <p:cNvSpPr txBox="1"/>
              <p:nvPr/>
            </p:nvSpPr>
            <p:spPr>
              <a:xfrm>
                <a:off x="0" y="-47625"/>
                <a:ext cx="4572526" cy="2577907"/>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Freeform 15">
              <a:extLst>
                <a:ext uri="{FF2B5EF4-FFF2-40B4-BE49-F238E27FC236}">
                  <a16:creationId xmlns:a16="http://schemas.microsoft.com/office/drawing/2014/main" id="{1BD917D9-D2EC-B233-D836-451F794CE423}"/>
                </a:ext>
              </a:extLst>
            </p:cNvPr>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9" name="Rectangle: Rounded Corners 18">
            <a:extLst>
              <a:ext uri="{FF2B5EF4-FFF2-40B4-BE49-F238E27FC236}">
                <a16:creationId xmlns:a16="http://schemas.microsoft.com/office/drawing/2014/main" id="{78A80571-6A4F-7336-3387-0430986A1AA7}"/>
              </a:ext>
            </a:extLst>
          </p:cNvPr>
          <p:cNvSpPr/>
          <p:nvPr/>
        </p:nvSpPr>
        <p:spPr>
          <a:xfrm>
            <a:off x="1524000" y="2476500"/>
            <a:ext cx="15223490" cy="1844108"/>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1371600"/>
            <a:r>
              <a:rPr lang="en-US" sz="5400" b="1">
                <a:solidFill>
                  <a:prstClr val="black"/>
                </a:solidFill>
                <a:latin typeface="Cambria" panose="02040503050406030204" pitchFamily="18" charset="0"/>
                <a:ea typeface="Cambria" panose="02040503050406030204" pitchFamily="18" charset="0"/>
              </a:rPr>
              <a:t>Ý 1</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Sự</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khắc</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nghiệt</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của</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sa</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mạc</a:t>
            </a:r>
            <a:r>
              <a:rPr lang="en-US" sz="5400" b="1" dirty="0">
                <a:solidFill>
                  <a:prstClr val="black"/>
                </a:solidFill>
                <a:latin typeface="Cambria" panose="02040503050406030204" pitchFamily="18" charset="0"/>
                <a:ea typeface="Cambria" panose="02040503050406030204" pitchFamily="18" charset="0"/>
              </a:rPr>
              <a:t>.</a:t>
            </a:r>
            <a:endPar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20" name="Picture 19">
            <a:extLst>
              <a:ext uri="{FF2B5EF4-FFF2-40B4-BE49-F238E27FC236}">
                <a16:creationId xmlns:a16="http://schemas.microsoft.com/office/drawing/2014/main" id="{68CB6160-4CA3-02AB-83B1-2528F5FCCD92}"/>
              </a:ext>
            </a:extLst>
          </p:cNvPr>
          <p:cNvPicPr>
            <a:picLocks noChangeAspect="1"/>
          </p:cNvPicPr>
          <p:nvPr/>
        </p:nvPicPr>
        <p:blipFill rotWithShape="1">
          <a:blip r:embed="rId6">
            <a:extLst>
              <a:ext uri="{28A0092B-C50C-407E-A947-70E740481C1C}">
                <a14:useLocalDpi xmlns:a14="http://schemas.microsoft.com/office/drawing/2010/main" val="0"/>
              </a:ext>
            </a:extLst>
          </a:blip>
          <a:srcRect l="16" t="47434" r="-16" b="-2"/>
          <a:stretch/>
        </p:blipFill>
        <p:spPr>
          <a:xfrm>
            <a:off x="1074994" y="5571099"/>
            <a:ext cx="16693493" cy="4281672"/>
          </a:xfrm>
          <a:prstGeom prst="rect">
            <a:avLst/>
          </a:prstGeom>
        </p:spPr>
      </p:pic>
    </p:spTree>
    <p:extLst>
      <p:ext uri="{BB962C8B-B14F-4D97-AF65-F5344CB8AC3E}">
        <p14:creationId xmlns:p14="http://schemas.microsoft.com/office/powerpoint/2010/main" val="1225203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07177" y="-638654"/>
            <a:ext cx="17361309" cy="10531764"/>
            <a:chOff x="0" y="0"/>
            <a:chExt cx="23148412" cy="14042351"/>
          </a:xfrm>
        </p:grpSpPr>
        <p:grpSp>
          <p:nvGrpSpPr>
            <p:cNvPr id="3" name="Group 3"/>
            <p:cNvGrpSpPr/>
            <p:nvPr/>
          </p:nvGrpSpPr>
          <p:grpSpPr>
            <a:xfrm rot="5400000">
              <a:off x="15464691" y="11328636"/>
              <a:ext cx="4114800" cy="1312630"/>
              <a:chOff x="0" y="0"/>
              <a:chExt cx="812800" cy="259285"/>
            </a:xfrm>
          </p:grpSpPr>
          <p:sp>
            <p:nvSpPr>
              <p:cNvPr id="4"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defTabSz="1371600"/>
                <a:endParaRPr lang="en-US" sz="2700">
                  <a:solidFill>
                    <a:prstClr val="black"/>
                  </a:solidFill>
                  <a:latin typeface="Calibri"/>
                </a:endParaRPr>
              </a:p>
            </p:txBody>
          </p:sp>
          <p:sp>
            <p:nvSpPr>
              <p:cNvPr id="5" name="TextBox 5"/>
              <p:cNvSpPr txBox="1"/>
              <p:nvPr/>
            </p:nvSpPr>
            <p:spPr>
              <a:xfrm>
                <a:off x="88900" y="-47625"/>
                <a:ext cx="6350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6" name="Group 6"/>
            <p:cNvGrpSpPr/>
            <p:nvPr/>
          </p:nvGrpSpPr>
          <p:grpSpPr>
            <a:xfrm rot="5400000">
              <a:off x="13635426" y="11230640"/>
              <a:ext cx="4114800" cy="1508622"/>
              <a:chOff x="0" y="0"/>
              <a:chExt cx="812800" cy="297999"/>
            </a:xfrm>
          </p:grpSpPr>
          <p:sp>
            <p:nvSpPr>
              <p:cNvPr id="7"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defTabSz="1371600"/>
                <a:endParaRPr lang="en-US" sz="2700">
                  <a:solidFill>
                    <a:prstClr val="black"/>
                  </a:solidFill>
                  <a:latin typeface="Calibri"/>
                </a:endParaRPr>
              </a:p>
            </p:txBody>
          </p:sp>
          <p:sp>
            <p:nvSpPr>
              <p:cNvPr id="8" name="TextBox 8"/>
              <p:cNvSpPr txBox="1"/>
              <p:nvPr/>
            </p:nvSpPr>
            <p:spPr>
              <a:xfrm>
                <a:off x="177800" y="-47625"/>
                <a:ext cx="558800" cy="345624"/>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9" name="Group 9"/>
            <p:cNvGrpSpPr/>
            <p:nvPr/>
          </p:nvGrpSpPr>
          <p:grpSpPr>
            <a:xfrm rot="5400000">
              <a:off x="11805699" y="11328636"/>
              <a:ext cx="4114800" cy="1312630"/>
              <a:chOff x="0" y="0"/>
              <a:chExt cx="812800" cy="259285"/>
            </a:xfrm>
          </p:grpSpPr>
          <p:sp>
            <p:nvSpPr>
              <p:cNvPr id="10"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defTabSz="1371600"/>
                <a:endParaRPr lang="en-US" sz="2700">
                  <a:solidFill>
                    <a:prstClr val="black"/>
                  </a:solidFill>
                  <a:latin typeface="Calibri"/>
                </a:endParaRPr>
              </a:p>
            </p:txBody>
          </p:sp>
          <p:sp>
            <p:nvSpPr>
              <p:cNvPr id="11" name="TextBox 11"/>
              <p:cNvSpPr txBox="1"/>
              <p:nvPr/>
            </p:nvSpPr>
            <p:spPr>
              <a:xfrm>
                <a:off x="0" y="-47625"/>
                <a:ext cx="8128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12" name="Group 12"/>
            <p:cNvGrpSpPr/>
            <p:nvPr/>
          </p:nvGrpSpPr>
          <p:grpSpPr>
            <a:xfrm>
              <a:off x="0" y="1232800"/>
              <a:ext cx="23148412" cy="12809551"/>
              <a:chOff x="0" y="0"/>
              <a:chExt cx="4572526" cy="2530282"/>
            </a:xfrm>
          </p:grpSpPr>
          <p:sp>
            <p:nvSpPr>
              <p:cNvPr id="13"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defTabSz="1371600"/>
                <a:endParaRPr lang="en-US" sz="2700">
                  <a:solidFill>
                    <a:prstClr val="black"/>
                  </a:solidFill>
                  <a:latin typeface="Calibri"/>
                </a:endParaRPr>
              </a:p>
            </p:txBody>
          </p:sp>
          <p:sp>
            <p:nvSpPr>
              <p:cNvPr id="14" name="TextBox 14"/>
              <p:cNvSpPr txBox="1"/>
              <p:nvPr/>
            </p:nvSpPr>
            <p:spPr>
              <a:xfrm>
                <a:off x="0" y="-47625"/>
                <a:ext cx="4572526" cy="2577907"/>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sp>
          <p:nvSpPr>
            <p:cNvPr id="15"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1371600"/>
              <a:endParaRPr lang="en-US" sz="2700">
                <a:solidFill>
                  <a:prstClr val="black"/>
                </a:solidFill>
                <a:latin typeface="Calibri"/>
              </a:endParaRPr>
            </a:p>
          </p:txBody>
        </p:sp>
      </p:grpSp>
      <p:sp>
        <p:nvSpPr>
          <p:cNvPr id="16" name="Oval 15">
            <a:extLst>
              <a:ext uri="{FF2B5EF4-FFF2-40B4-BE49-F238E27FC236}">
                <a16:creationId xmlns:a16="http://schemas.microsoft.com/office/drawing/2014/main" id="{AD6C5E3B-91E7-9A13-815F-6A2C43C9E35B}"/>
              </a:ext>
            </a:extLst>
          </p:cNvPr>
          <p:cNvSpPr/>
          <p:nvPr/>
        </p:nvSpPr>
        <p:spPr>
          <a:xfrm>
            <a:off x="838200" y="1181100"/>
            <a:ext cx="1148715" cy="1148715"/>
          </a:xfrm>
          <a:prstGeom prst="ellipse">
            <a:avLst/>
          </a:prstGeom>
          <a:solidFill>
            <a:srgbClr val="FFC000"/>
          </a:solidFill>
          <a:ln w="38100">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6600" b="1" dirty="0">
                <a:solidFill>
                  <a:srgbClr val="745E59"/>
                </a:solidFill>
                <a:latin typeface="Cambria" panose="02040503050406030204" pitchFamily="18" charset="0"/>
                <a:ea typeface="Cambria" panose="02040503050406030204" pitchFamily="18" charset="0"/>
              </a:rPr>
              <a:t>2</a:t>
            </a:r>
          </a:p>
        </p:txBody>
      </p:sp>
      <p:sp>
        <p:nvSpPr>
          <p:cNvPr id="17" name="TextBox 16">
            <a:extLst>
              <a:ext uri="{FF2B5EF4-FFF2-40B4-BE49-F238E27FC236}">
                <a16:creationId xmlns:a16="http://schemas.microsoft.com/office/drawing/2014/main" id="{8CBED9C0-0299-5636-2F3A-A4825A4DC405}"/>
              </a:ext>
            </a:extLst>
          </p:cNvPr>
          <p:cNvSpPr txBox="1"/>
          <p:nvPr/>
        </p:nvSpPr>
        <p:spPr>
          <a:xfrm>
            <a:off x="1800209" y="976407"/>
            <a:ext cx="15497223" cy="1569660"/>
          </a:xfrm>
          <a:prstGeom prst="rect">
            <a:avLst/>
          </a:prstGeom>
          <a:noFill/>
        </p:spPr>
        <p:txBody>
          <a:bodyPr wrap="square">
            <a:spAutoFit/>
          </a:bodyPr>
          <a:lstStyle/>
          <a:p>
            <a:pPr algn="ctr" defTabSz="1371600"/>
            <a:r>
              <a:rPr lang="vi-VN" sz="4800" b="1" dirty="0">
                <a:solidFill>
                  <a:srgbClr val="745E59"/>
                </a:solidFill>
                <a:latin typeface="Cambria" panose="02040503050406030204" pitchFamily="18" charset="0"/>
                <a:ea typeface="Cambria" panose="02040503050406030204" pitchFamily="18" charset="0"/>
              </a:rPr>
              <a:t>Nhân vật “tôi” có cảm xúc gì khi được đến Xa-ha-ra? Cảm xúc đó được thể hiện ra sao? </a:t>
            </a:r>
            <a:endParaRPr lang="en-US" sz="4800" b="1" dirty="0">
              <a:solidFill>
                <a:srgbClr val="745E59"/>
              </a:solidFill>
              <a:latin typeface="Cambria" panose="02040503050406030204" pitchFamily="18" charset="0"/>
              <a:ea typeface="Cambria" panose="02040503050406030204" pitchFamily="18" charset="0"/>
            </a:endParaRPr>
          </a:p>
        </p:txBody>
      </p:sp>
      <p:sp>
        <p:nvSpPr>
          <p:cNvPr id="19" name="Freeform 4">
            <a:extLst>
              <a:ext uri="{FF2B5EF4-FFF2-40B4-BE49-F238E27FC236}">
                <a16:creationId xmlns:a16="http://schemas.microsoft.com/office/drawing/2014/main" id="{A450C463-8C6B-0D9B-6131-CA89116F6A41}"/>
              </a:ext>
            </a:extLst>
          </p:cNvPr>
          <p:cNvSpPr/>
          <p:nvPr/>
        </p:nvSpPr>
        <p:spPr>
          <a:xfrm>
            <a:off x="990600" y="3924300"/>
            <a:ext cx="3962400" cy="4267200"/>
          </a:xfrm>
          <a:custGeom>
            <a:avLst/>
            <a:gdLst/>
            <a:ahLst/>
            <a:cxnLst/>
            <a:rect l="l" t="t" r="r" b="b"/>
            <a:pathLst>
              <a:path w="7612380" h="8229600">
                <a:moveTo>
                  <a:pt x="0" y="0"/>
                </a:moveTo>
                <a:lnTo>
                  <a:pt x="7612380" y="0"/>
                </a:lnTo>
                <a:lnTo>
                  <a:pt x="7612380" y="8229600"/>
                </a:lnTo>
                <a:lnTo>
                  <a:pt x="0" y="8229600"/>
                </a:lnTo>
                <a:lnTo>
                  <a:pt x="0" y="0"/>
                </a:lnTo>
                <a:close/>
              </a:path>
            </a:pathLst>
          </a:custGeom>
          <a:blipFill>
            <a:blip r:embed="rId4"/>
            <a:stretch>
              <a:fillRect/>
            </a:stretch>
          </a:blipFill>
        </p:spPr>
        <p:txBody>
          <a:bodyPr/>
          <a:lstStyle/>
          <a:p>
            <a:endParaRPr lang="en-US"/>
          </a:p>
        </p:txBody>
      </p:sp>
      <p:sp>
        <p:nvSpPr>
          <p:cNvPr id="20" name="Rectangle: Rounded Corners 19">
            <a:extLst>
              <a:ext uri="{FF2B5EF4-FFF2-40B4-BE49-F238E27FC236}">
                <a16:creationId xmlns:a16="http://schemas.microsoft.com/office/drawing/2014/main" id="{FBE9B817-0D11-187D-41B1-53CAFAB87E80}"/>
              </a:ext>
            </a:extLst>
          </p:cNvPr>
          <p:cNvSpPr/>
          <p:nvPr/>
        </p:nvSpPr>
        <p:spPr>
          <a:xfrm>
            <a:off x="5943600" y="3314700"/>
            <a:ext cx="11494369" cy="5879100"/>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71500" indent="-571500" algn="just" defTabSz="1371600">
              <a:buFont typeface="Arial" panose="020B0604020202020204" pitchFamily="34" charset="0"/>
              <a:buChar char="•"/>
            </a:pPr>
            <a:r>
              <a:rPr lang="vi-VN" sz="3800" b="1" dirty="0">
                <a:solidFill>
                  <a:prstClr val="black"/>
                </a:solidFill>
                <a:latin typeface="Cambria" panose="02040503050406030204" pitchFamily="18" charset="0"/>
                <a:ea typeface="Cambria" panose="02040503050406030204" pitchFamily="18" charset="0"/>
              </a:rPr>
              <a:t>Nhân vật “tôi” phấn khích khi được đến Xa-ha-ra vì đây là sa mạc lớn nhất châu Phi, một trong những nơi hoang vu nhất địa cầu.</a:t>
            </a:r>
            <a:endParaRPr lang="en-US" sz="3800" b="1" dirty="0">
              <a:solidFill>
                <a:prstClr val="black"/>
              </a:solidFill>
              <a:latin typeface="Cambria" panose="02040503050406030204" pitchFamily="18" charset="0"/>
              <a:ea typeface="Cambria" panose="02040503050406030204" pitchFamily="18" charset="0"/>
            </a:endParaRPr>
          </a:p>
          <a:p>
            <a:pPr marL="571500" indent="-571500" algn="just" defTabSz="1371600">
              <a:buFont typeface="Arial" panose="020B0604020202020204" pitchFamily="34" charset="0"/>
              <a:buChar char="•"/>
            </a:pPr>
            <a:r>
              <a:rPr lang="vi-VN" sz="3800" b="1" dirty="0">
                <a:solidFill>
                  <a:prstClr val="black"/>
                </a:solidFill>
                <a:latin typeface="Cambria" panose="02040503050406030204" pitchFamily="18" charset="0"/>
                <a:ea typeface="Cambria" panose="02040503050406030204" pitchFamily="18" charset="0"/>
              </a:rPr>
              <a:t>Sự phấn khích thể hiện ở chi tiết nhân vật “tôi” quên cả nắng nóng vì bận thì thầm chào Xa-ha-ra, nhân vật “tôi” cảm nhận được giấc mơ đã thành sự thật vì có thể giẫm lên cát, sờ vào cát, cảm nhận cát khác biệt như thế nào với những nơi nhân vật “tôi” đã biết,….</a:t>
            </a:r>
          </a:p>
        </p:txBody>
      </p:sp>
    </p:spTree>
    <p:extLst>
      <p:ext uri="{BB962C8B-B14F-4D97-AF65-F5344CB8AC3E}">
        <p14:creationId xmlns:p14="http://schemas.microsoft.com/office/powerpoint/2010/main" val="3051589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arn(inVertical)">
                                      <p:cBhvr>
                                        <p:cTn id="1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2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22860"/>
            <a:ext cx="18288000" cy="10264140"/>
          </a:xfrm>
          <a:custGeom>
            <a:avLst/>
            <a:gdLst/>
            <a:ahLst/>
            <a:cxnLst/>
            <a:rect l="l" t="t" r="r" b="b"/>
            <a:pathLst>
              <a:path w="12934538" h="8229600">
                <a:moveTo>
                  <a:pt x="0" y="0"/>
                </a:moveTo>
                <a:lnTo>
                  <a:pt x="12934538" y="0"/>
                </a:lnTo>
                <a:lnTo>
                  <a:pt x="12934538" y="8229600"/>
                </a:lnTo>
                <a:lnTo>
                  <a:pt x="0" y="8229600"/>
                </a:lnTo>
                <a:lnTo>
                  <a:pt x="0" y="0"/>
                </a:lnTo>
                <a:close/>
              </a:path>
            </a:pathLst>
          </a:custGeom>
          <a:blipFill>
            <a:blip r:embed="rId3"/>
            <a:stretch>
              <a:fillRect/>
            </a:stretch>
          </a:blipFill>
        </p:spPr>
        <p:txBody>
          <a:bodyPr/>
          <a:lstStyle/>
          <a:p>
            <a:endParaRPr lang="en-US" dirty="0"/>
          </a:p>
        </p:txBody>
      </p:sp>
      <p:pic>
        <p:nvPicPr>
          <p:cNvPr id="3" name="Picture 2">
            <a:extLst>
              <a:ext uri="{FF2B5EF4-FFF2-40B4-BE49-F238E27FC236}">
                <a16:creationId xmlns:a16="http://schemas.microsoft.com/office/drawing/2014/main" id="{6B1C8CEA-D95C-A808-47C7-303B85166DA4}"/>
              </a:ext>
            </a:extLst>
          </p:cNvPr>
          <p:cNvPicPr>
            <a:picLocks noChangeAspect="1"/>
          </p:cNvPicPr>
          <p:nvPr/>
        </p:nvPicPr>
        <p:blipFill>
          <a:blip r:embed="rId4"/>
          <a:stretch>
            <a:fillRect/>
          </a:stretch>
        </p:blipFill>
        <p:spPr>
          <a:xfrm>
            <a:off x="4800600" y="1257300"/>
            <a:ext cx="9358052" cy="789219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0480" y="0"/>
            <a:ext cx="18318480" cy="10287000"/>
          </a:xfrm>
          <a:custGeom>
            <a:avLst/>
            <a:gdLst/>
            <a:ahLst/>
            <a:cxnLst/>
            <a:rect l="l" t="t" r="r" b="b"/>
            <a:pathLst>
              <a:path w="7315200" h="4114800">
                <a:moveTo>
                  <a:pt x="0" y="0"/>
                </a:moveTo>
                <a:lnTo>
                  <a:pt x="7315200" y="0"/>
                </a:lnTo>
                <a:lnTo>
                  <a:pt x="73152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2">
            <a:extLst>
              <a:ext uri="{FF2B5EF4-FFF2-40B4-BE49-F238E27FC236}">
                <a16:creationId xmlns:a16="http://schemas.microsoft.com/office/drawing/2014/main" id="{769CD25B-5D65-16B2-670E-28D08FE28198}"/>
              </a:ext>
            </a:extLst>
          </p:cNvPr>
          <p:cNvGrpSpPr/>
          <p:nvPr/>
        </p:nvGrpSpPr>
        <p:grpSpPr>
          <a:xfrm>
            <a:off x="271450" y="-425770"/>
            <a:ext cx="17483150" cy="10369869"/>
            <a:chOff x="0" y="0"/>
            <a:chExt cx="23148412" cy="14042351"/>
          </a:xfrm>
        </p:grpSpPr>
        <p:grpSp>
          <p:nvGrpSpPr>
            <p:cNvPr id="6" name="Group 3">
              <a:extLst>
                <a:ext uri="{FF2B5EF4-FFF2-40B4-BE49-F238E27FC236}">
                  <a16:creationId xmlns:a16="http://schemas.microsoft.com/office/drawing/2014/main" id="{BFB2A4AB-BD5C-6618-ED16-F6BC3B1A9DB4}"/>
                </a:ext>
              </a:extLst>
            </p:cNvPr>
            <p:cNvGrpSpPr/>
            <p:nvPr/>
          </p:nvGrpSpPr>
          <p:grpSpPr>
            <a:xfrm rot="5400000">
              <a:off x="15464691" y="11328636"/>
              <a:ext cx="4114800" cy="1312630"/>
              <a:chOff x="0" y="0"/>
              <a:chExt cx="812800" cy="259285"/>
            </a:xfrm>
          </p:grpSpPr>
          <p:sp>
            <p:nvSpPr>
              <p:cNvPr id="17" name="Freeform 4">
                <a:extLst>
                  <a:ext uri="{FF2B5EF4-FFF2-40B4-BE49-F238E27FC236}">
                    <a16:creationId xmlns:a16="http://schemas.microsoft.com/office/drawing/2014/main" id="{81F812E7-F18A-0444-7779-01DA156FEE8A}"/>
                  </a:ext>
                </a:extLst>
              </p:cNvPr>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TextBox 5">
                <a:extLst>
                  <a:ext uri="{FF2B5EF4-FFF2-40B4-BE49-F238E27FC236}">
                    <a16:creationId xmlns:a16="http://schemas.microsoft.com/office/drawing/2014/main" id="{5C8A5F48-0A63-84B6-774C-6C775F61E1B9}"/>
                  </a:ext>
                </a:extLst>
              </p:cNvPr>
              <p:cNvSpPr txBox="1"/>
              <p:nvPr/>
            </p:nvSpPr>
            <p:spPr>
              <a:xfrm>
                <a:off x="88900" y="-47625"/>
                <a:ext cx="635000" cy="30691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 name="Group 6">
              <a:extLst>
                <a:ext uri="{FF2B5EF4-FFF2-40B4-BE49-F238E27FC236}">
                  <a16:creationId xmlns:a16="http://schemas.microsoft.com/office/drawing/2014/main" id="{66BECE73-8525-3B76-FAEB-2C11B9EB8115}"/>
                </a:ext>
              </a:extLst>
            </p:cNvPr>
            <p:cNvGrpSpPr/>
            <p:nvPr/>
          </p:nvGrpSpPr>
          <p:grpSpPr>
            <a:xfrm rot="5400000">
              <a:off x="13635426" y="11230640"/>
              <a:ext cx="4114800" cy="1508622"/>
              <a:chOff x="0" y="0"/>
              <a:chExt cx="812800" cy="297999"/>
            </a:xfrm>
          </p:grpSpPr>
          <p:sp>
            <p:nvSpPr>
              <p:cNvPr id="15" name="Freeform 7">
                <a:extLst>
                  <a:ext uri="{FF2B5EF4-FFF2-40B4-BE49-F238E27FC236}">
                    <a16:creationId xmlns:a16="http://schemas.microsoft.com/office/drawing/2014/main" id="{BD19B872-57A3-E27E-4D93-89188FEC041D}"/>
                  </a:ext>
                </a:extLst>
              </p:cNvPr>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8">
                <a:extLst>
                  <a:ext uri="{FF2B5EF4-FFF2-40B4-BE49-F238E27FC236}">
                    <a16:creationId xmlns:a16="http://schemas.microsoft.com/office/drawing/2014/main" id="{86765F59-7B57-DC12-FDA2-40C99DE156DD}"/>
                  </a:ext>
                </a:extLst>
              </p:cNvPr>
              <p:cNvSpPr txBox="1"/>
              <p:nvPr/>
            </p:nvSpPr>
            <p:spPr>
              <a:xfrm>
                <a:off x="177800" y="-47625"/>
                <a:ext cx="558800" cy="345624"/>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9">
              <a:extLst>
                <a:ext uri="{FF2B5EF4-FFF2-40B4-BE49-F238E27FC236}">
                  <a16:creationId xmlns:a16="http://schemas.microsoft.com/office/drawing/2014/main" id="{7E87D606-69C0-733C-6BCF-F07145F2899C}"/>
                </a:ext>
              </a:extLst>
            </p:cNvPr>
            <p:cNvGrpSpPr/>
            <p:nvPr/>
          </p:nvGrpSpPr>
          <p:grpSpPr>
            <a:xfrm rot="5400000">
              <a:off x="11805699" y="11328636"/>
              <a:ext cx="4114800" cy="1312630"/>
              <a:chOff x="0" y="0"/>
              <a:chExt cx="812800" cy="259285"/>
            </a:xfrm>
          </p:grpSpPr>
          <p:sp>
            <p:nvSpPr>
              <p:cNvPr id="13" name="Freeform 10">
                <a:extLst>
                  <a:ext uri="{FF2B5EF4-FFF2-40B4-BE49-F238E27FC236}">
                    <a16:creationId xmlns:a16="http://schemas.microsoft.com/office/drawing/2014/main" id="{D1FA855D-824F-7274-E707-2CAFD08D1803}"/>
                  </a:ext>
                </a:extLst>
              </p:cNvPr>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1">
                <a:extLst>
                  <a:ext uri="{FF2B5EF4-FFF2-40B4-BE49-F238E27FC236}">
                    <a16:creationId xmlns:a16="http://schemas.microsoft.com/office/drawing/2014/main" id="{38E912E1-8E12-1B2E-5793-0782842F33C8}"/>
                  </a:ext>
                </a:extLst>
              </p:cNvPr>
              <p:cNvSpPr txBox="1"/>
              <p:nvPr/>
            </p:nvSpPr>
            <p:spPr>
              <a:xfrm>
                <a:off x="0" y="-47625"/>
                <a:ext cx="812800" cy="30691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12">
              <a:extLst>
                <a:ext uri="{FF2B5EF4-FFF2-40B4-BE49-F238E27FC236}">
                  <a16:creationId xmlns:a16="http://schemas.microsoft.com/office/drawing/2014/main" id="{43C10512-38E2-C7A1-BCCB-3EF7C181CEB2}"/>
                </a:ext>
              </a:extLst>
            </p:cNvPr>
            <p:cNvGrpSpPr/>
            <p:nvPr/>
          </p:nvGrpSpPr>
          <p:grpSpPr>
            <a:xfrm>
              <a:off x="0" y="1232800"/>
              <a:ext cx="23148412" cy="12809551"/>
              <a:chOff x="0" y="0"/>
              <a:chExt cx="4572526" cy="2530282"/>
            </a:xfrm>
          </p:grpSpPr>
          <p:sp>
            <p:nvSpPr>
              <p:cNvPr id="11" name="Freeform 13">
                <a:extLst>
                  <a:ext uri="{FF2B5EF4-FFF2-40B4-BE49-F238E27FC236}">
                    <a16:creationId xmlns:a16="http://schemas.microsoft.com/office/drawing/2014/main" id="{88DC1A6D-1F0E-CF20-4B09-D7BA34A7FA8A}"/>
                  </a:ext>
                </a:extLst>
              </p:cNvPr>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4">
                <a:extLst>
                  <a:ext uri="{FF2B5EF4-FFF2-40B4-BE49-F238E27FC236}">
                    <a16:creationId xmlns:a16="http://schemas.microsoft.com/office/drawing/2014/main" id="{3AF36640-B355-2E60-E8FE-4A9D25FDCE24}"/>
                  </a:ext>
                </a:extLst>
              </p:cNvPr>
              <p:cNvSpPr txBox="1"/>
              <p:nvPr/>
            </p:nvSpPr>
            <p:spPr>
              <a:xfrm>
                <a:off x="0" y="-47625"/>
                <a:ext cx="4572526" cy="2577907"/>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Freeform 15">
              <a:extLst>
                <a:ext uri="{FF2B5EF4-FFF2-40B4-BE49-F238E27FC236}">
                  <a16:creationId xmlns:a16="http://schemas.microsoft.com/office/drawing/2014/main" id="{1BD917D9-D2EC-B233-D836-451F794CE423}"/>
                </a:ext>
              </a:extLst>
            </p:cNvPr>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9" name="Rectangle: Rounded Corners 18">
            <a:extLst>
              <a:ext uri="{FF2B5EF4-FFF2-40B4-BE49-F238E27FC236}">
                <a16:creationId xmlns:a16="http://schemas.microsoft.com/office/drawing/2014/main" id="{78A80571-6A4F-7336-3387-0430986A1AA7}"/>
              </a:ext>
            </a:extLst>
          </p:cNvPr>
          <p:cNvSpPr/>
          <p:nvPr/>
        </p:nvSpPr>
        <p:spPr>
          <a:xfrm>
            <a:off x="1524000" y="2476500"/>
            <a:ext cx="15223490" cy="1844108"/>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1371600"/>
            <a:r>
              <a:rPr lang="en-US" sz="5400" b="1">
                <a:solidFill>
                  <a:prstClr val="black"/>
                </a:solidFill>
                <a:latin typeface="Cambria" panose="02040503050406030204" pitchFamily="18" charset="0"/>
                <a:ea typeface="Cambria" panose="02040503050406030204" pitchFamily="18" charset="0"/>
              </a:rPr>
              <a:t>Ý 2</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Cảm</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nhận</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của</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nhân</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vật</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khi</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tới</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sa</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mạc</a:t>
            </a:r>
            <a:r>
              <a:rPr lang="en-US" sz="5400" b="1" dirty="0">
                <a:solidFill>
                  <a:prstClr val="black"/>
                </a:solidFill>
                <a:latin typeface="Cambria" panose="02040503050406030204" pitchFamily="18" charset="0"/>
                <a:ea typeface="Cambria" panose="02040503050406030204" pitchFamily="18" charset="0"/>
              </a:rPr>
              <a:t>.</a:t>
            </a:r>
            <a:endPar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20" name="Picture 19">
            <a:extLst>
              <a:ext uri="{FF2B5EF4-FFF2-40B4-BE49-F238E27FC236}">
                <a16:creationId xmlns:a16="http://schemas.microsoft.com/office/drawing/2014/main" id="{68CB6160-4CA3-02AB-83B1-2528F5FCCD92}"/>
              </a:ext>
            </a:extLst>
          </p:cNvPr>
          <p:cNvPicPr>
            <a:picLocks noChangeAspect="1"/>
          </p:cNvPicPr>
          <p:nvPr/>
        </p:nvPicPr>
        <p:blipFill rotWithShape="1">
          <a:blip r:embed="rId6">
            <a:extLst>
              <a:ext uri="{28A0092B-C50C-407E-A947-70E740481C1C}">
                <a14:useLocalDpi xmlns:a14="http://schemas.microsoft.com/office/drawing/2010/main" val="0"/>
              </a:ext>
            </a:extLst>
          </a:blip>
          <a:srcRect l="16" t="47434" r="-16" b="-2"/>
          <a:stretch/>
        </p:blipFill>
        <p:spPr>
          <a:xfrm>
            <a:off x="1074994" y="5571099"/>
            <a:ext cx="16693493" cy="4281672"/>
          </a:xfrm>
          <a:prstGeom prst="rect">
            <a:avLst/>
          </a:prstGeom>
        </p:spPr>
      </p:pic>
    </p:spTree>
    <p:extLst>
      <p:ext uri="{BB962C8B-B14F-4D97-AF65-F5344CB8AC3E}">
        <p14:creationId xmlns:p14="http://schemas.microsoft.com/office/powerpoint/2010/main" val="3653216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07177" y="-638654"/>
            <a:ext cx="17361309" cy="10531764"/>
            <a:chOff x="0" y="0"/>
            <a:chExt cx="23148412" cy="14042351"/>
          </a:xfrm>
        </p:grpSpPr>
        <p:grpSp>
          <p:nvGrpSpPr>
            <p:cNvPr id="3" name="Group 3"/>
            <p:cNvGrpSpPr/>
            <p:nvPr/>
          </p:nvGrpSpPr>
          <p:grpSpPr>
            <a:xfrm rot="5400000">
              <a:off x="15464691" y="11328636"/>
              <a:ext cx="4114800" cy="1312630"/>
              <a:chOff x="0" y="0"/>
              <a:chExt cx="812800" cy="259285"/>
            </a:xfrm>
          </p:grpSpPr>
          <p:sp>
            <p:nvSpPr>
              <p:cNvPr id="4"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defTabSz="1371600"/>
                <a:endParaRPr lang="en-US" sz="2700">
                  <a:solidFill>
                    <a:prstClr val="black"/>
                  </a:solidFill>
                  <a:latin typeface="Calibri"/>
                </a:endParaRPr>
              </a:p>
            </p:txBody>
          </p:sp>
          <p:sp>
            <p:nvSpPr>
              <p:cNvPr id="5" name="TextBox 5"/>
              <p:cNvSpPr txBox="1"/>
              <p:nvPr/>
            </p:nvSpPr>
            <p:spPr>
              <a:xfrm>
                <a:off x="88900" y="-47625"/>
                <a:ext cx="6350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6" name="Group 6"/>
            <p:cNvGrpSpPr/>
            <p:nvPr/>
          </p:nvGrpSpPr>
          <p:grpSpPr>
            <a:xfrm rot="5400000">
              <a:off x="13635426" y="11230640"/>
              <a:ext cx="4114800" cy="1508622"/>
              <a:chOff x="0" y="0"/>
              <a:chExt cx="812800" cy="297999"/>
            </a:xfrm>
          </p:grpSpPr>
          <p:sp>
            <p:nvSpPr>
              <p:cNvPr id="7"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defTabSz="1371600"/>
                <a:endParaRPr lang="en-US" sz="2700">
                  <a:solidFill>
                    <a:prstClr val="black"/>
                  </a:solidFill>
                  <a:latin typeface="Calibri"/>
                </a:endParaRPr>
              </a:p>
            </p:txBody>
          </p:sp>
          <p:sp>
            <p:nvSpPr>
              <p:cNvPr id="8" name="TextBox 8"/>
              <p:cNvSpPr txBox="1"/>
              <p:nvPr/>
            </p:nvSpPr>
            <p:spPr>
              <a:xfrm>
                <a:off x="177800" y="-47625"/>
                <a:ext cx="558800" cy="345624"/>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9" name="Group 9"/>
            <p:cNvGrpSpPr/>
            <p:nvPr/>
          </p:nvGrpSpPr>
          <p:grpSpPr>
            <a:xfrm rot="5400000">
              <a:off x="11805699" y="11328636"/>
              <a:ext cx="4114800" cy="1312630"/>
              <a:chOff x="0" y="0"/>
              <a:chExt cx="812800" cy="259285"/>
            </a:xfrm>
          </p:grpSpPr>
          <p:sp>
            <p:nvSpPr>
              <p:cNvPr id="10"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defTabSz="1371600"/>
                <a:endParaRPr lang="en-US" sz="2700">
                  <a:solidFill>
                    <a:prstClr val="black"/>
                  </a:solidFill>
                  <a:latin typeface="Calibri"/>
                </a:endParaRPr>
              </a:p>
            </p:txBody>
          </p:sp>
          <p:sp>
            <p:nvSpPr>
              <p:cNvPr id="11" name="TextBox 11"/>
              <p:cNvSpPr txBox="1"/>
              <p:nvPr/>
            </p:nvSpPr>
            <p:spPr>
              <a:xfrm>
                <a:off x="0" y="-47625"/>
                <a:ext cx="8128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12" name="Group 12"/>
            <p:cNvGrpSpPr/>
            <p:nvPr/>
          </p:nvGrpSpPr>
          <p:grpSpPr>
            <a:xfrm>
              <a:off x="0" y="1232800"/>
              <a:ext cx="23148412" cy="12809551"/>
              <a:chOff x="0" y="0"/>
              <a:chExt cx="4572526" cy="2530282"/>
            </a:xfrm>
          </p:grpSpPr>
          <p:sp>
            <p:nvSpPr>
              <p:cNvPr id="13"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defTabSz="1371600"/>
                <a:endParaRPr lang="en-US" sz="2700">
                  <a:solidFill>
                    <a:prstClr val="black"/>
                  </a:solidFill>
                  <a:latin typeface="Calibri"/>
                </a:endParaRPr>
              </a:p>
            </p:txBody>
          </p:sp>
          <p:sp>
            <p:nvSpPr>
              <p:cNvPr id="14" name="TextBox 14"/>
              <p:cNvSpPr txBox="1"/>
              <p:nvPr/>
            </p:nvSpPr>
            <p:spPr>
              <a:xfrm>
                <a:off x="0" y="-47625"/>
                <a:ext cx="4572526" cy="2577907"/>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sp>
          <p:nvSpPr>
            <p:cNvPr id="15"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1371600"/>
              <a:endParaRPr lang="en-US" sz="2700">
                <a:solidFill>
                  <a:prstClr val="black"/>
                </a:solidFill>
                <a:latin typeface="Calibri"/>
              </a:endParaRPr>
            </a:p>
          </p:txBody>
        </p:sp>
      </p:grpSp>
      <p:sp>
        <p:nvSpPr>
          <p:cNvPr id="16" name="Oval 15">
            <a:extLst>
              <a:ext uri="{FF2B5EF4-FFF2-40B4-BE49-F238E27FC236}">
                <a16:creationId xmlns:a16="http://schemas.microsoft.com/office/drawing/2014/main" id="{AD6C5E3B-91E7-9A13-815F-6A2C43C9E35B}"/>
              </a:ext>
            </a:extLst>
          </p:cNvPr>
          <p:cNvSpPr/>
          <p:nvPr/>
        </p:nvSpPr>
        <p:spPr>
          <a:xfrm>
            <a:off x="1062990" y="935429"/>
            <a:ext cx="1148715" cy="1148715"/>
          </a:xfrm>
          <a:prstGeom prst="ellipse">
            <a:avLst/>
          </a:prstGeom>
          <a:solidFill>
            <a:srgbClr val="FFC000"/>
          </a:solidFill>
          <a:ln w="38100">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6600" b="1" dirty="0">
                <a:solidFill>
                  <a:srgbClr val="745E59"/>
                </a:solidFill>
                <a:latin typeface="Cambria" panose="02040503050406030204" pitchFamily="18" charset="0"/>
                <a:ea typeface="Cambria" panose="02040503050406030204" pitchFamily="18" charset="0"/>
              </a:rPr>
              <a:t>3</a:t>
            </a:r>
          </a:p>
        </p:txBody>
      </p:sp>
      <p:sp>
        <p:nvSpPr>
          <p:cNvPr id="17" name="TextBox 16">
            <a:extLst>
              <a:ext uri="{FF2B5EF4-FFF2-40B4-BE49-F238E27FC236}">
                <a16:creationId xmlns:a16="http://schemas.microsoft.com/office/drawing/2014/main" id="{8CBED9C0-0299-5636-2F3A-A4825A4DC405}"/>
              </a:ext>
            </a:extLst>
          </p:cNvPr>
          <p:cNvSpPr txBox="1"/>
          <p:nvPr/>
        </p:nvSpPr>
        <p:spPr>
          <a:xfrm>
            <a:off x="2441477" y="777790"/>
            <a:ext cx="15012134" cy="1754326"/>
          </a:xfrm>
          <a:prstGeom prst="rect">
            <a:avLst/>
          </a:prstGeom>
          <a:noFill/>
        </p:spPr>
        <p:txBody>
          <a:bodyPr wrap="square">
            <a:spAutoFit/>
          </a:bodyPr>
          <a:lstStyle/>
          <a:p>
            <a:pPr algn="ctr" defTabSz="1371600"/>
            <a:r>
              <a:rPr lang="vi-VN" sz="5400" b="1" dirty="0">
                <a:solidFill>
                  <a:srgbClr val="745E59"/>
                </a:solidFill>
                <a:latin typeface="Cambria" panose="02040503050406030204" pitchFamily="18" charset="0"/>
                <a:ea typeface="Cambria" panose="02040503050406030204" pitchFamily="18" charset="0"/>
              </a:rPr>
              <a:t>Những điều đặc biệt ở Xa-ha-ra được miêu tả như thế nào?</a:t>
            </a:r>
            <a:endParaRPr lang="en-US" sz="5400" b="1" dirty="0">
              <a:solidFill>
                <a:srgbClr val="745E59"/>
              </a:solidFill>
              <a:latin typeface="Cambria" panose="02040503050406030204" pitchFamily="18" charset="0"/>
              <a:ea typeface="Cambria" panose="02040503050406030204" pitchFamily="18" charset="0"/>
            </a:endParaRPr>
          </a:p>
        </p:txBody>
      </p:sp>
      <p:pic>
        <p:nvPicPr>
          <p:cNvPr id="21" name="Picture 20">
            <a:extLst>
              <a:ext uri="{FF2B5EF4-FFF2-40B4-BE49-F238E27FC236}">
                <a16:creationId xmlns:a16="http://schemas.microsoft.com/office/drawing/2014/main" id="{BF71BB24-EF70-3BA6-73F1-1758998EFF06}"/>
              </a:ext>
            </a:extLst>
          </p:cNvPr>
          <p:cNvPicPr>
            <a:picLocks noChangeAspect="1"/>
          </p:cNvPicPr>
          <p:nvPr/>
        </p:nvPicPr>
        <p:blipFill>
          <a:blip r:embed="rId4"/>
          <a:stretch>
            <a:fillRect/>
          </a:stretch>
        </p:blipFill>
        <p:spPr>
          <a:xfrm>
            <a:off x="3352800" y="2933700"/>
            <a:ext cx="11296433" cy="2667000"/>
          </a:xfrm>
          <a:prstGeom prst="rect">
            <a:avLst/>
          </a:prstGeom>
        </p:spPr>
      </p:pic>
    </p:spTree>
    <p:extLst>
      <p:ext uri="{BB962C8B-B14F-4D97-AF65-F5344CB8AC3E}">
        <p14:creationId xmlns:p14="http://schemas.microsoft.com/office/powerpoint/2010/main" val="12312374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07177" y="-638654"/>
            <a:ext cx="17361309" cy="10531764"/>
            <a:chOff x="0" y="0"/>
            <a:chExt cx="23148412" cy="14042351"/>
          </a:xfrm>
        </p:grpSpPr>
        <p:grpSp>
          <p:nvGrpSpPr>
            <p:cNvPr id="3" name="Group 3"/>
            <p:cNvGrpSpPr/>
            <p:nvPr/>
          </p:nvGrpSpPr>
          <p:grpSpPr>
            <a:xfrm rot="5400000">
              <a:off x="15464691" y="11328636"/>
              <a:ext cx="4114800" cy="1312630"/>
              <a:chOff x="0" y="0"/>
              <a:chExt cx="812800" cy="259285"/>
            </a:xfrm>
          </p:grpSpPr>
          <p:sp>
            <p:nvSpPr>
              <p:cNvPr id="4"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defTabSz="1371600"/>
                <a:endParaRPr lang="en-US" sz="2700">
                  <a:solidFill>
                    <a:prstClr val="black"/>
                  </a:solidFill>
                  <a:latin typeface="Calibri"/>
                </a:endParaRPr>
              </a:p>
            </p:txBody>
          </p:sp>
          <p:sp>
            <p:nvSpPr>
              <p:cNvPr id="5" name="TextBox 5"/>
              <p:cNvSpPr txBox="1"/>
              <p:nvPr/>
            </p:nvSpPr>
            <p:spPr>
              <a:xfrm>
                <a:off x="88900" y="-47625"/>
                <a:ext cx="6350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6" name="Group 6"/>
            <p:cNvGrpSpPr/>
            <p:nvPr/>
          </p:nvGrpSpPr>
          <p:grpSpPr>
            <a:xfrm rot="5400000">
              <a:off x="13635426" y="11230640"/>
              <a:ext cx="4114800" cy="1508622"/>
              <a:chOff x="0" y="0"/>
              <a:chExt cx="812800" cy="297999"/>
            </a:xfrm>
          </p:grpSpPr>
          <p:sp>
            <p:nvSpPr>
              <p:cNvPr id="7"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defTabSz="1371600"/>
                <a:endParaRPr lang="en-US" sz="2700">
                  <a:solidFill>
                    <a:prstClr val="black"/>
                  </a:solidFill>
                  <a:latin typeface="Calibri"/>
                </a:endParaRPr>
              </a:p>
            </p:txBody>
          </p:sp>
          <p:sp>
            <p:nvSpPr>
              <p:cNvPr id="8" name="TextBox 8"/>
              <p:cNvSpPr txBox="1"/>
              <p:nvPr/>
            </p:nvSpPr>
            <p:spPr>
              <a:xfrm>
                <a:off x="177800" y="-47625"/>
                <a:ext cx="558800" cy="345624"/>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9" name="Group 9"/>
            <p:cNvGrpSpPr/>
            <p:nvPr/>
          </p:nvGrpSpPr>
          <p:grpSpPr>
            <a:xfrm rot="5400000">
              <a:off x="11805699" y="11328636"/>
              <a:ext cx="4114800" cy="1312630"/>
              <a:chOff x="0" y="0"/>
              <a:chExt cx="812800" cy="259285"/>
            </a:xfrm>
          </p:grpSpPr>
          <p:sp>
            <p:nvSpPr>
              <p:cNvPr id="10"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defTabSz="1371600"/>
                <a:endParaRPr lang="en-US" sz="2700">
                  <a:solidFill>
                    <a:prstClr val="black"/>
                  </a:solidFill>
                  <a:latin typeface="Calibri"/>
                </a:endParaRPr>
              </a:p>
            </p:txBody>
          </p:sp>
          <p:sp>
            <p:nvSpPr>
              <p:cNvPr id="11" name="TextBox 11"/>
              <p:cNvSpPr txBox="1"/>
              <p:nvPr/>
            </p:nvSpPr>
            <p:spPr>
              <a:xfrm>
                <a:off x="0" y="-47625"/>
                <a:ext cx="8128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12" name="Group 12"/>
            <p:cNvGrpSpPr/>
            <p:nvPr/>
          </p:nvGrpSpPr>
          <p:grpSpPr>
            <a:xfrm>
              <a:off x="0" y="1232800"/>
              <a:ext cx="23148412" cy="12809551"/>
              <a:chOff x="0" y="0"/>
              <a:chExt cx="4572526" cy="2530282"/>
            </a:xfrm>
          </p:grpSpPr>
          <p:sp>
            <p:nvSpPr>
              <p:cNvPr id="13"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defTabSz="1371600"/>
                <a:endParaRPr lang="en-US" sz="2700">
                  <a:solidFill>
                    <a:prstClr val="black"/>
                  </a:solidFill>
                  <a:latin typeface="Calibri"/>
                </a:endParaRPr>
              </a:p>
            </p:txBody>
          </p:sp>
          <p:sp>
            <p:nvSpPr>
              <p:cNvPr id="14" name="TextBox 14"/>
              <p:cNvSpPr txBox="1"/>
              <p:nvPr/>
            </p:nvSpPr>
            <p:spPr>
              <a:xfrm>
                <a:off x="0" y="-47625"/>
                <a:ext cx="4572526" cy="2577907"/>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sp>
          <p:nvSpPr>
            <p:cNvPr id="15"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1371600"/>
              <a:endParaRPr lang="en-US" sz="2700">
                <a:solidFill>
                  <a:prstClr val="black"/>
                </a:solidFill>
                <a:latin typeface="Calibri"/>
              </a:endParaRPr>
            </a:p>
          </p:txBody>
        </p:sp>
      </p:grpSp>
      <p:pic>
        <p:nvPicPr>
          <p:cNvPr id="20" name="Picture 19">
            <a:extLst>
              <a:ext uri="{FF2B5EF4-FFF2-40B4-BE49-F238E27FC236}">
                <a16:creationId xmlns:a16="http://schemas.microsoft.com/office/drawing/2014/main" id="{435717ED-90D6-7DE0-4B01-741F6DEBFCC9}"/>
              </a:ext>
            </a:extLst>
          </p:cNvPr>
          <p:cNvPicPr>
            <a:picLocks noChangeAspect="1"/>
          </p:cNvPicPr>
          <p:nvPr/>
        </p:nvPicPr>
        <p:blipFill>
          <a:blip r:embed="rId4"/>
          <a:stretch>
            <a:fillRect/>
          </a:stretch>
        </p:blipFill>
        <p:spPr>
          <a:xfrm>
            <a:off x="1371600" y="1257300"/>
            <a:ext cx="2012496" cy="2209800"/>
          </a:xfrm>
          <a:prstGeom prst="rect">
            <a:avLst/>
          </a:prstGeom>
        </p:spPr>
      </p:pic>
      <p:sp>
        <p:nvSpPr>
          <p:cNvPr id="22" name="Rectangle: Rounded Corners 21">
            <a:extLst>
              <a:ext uri="{FF2B5EF4-FFF2-40B4-BE49-F238E27FC236}">
                <a16:creationId xmlns:a16="http://schemas.microsoft.com/office/drawing/2014/main" id="{53D02672-8F90-E9E8-B119-4F5F690D8604}"/>
              </a:ext>
            </a:extLst>
          </p:cNvPr>
          <p:cNvSpPr/>
          <p:nvPr/>
        </p:nvSpPr>
        <p:spPr>
          <a:xfrm>
            <a:off x="4038600" y="1409700"/>
            <a:ext cx="12344400" cy="1828800"/>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1600"/>
            <a:r>
              <a:rPr lang="en-US" sz="3800" b="1" dirty="0">
                <a:solidFill>
                  <a:prstClr val="black"/>
                </a:solidFill>
                <a:latin typeface="Cambria" panose="02040503050406030204" pitchFamily="18" charset="0"/>
                <a:ea typeface="Cambria" panose="02040503050406030204" pitchFamily="18" charset="0"/>
              </a:rPr>
              <a:t>N</a:t>
            </a:r>
            <a:r>
              <a:rPr lang="vi-VN" sz="3800" b="1" dirty="0">
                <a:solidFill>
                  <a:prstClr val="black"/>
                </a:solidFill>
                <a:latin typeface="Cambria" panose="02040503050406030204" pitchFamily="18" charset="0"/>
                <a:ea typeface="Cambria" panose="02040503050406030204" pitchFamily="18" charset="0"/>
              </a:rPr>
              <a:t>hiệt độ chênh lệch rất lớn giữa ngày và đêm(ngày nóng như rải lửa,</a:t>
            </a:r>
            <a:r>
              <a:rPr lang="en-US" sz="3800" b="1" dirty="0">
                <a:solidFill>
                  <a:prstClr val="black"/>
                </a:solidFill>
                <a:latin typeface="Cambria" panose="02040503050406030204" pitchFamily="18" charset="0"/>
                <a:ea typeface="Cambria" panose="02040503050406030204" pitchFamily="18" charset="0"/>
              </a:rPr>
              <a:t> </a:t>
            </a:r>
            <a:r>
              <a:rPr lang="vi-VN" sz="3800" b="1" dirty="0">
                <a:solidFill>
                  <a:prstClr val="black"/>
                </a:solidFill>
                <a:latin typeface="Cambria" panose="02040503050406030204" pitchFamily="18" charset="0"/>
                <a:ea typeface="Cambria" panose="02040503050406030204" pitchFamily="18" charset="0"/>
              </a:rPr>
              <a:t>đêm rất mát</a:t>
            </a:r>
            <a:r>
              <a:rPr lang="en-US" sz="3800" b="1" dirty="0">
                <a:solidFill>
                  <a:prstClr val="black"/>
                </a:solidFill>
                <a:latin typeface="Cambria" panose="02040503050406030204" pitchFamily="18" charset="0"/>
                <a:ea typeface="Cambria" panose="02040503050406030204" pitchFamily="18" charset="0"/>
              </a:rPr>
              <a:t>, </a:t>
            </a:r>
            <a:r>
              <a:rPr lang="vi-VN" sz="3800" b="1" dirty="0">
                <a:solidFill>
                  <a:prstClr val="black"/>
                </a:solidFill>
                <a:latin typeface="Cambria" panose="02040503050406030204" pitchFamily="18" charset="0"/>
                <a:ea typeface="Cambria" panose="02040503050406030204" pitchFamily="18" charset="0"/>
              </a:rPr>
              <a:t>thậm chí lạnh).</a:t>
            </a:r>
          </a:p>
        </p:txBody>
      </p:sp>
      <p:pic>
        <p:nvPicPr>
          <p:cNvPr id="25" name="Picture 24">
            <a:extLst>
              <a:ext uri="{FF2B5EF4-FFF2-40B4-BE49-F238E27FC236}">
                <a16:creationId xmlns:a16="http://schemas.microsoft.com/office/drawing/2014/main" id="{39EA5C42-CB30-A53A-4042-E667673384FA}"/>
              </a:ext>
            </a:extLst>
          </p:cNvPr>
          <p:cNvPicPr>
            <a:picLocks noChangeAspect="1"/>
          </p:cNvPicPr>
          <p:nvPr/>
        </p:nvPicPr>
        <p:blipFill>
          <a:blip r:embed="rId5"/>
          <a:stretch>
            <a:fillRect/>
          </a:stretch>
        </p:blipFill>
        <p:spPr>
          <a:xfrm>
            <a:off x="1447800" y="4152900"/>
            <a:ext cx="2057400" cy="1911246"/>
          </a:xfrm>
          <a:prstGeom prst="rect">
            <a:avLst/>
          </a:prstGeom>
        </p:spPr>
      </p:pic>
      <p:sp>
        <p:nvSpPr>
          <p:cNvPr id="28" name="Rectangle: Rounded Corners 27">
            <a:extLst>
              <a:ext uri="{FF2B5EF4-FFF2-40B4-BE49-F238E27FC236}">
                <a16:creationId xmlns:a16="http://schemas.microsoft.com/office/drawing/2014/main" id="{C4E0C31B-0CED-F779-75AE-915103E3E06C}"/>
              </a:ext>
            </a:extLst>
          </p:cNvPr>
          <p:cNvSpPr/>
          <p:nvPr/>
        </p:nvSpPr>
        <p:spPr>
          <a:xfrm>
            <a:off x="3962400" y="4229100"/>
            <a:ext cx="12344400" cy="1828800"/>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1600"/>
            <a:r>
              <a:rPr lang="vi-VN" sz="3800" b="1" dirty="0">
                <a:solidFill>
                  <a:prstClr val="black"/>
                </a:solidFill>
                <a:latin typeface="Cambria" panose="02040503050406030204" pitchFamily="18" charset="0"/>
                <a:ea typeface="Cambria" panose="02040503050406030204" pitchFamily="18" charset="0"/>
              </a:rPr>
              <a:t>mịn khô và rất nhỏ (mịn như bột và mỏng manh như gió bụi</a:t>
            </a:r>
            <a:r>
              <a:rPr lang="en-US" sz="3800" b="1" dirty="0">
                <a:solidFill>
                  <a:prstClr val="black"/>
                </a:solidFill>
                <a:latin typeface="Cambria" panose="02040503050406030204" pitchFamily="18" charset="0"/>
                <a:ea typeface="Cambria" panose="02040503050406030204" pitchFamily="18" charset="0"/>
              </a:rPr>
              <a:t> k</a:t>
            </a:r>
            <a:r>
              <a:rPr lang="vi-VN" sz="3800" b="1" dirty="0">
                <a:solidFill>
                  <a:prstClr val="black"/>
                </a:solidFill>
                <a:latin typeface="Cambria" panose="02040503050406030204" pitchFamily="18" charset="0"/>
                <a:ea typeface="Cambria" panose="02040503050406030204" pitchFamily="18" charset="0"/>
              </a:rPr>
              <a:t>hông to như cát Phan Thiết hay ẩm </a:t>
            </a:r>
            <a:r>
              <a:rPr lang="en-US" sz="3800" b="1" dirty="0" err="1">
                <a:solidFill>
                  <a:prstClr val="black"/>
                </a:solidFill>
                <a:latin typeface="Cambria" panose="02040503050406030204" pitchFamily="18" charset="0"/>
                <a:ea typeface="Cambria" panose="02040503050406030204" pitchFamily="18" charset="0"/>
              </a:rPr>
              <a:t>ướt</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như</a:t>
            </a:r>
            <a:r>
              <a:rPr lang="vi-VN" sz="3800" b="1" dirty="0">
                <a:solidFill>
                  <a:prstClr val="black"/>
                </a:solidFill>
                <a:latin typeface="Cambria" panose="02040503050406030204" pitchFamily="18" charset="0"/>
                <a:ea typeface="Cambria" panose="02040503050406030204" pitchFamily="18" charset="0"/>
              </a:rPr>
              <a:t> cát Sầm Sơn).</a:t>
            </a:r>
          </a:p>
        </p:txBody>
      </p:sp>
      <p:pic>
        <p:nvPicPr>
          <p:cNvPr id="30" name="Picture 29">
            <a:extLst>
              <a:ext uri="{FF2B5EF4-FFF2-40B4-BE49-F238E27FC236}">
                <a16:creationId xmlns:a16="http://schemas.microsoft.com/office/drawing/2014/main" id="{8F37F0C4-D2BB-E390-C973-35FE9050E050}"/>
              </a:ext>
            </a:extLst>
          </p:cNvPr>
          <p:cNvPicPr>
            <a:picLocks noChangeAspect="1"/>
          </p:cNvPicPr>
          <p:nvPr/>
        </p:nvPicPr>
        <p:blipFill>
          <a:blip r:embed="rId6"/>
          <a:stretch>
            <a:fillRect/>
          </a:stretch>
        </p:blipFill>
        <p:spPr>
          <a:xfrm>
            <a:off x="1371600" y="6743700"/>
            <a:ext cx="2230916" cy="2057400"/>
          </a:xfrm>
          <a:prstGeom prst="rect">
            <a:avLst/>
          </a:prstGeom>
        </p:spPr>
      </p:pic>
      <p:sp>
        <p:nvSpPr>
          <p:cNvPr id="31" name="Rectangle: Rounded Corners 30">
            <a:extLst>
              <a:ext uri="{FF2B5EF4-FFF2-40B4-BE49-F238E27FC236}">
                <a16:creationId xmlns:a16="http://schemas.microsoft.com/office/drawing/2014/main" id="{980B0865-20CD-43CB-45B9-D8ECA7B933F3}"/>
              </a:ext>
            </a:extLst>
          </p:cNvPr>
          <p:cNvSpPr/>
          <p:nvPr/>
        </p:nvSpPr>
        <p:spPr>
          <a:xfrm>
            <a:off x="3962400" y="6896100"/>
            <a:ext cx="12344400" cy="1828800"/>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1600"/>
            <a:r>
              <a:rPr lang="vi-VN" sz="3800" b="1" dirty="0">
                <a:solidFill>
                  <a:prstClr val="black"/>
                </a:solidFill>
                <a:latin typeface="Cambria" panose="02040503050406030204" pitchFamily="18" charset="0"/>
                <a:ea typeface="Cambria" panose="02040503050406030204" pitchFamily="18" charset="0"/>
              </a:rPr>
              <a:t>Cao lớn chạy rất nhanh (cao lừng lững, vô địch về chạy trên cát núi).</a:t>
            </a:r>
          </a:p>
        </p:txBody>
      </p:sp>
    </p:spTree>
    <p:extLst>
      <p:ext uri="{BB962C8B-B14F-4D97-AF65-F5344CB8AC3E}">
        <p14:creationId xmlns:p14="http://schemas.microsoft.com/office/powerpoint/2010/main" val="14407914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barn(inVertical)">
                                      <p:cBhvr>
                                        <p:cTn id="22" dur="500"/>
                                        <p:tgtEl>
                                          <p:spTgt spid="2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500"/>
                                        <p:tgtEl>
                                          <p:spTgt spid="3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barn(inVertical)">
                                      <p:cBhvr>
                                        <p:cTn id="3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8" grpId="0" animBg="1"/>
      <p:bldP spid="3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07177" y="-638654"/>
            <a:ext cx="17361309" cy="10531764"/>
            <a:chOff x="0" y="0"/>
            <a:chExt cx="23148412" cy="14042351"/>
          </a:xfrm>
        </p:grpSpPr>
        <p:grpSp>
          <p:nvGrpSpPr>
            <p:cNvPr id="3" name="Group 3"/>
            <p:cNvGrpSpPr/>
            <p:nvPr/>
          </p:nvGrpSpPr>
          <p:grpSpPr>
            <a:xfrm rot="5400000">
              <a:off x="15464691" y="11328636"/>
              <a:ext cx="4114800" cy="1312630"/>
              <a:chOff x="0" y="0"/>
              <a:chExt cx="812800" cy="259285"/>
            </a:xfrm>
          </p:grpSpPr>
          <p:sp>
            <p:nvSpPr>
              <p:cNvPr id="4"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88900" y="-47625"/>
                <a:ext cx="635000" cy="306910"/>
              </a:xfrm>
              <a:prstGeom prst="rect">
                <a:avLst/>
              </a:prstGeom>
            </p:spPr>
            <p:txBody>
              <a:bodyPr lIns="50801" tIns="50801" rIns="50801" bIns="50801" rtlCol="0" anchor="ctr"/>
              <a:lstStyle/>
              <a:p>
                <a:pPr marL="0" marR="0" lvl="0" indent="0" algn="ctr" defTabSz="914445" rtl="0" eaLnBrk="1" fontAlgn="auto" latinLnBrk="0" hangingPunct="1">
                  <a:lnSpc>
                    <a:spcPts val="26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rot="5400000">
              <a:off x="13635426" y="11230640"/>
              <a:ext cx="4114800" cy="1508622"/>
              <a:chOff x="0" y="0"/>
              <a:chExt cx="812800" cy="297999"/>
            </a:xfrm>
          </p:grpSpPr>
          <p:sp>
            <p:nvSpPr>
              <p:cNvPr id="7"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177800" y="-47625"/>
                <a:ext cx="558800" cy="345624"/>
              </a:xfrm>
              <a:prstGeom prst="rect">
                <a:avLst/>
              </a:prstGeom>
            </p:spPr>
            <p:txBody>
              <a:bodyPr lIns="50801" tIns="50801" rIns="50801" bIns="50801" rtlCol="0" anchor="ctr"/>
              <a:lstStyle/>
              <a:p>
                <a:pPr marL="0" marR="0" lvl="0" indent="0" algn="ctr" defTabSz="914445" rtl="0" eaLnBrk="1" fontAlgn="auto" latinLnBrk="0" hangingPunct="1">
                  <a:lnSpc>
                    <a:spcPts val="26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p:cNvGrpSpPr/>
            <p:nvPr/>
          </p:nvGrpSpPr>
          <p:grpSpPr>
            <a:xfrm rot="5400000">
              <a:off x="11805699" y="11328636"/>
              <a:ext cx="4114800" cy="1312630"/>
              <a:chOff x="0" y="0"/>
              <a:chExt cx="812800" cy="259285"/>
            </a:xfrm>
          </p:grpSpPr>
          <p:sp>
            <p:nvSpPr>
              <p:cNvPr id="10"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p:cNvSpPr txBox="1"/>
              <p:nvPr/>
            </p:nvSpPr>
            <p:spPr>
              <a:xfrm>
                <a:off x="0" y="-47625"/>
                <a:ext cx="812800" cy="306910"/>
              </a:xfrm>
              <a:prstGeom prst="rect">
                <a:avLst/>
              </a:prstGeom>
            </p:spPr>
            <p:txBody>
              <a:bodyPr lIns="50801" tIns="50801" rIns="50801" bIns="50801" rtlCol="0" anchor="ctr"/>
              <a:lstStyle/>
              <a:p>
                <a:pPr marL="0" marR="0" lvl="0" indent="0" algn="ctr" defTabSz="914445" rtl="0" eaLnBrk="1" fontAlgn="auto" latinLnBrk="0" hangingPunct="1">
                  <a:lnSpc>
                    <a:spcPts val="26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a:off x="0" y="1232800"/>
              <a:ext cx="23148412" cy="12809551"/>
              <a:chOff x="0" y="0"/>
              <a:chExt cx="4572526" cy="2530282"/>
            </a:xfrm>
          </p:grpSpPr>
          <p:sp>
            <p:nvSpPr>
              <p:cNvPr id="13"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0" y="-47625"/>
                <a:ext cx="4572526" cy="2577907"/>
              </a:xfrm>
              <a:prstGeom prst="rect">
                <a:avLst/>
              </a:prstGeom>
            </p:spPr>
            <p:txBody>
              <a:bodyPr lIns="50801" tIns="50801" rIns="50801" bIns="50801" rtlCol="0" anchor="ctr"/>
              <a:lstStyle/>
              <a:p>
                <a:pPr marL="0" marR="0" lvl="0" indent="0" algn="ctr" defTabSz="914445" rtl="0" eaLnBrk="1" fontAlgn="auto" latinLnBrk="0" hangingPunct="1">
                  <a:lnSpc>
                    <a:spcPts val="26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5"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7" name="Picture 16">
            <a:extLst>
              <a:ext uri="{FF2B5EF4-FFF2-40B4-BE49-F238E27FC236}">
                <a16:creationId xmlns:a16="http://schemas.microsoft.com/office/drawing/2014/main" id="{B096E333-6305-65E9-D949-C4511759A4F3}"/>
              </a:ext>
            </a:extLst>
          </p:cNvPr>
          <p:cNvPicPr>
            <a:picLocks noChangeAspect="1"/>
          </p:cNvPicPr>
          <p:nvPr/>
        </p:nvPicPr>
        <p:blipFill>
          <a:blip r:embed="rId4"/>
          <a:stretch>
            <a:fillRect/>
          </a:stretch>
        </p:blipFill>
        <p:spPr>
          <a:xfrm>
            <a:off x="914400" y="1714500"/>
            <a:ext cx="2711527" cy="2514600"/>
          </a:xfrm>
          <a:prstGeom prst="rect">
            <a:avLst/>
          </a:prstGeom>
        </p:spPr>
      </p:pic>
      <p:sp>
        <p:nvSpPr>
          <p:cNvPr id="18" name="Rectangle: Rounded Corners 17">
            <a:extLst>
              <a:ext uri="{FF2B5EF4-FFF2-40B4-BE49-F238E27FC236}">
                <a16:creationId xmlns:a16="http://schemas.microsoft.com/office/drawing/2014/main" id="{50DF0E68-5170-24BB-280E-8BE2959F22CD}"/>
              </a:ext>
            </a:extLst>
          </p:cNvPr>
          <p:cNvSpPr/>
          <p:nvPr/>
        </p:nvSpPr>
        <p:spPr>
          <a:xfrm>
            <a:off x="4038600" y="1866900"/>
            <a:ext cx="12344400" cy="2133600"/>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1600"/>
            <a:r>
              <a:rPr lang="en-US" sz="3800" b="1" dirty="0" err="1">
                <a:solidFill>
                  <a:prstClr val="black"/>
                </a:solidFill>
                <a:latin typeface="Cambria" panose="02040503050406030204" pitchFamily="18" charset="0"/>
                <a:ea typeface="Cambria" panose="02040503050406030204" pitchFamily="18" charset="0"/>
              </a:rPr>
              <a:t>Rất</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đẹp</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những</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cồn</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cát</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óng</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vàng</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vây</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quanh</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những</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cánh</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lều</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vuông</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vắn</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bầu</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trời</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nhu</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nhú</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ánh</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bình</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minh</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rồi</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rải</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nắng</a:t>
            </a:r>
            <a:r>
              <a:rPr lang="en-US" sz="3800" b="1" dirty="0">
                <a:solidFill>
                  <a:prstClr val="black"/>
                </a:solidFill>
                <a:latin typeface="Cambria" panose="02040503050406030204" pitchFamily="18" charset="0"/>
                <a:ea typeface="Cambria" panose="02040503050406030204" pitchFamily="18" charset="0"/>
              </a:rPr>
              <a:t> non </a:t>
            </a:r>
            <a:r>
              <a:rPr lang="en-US" sz="3800" b="1" dirty="0" err="1">
                <a:solidFill>
                  <a:prstClr val="black"/>
                </a:solidFill>
                <a:latin typeface="Cambria" panose="02040503050406030204" pitchFamily="18" charset="0"/>
                <a:ea typeface="Cambria" panose="02040503050406030204" pitchFamily="18" charset="0"/>
              </a:rPr>
              <a:t>lóng</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lánh</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trên</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những</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hạt</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cát</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mịn</a:t>
            </a:r>
            <a:r>
              <a:rPr lang="en-US" sz="3800" b="1" dirty="0">
                <a:solidFill>
                  <a:prstClr val="black"/>
                </a:solidFill>
                <a:latin typeface="Cambria" panose="02040503050406030204" pitchFamily="18" charset="0"/>
                <a:ea typeface="Cambria" panose="02040503050406030204" pitchFamily="18" charset="0"/>
              </a:rPr>
              <a:t>.) </a:t>
            </a:r>
            <a:endParaRPr lang="vi-VN" sz="3800" b="1" dirty="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834548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0480" y="0"/>
            <a:ext cx="18318480" cy="10287000"/>
          </a:xfrm>
          <a:custGeom>
            <a:avLst/>
            <a:gdLst/>
            <a:ahLst/>
            <a:cxnLst/>
            <a:rect l="l" t="t" r="r" b="b"/>
            <a:pathLst>
              <a:path w="7315200" h="4114800">
                <a:moveTo>
                  <a:pt x="0" y="0"/>
                </a:moveTo>
                <a:lnTo>
                  <a:pt x="7315200" y="0"/>
                </a:lnTo>
                <a:lnTo>
                  <a:pt x="73152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2">
            <a:extLst>
              <a:ext uri="{FF2B5EF4-FFF2-40B4-BE49-F238E27FC236}">
                <a16:creationId xmlns:a16="http://schemas.microsoft.com/office/drawing/2014/main" id="{769CD25B-5D65-16B2-670E-28D08FE28198}"/>
              </a:ext>
            </a:extLst>
          </p:cNvPr>
          <p:cNvGrpSpPr/>
          <p:nvPr/>
        </p:nvGrpSpPr>
        <p:grpSpPr>
          <a:xfrm>
            <a:off x="271450" y="-425770"/>
            <a:ext cx="17483150" cy="10369869"/>
            <a:chOff x="0" y="0"/>
            <a:chExt cx="23148412" cy="14042351"/>
          </a:xfrm>
        </p:grpSpPr>
        <p:grpSp>
          <p:nvGrpSpPr>
            <p:cNvPr id="6" name="Group 3">
              <a:extLst>
                <a:ext uri="{FF2B5EF4-FFF2-40B4-BE49-F238E27FC236}">
                  <a16:creationId xmlns:a16="http://schemas.microsoft.com/office/drawing/2014/main" id="{BFB2A4AB-BD5C-6618-ED16-F6BC3B1A9DB4}"/>
                </a:ext>
              </a:extLst>
            </p:cNvPr>
            <p:cNvGrpSpPr/>
            <p:nvPr/>
          </p:nvGrpSpPr>
          <p:grpSpPr>
            <a:xfrm rot="5400000">
              <a:off x="15464691" y="11328636"/>
              <a:ext cx="4114800" cy="1312630"/>
              <a:chOff x="0" y="0"/>
              <a:chExt cx="812800" cy="259285"/>
            </a:xfrm>
          </p:grpSpPr>
          <p:sp>
            <p:nvSpPr>
              <p:cNvPr id="17" name="Freeform 4">
                <a:extLst>
                  <a:ext uri="{FF2B5EF4-FFF2-40B4-BE49-F238E27FC236}">
                    <a16:creationId xmlns:a16="http://schemas.microsoft.com/office/drawing/2014/main" id="{81F812E7-F18A-0444-7779-01DA156FEE8A}"/>
                  </a:ext>
                </a:extLst>
              </p:cNvPr>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TextBox 5">
                <a:extLst>
                  <a:ext uri="{FF2B5EF4-FFF2-40B4-BE49-F238E27FC236}">
                    <a16:creationId xmlns:a16="http://schemas.microsoft.com/office/drawing/2014/main" id="{5C8A5F48-0A63-84B6-774C-6C775F61E1B9}"/>
                  </a:ext>
                </a:extLst>
              </p:cNvPr>
              <p:cNvSpPr txBox="1"/>
              <p:nvPr/>
            </p:nvSpPr>
            <p:spPr>
              <a:xfrm>
                <a:off x="88900" y="-47625"/>
                <a:ext cx="635000" cy="30691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 name="Group 6">
              <a:extLst>
                <a:ext uri="{FF2B5EF4-FFF2-40B4-BE49-F238E27FC236}">
                  <a16:creationId xmlns:a16="http://schemas.microsoft.com/office/drawing/2014/main" id="{66BECE73-8525-3B76-FAEB-2C11B9EB8115}"/>
                </a:ext>
              </a:extLst>
            </p:cNvPr>
            <p:cNvGrpSpPr/>
            <p:nvPr/>
          </p:nvGrpSpPr>
          <p:grpSpPr>
            <a:xfrm rot="5400000">
              <a:off x="13635426" y="11230640"/>
              <a:ext cx="4114800" cy="1508622"/>
              <a:chOff x="0" y="0"/>
              <a:chExt cx="812800" cy="297999"/>
            </a:xfrm>
          </p:grpSpPr>
          <p:sp>
            <p:nvSpPr>
              <p:cNvPr id="15" name="Freeform 7">
                <a:extLst>
                  <a:ext uri="{FF2B5EF4-FFF2-40B4-BE49-F238E27FC236}">
                    <a16:creationId xmlns:a16="http://schemas.microsoft.com/office/drawing/2014/main" id="{BD19B872-57A3-E27E-4D93-89188FEC041D}"/>
                  </a:ext>
                </a:extLst>
              </p:cNvPr>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8">
                <a:extLst>
                  <a:ext uri="{FF2B5EF4-FFF2-40B4-BE49-F238E27FC236}">
                    <a16:creationId xmlns:a16="http://schemas.microsoft.com/office/drawing/2014/main" id="{86765F59-7B57-DC12-FDA2-40C99DE156DD}"/>
                  </a:ext>
                </a:extLst>
              </p:cNvPr>
              <p:cNvSpPr txBox="1"/>
              <p:nvPr/>
            </p:nvSpPr>
            <p:spPr>
              <a:xfrm>
                <a:off x="177800" y="-47625"/>
                <a:ext cx="558800" cy="345624"/>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9">
              <a:extLst>
                <a:ext uri="{FF2B5EF4-FFF2-40B4-BE49-F238E27FC236}">
                  <a16:creationId xmlns:a16="http://schemas.microsoft.com/office/drawing/2014/main" id="{7E87D606-69C0-733C-6BCF-F07145F2899C}"/>
                </a:ext>
              </a:extLst>
            </p:cNvPr>
            <p:cNvGrpSpPr/>
            <p:nvPr/>
          </p:nvGrpSpPr>
          <p:grpSpPr>
            <a:xfrm rot="5400000">
              <a:off x="11805699" y="11328636"/>
              <a:ext cx="4114800" cy="1312630"/>
              <a:chOff x="0" y="0"/>
              <a:chExt cx="812800" cy="259285"/>
            </a:xfrm>
          </p:grpSpPr>
          <p:sp>
            <p:nvSpPr>
              <p:cNvPr id="13" name="Freeform 10">
                <a:extLst>
                  <a:ext uri="{FF2B5EF4-FFF2-40B4-BE49-F238E27FC236}">
                    <a16:creationId xmlns:a16="http://schemas.microsoft.com/office/drawing/2014/main" id="{D1FA855D-824F-7274-E707-2CAFD08D1803}"/>
                  </a:ext>
                </a:extLst>
              </p:cNvPr>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1">
                <a:extLst>
                  <a:ext uri="{FF2B5EF4-FFF2-40B4-BE49-F238E27FC236}">
                    <a16:creationId xmlns:a16="http://schemas.microsoft.com/office/drawing/2014/main" id="{38E912E1-8E12-1B2E-5793-0782842F33C8}"/>
                  </a:ext>
                </a:extLst>
              </p:cNvPr>
              <p:cNvSpPr txBox="1"/>
              <p:nvPr/>
            </p:nvSpPr>
            <p:spPr>
              <a:xfrm>
                <a:off x="0" y="-47625"/>
                <a:ext cx="812800" cy="30691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12">
              <a:extLst>
                <a:ext uri="{FF2B5EF4-FFF2-40B4-BE49-F238E27FC236}">
                  <a16:creationId xmlns:a16="http://schemas.microsoft.com/office/drawing/2014/main" id="{43C10512-38E2-C7A1-BCCB-3EF7C181CEB2}"/>
                </a:ext>
              </a:extLst>
            </p:cNvPr>
            <p:cNvGrpSpPr/>
            <p:nvPr/>
          </p:nvGrpSpPr>
          <p:grpSpPr>
            <a:xfrm>
              <a:off x="0" y="1232800"/>
              <a:ext cx="23148412" cy="12809551"/>
              <a:chOff x="0" y="0"/>
              <a:chExt cx="4572526" cy="2530282"/>
            </a:xfrm>
          </p:grpSpPr>
          <p:sp>
            <p:nvSpPr>
              <p:cNvPr id="11" name="Freeform 13">
                <a:extLst>
                  <a:ext uri="{FF2B5EF4-FFF2-40B4-BE49-F238E27FC236}">
                    <a16:creationId xmlns:a16="http://schemas.microsoft.com/office/drawing/2014/main" id="{88DC1A6D-1F0E-CF20-4B09-D7BA34A7FA8A}"/>
                  </a:ext>
                </a:extLst>
              </p:cNvPr>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4">
                <a:extLst>
                  <a:ext uri="{FF2B5EF4-FFF2-40B4-BE49-F238E27FC236}">
                    <a16:creationId xmlns:a16="http://schemas.microsoft.com/office/drawing/2014/main" id="{3AF36640-B355-2E60-E8FE-4A9D25FDCE24}"/>
                  </a:ext>
                </a:extLst>
              </p:cNvPr>
              <p:cNvSpPr txBox="1"/>
              <p:nvPr/>
            </p:nvSpPr>
            <p:spPr>
              <a:xfrm>
                <a:off x="0" y="-47625"/>
                <a:ext cx="4572526" cy="2577907"/>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Freeform 15">
              <a:extLst>
                <a:ext uri="{FF2B5EF4-FFF2-40B4-BE49-F238E27FC236}">
                  <a16:creationId xmlns:a16="http://schemas.microsoft.com/office/drawing/2014/main" id="{1BD917D9-D2EC-B233-D836-451F794CE423}"/>
                </a:ext>
              </a:extLst>
            </p:cNvPr>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9" name="Rectangle: Rounded Corners 18">
            <a:extLst>
              <a:ext uri="{FF2B5EF4-FFF2-40B4-BE49-F238E27FC236}">
                <a16:creationId xmlns:a16="http://schemas.microsoft.com/office/drawing/2014/main" id="{78A80571-6A4F-7336-3387-0430986A1AA7}"/>
              </a:ext>
            </a:extLst>
          </p:cNvPr>
          <p:cNvSpPr/>
          <p:nvPr/>
        </p:nvSpPr>
        <p:spPr>
          <a:xfrm>
            <a:off x="1524000" y="2476500"/>
            <a:ext cx="15223490" cy="1844108"/>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1371600"/>
            <a:r>
              <a:rPr lang="en-US" sz="5400" b="1">
                <a:solidFill>
                  <a:prstClr val="black"/>
                </a:solidFill>
                <a:latin typeface="Cambria" panose="02040503050406030204" pitchFamily="18" charset="0"/>
                <a:ea typeface="Cambria" panose="02040503050406030204" pitchFamily="18" charset="0"/>
              </a:rPr>
              <a:t>Ý 3</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Đặc</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điểm</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và</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những</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điều</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đặc</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biệt</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của</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sa</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mạc</a:t>
            </a:r>
            <a:r>
              <a:rPr lang="en-US" sz="5400" b="1" dirty="0">
                <a:solidFill>
                  <a:prstClr val="black"/>
                </a:solidFill>
                <a:latin typeface="Cambria" panose="02040503050406030204" pitchFamily="18" charset="0"/>
                <a:ea typeface="Cambria" panose="02040503050406030204" pitchFamily="18" charset="0"/>
              </a:rPr>
              <a:t>.</a:t>
            </a:r>
            <a:endPar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20" name="Picture 19">
            <a:extLst>
              <a:ext uri="{FF2B5EF4-FFF2-40B4-BE49-F238E27FC236}">
                <a16:creationId xmlns:a16="http://schemas.microsoft.com/office/drawing/2014/main" id="{68CB6160-4CA3-02AB-83B1-2528F5FCCD92}"/>
              </a:ext>
            </a:extLst>
          </p:cNvPr>
          <p:cNvPicPr>
            <a:picLocks noChangeAspect="1"/>
          </p:cNvPicPr>
          <p:nvPr/>
        </p:nvPicPr>
        <p:blipFill rotWithShape="1">
          <a:blip r:embed="rId6">
            <a:extLst>
              <a:ext uri="{28A0092B-C50C-407E-A947-70E740481C1C}">
                <a14:useLocalDpi xmlns:a14="http://schemas.microsoft.com/office/drawing/2010/main" val="0"/>
              </a:ext>
            </a:extLst>
          </a:blip>
          <a:srcRect l="16" t="47434" r="-16" b="-2"/>
          <a:stretch/>
        </p:blipFill>
        <p:spPr>
          <a:xfrm>
            <a:off x="1074994" y="5571099"/>
            <a:ext cx="16693493" cy="4281672"/>
          </a:xfrm>
          <a:prstGeom prst="rect">
            <a:avLst/>
          </a:prstGeom>
        </p:spPr>
      </p:pic>
    </p:spTree>
    <p:extLst>
      <p:ext uri="{BB962C8B-B14F-4D97-AF65-F5344CB8AC3E}">
        <p14:creationId xmlns:p14="http://schemas.microsoft.com/office/powerpoint/2010/main" val="718081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0480" y="0"/>
            <a:ext cx="18318480" cy="10287000"/>
          </a:xfrm>
          <a:custGeom>
            <a:avLst/>
            <a:gdLst/>
            <a:ahLst/>
            <a:cxnLst/>
            <a:rect l="l" t="t" r="r" b="b"/>
            <a:pathLst>
              <a:path w="7315200" h="4114800">
                <a:moveTo>
                  <a:pt x="0" y="0"/>
                </a:moveTo>
                <a:lnTo>
                  <a:pt x="7315200" y="0"/>
                </a:lnTo>
                <a:lnTo>
                  <a:pt x="73152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2">
            <a:extLst>
              <a:ext uri="{FF2B5EF4-FFF2-40B4-BE49-F238E27FC236}">
                <a16:creationId xmlns:a16="http://schemas.microsoft.com/office/drawing/2014/main" id="{769CD25B-5D65-16B2-670E-28D08FE28198}"/>
              </a:ext>
            </a:extLst>
          </p:cNvPr>
          <p:cNvGrpSpPr/>
          <p:nvPr/>
        </p:nvGrpSpPr>
        <p:grpSpPr>
          <a:xfrm>
            <a:off x="271450" y="-425770"/>
            <a:ext cx="17483150" cy="10369869"/>
            <a:chOff x="0" y="0"/>
            <a:chExt cx="23148412" cy="14042351"/>
          </a:xfrm>
        </p:grpSpPr>
        <p:grpSp>
          <p:nvGrpSpPr>
            <p:cNvPr id="6" name="Group 3">
              <a:extLst>
                <a:ext uri="{FF2B5EF4-FFF2-40B4-BE49-F238E27FC236}">
                  <a16:creationId xmlns:a16="http://schemas.microsoft.com/office/drawing/2014/main" id="{BFB2A4AB-BD5C-6618-ED16-F6BC3B1A9DB4}"/>
                </a:ext>
              </a:extLst>
            </p:cNvPr>
            <p:cNvGrpSpPr/>
            <p:nvPr/>
          </p:nvGrpSpPr>
          <p:grpSpPr>
            <a:xfrm rot="5400000">
              <a:off x="15464691" y="11328636"/>
              <a:ext cx="4114800" cy="1312630"/>
              <a:chOff x="0" y="0"/>
              <a:chExt cx="812800" cy="259285"/>
            </a:xfrm>
          </p:grpSpPr>
          <p:sp>
            <p:nvSpPr>
              <p:cNvPr id="17" name="Freeform 4">
                <a:extLst>
                  <a:ext uri="{FF2B5EF4-FFF2-40B4-BE49-F238E27FC236}">
                    <a16:creationId xmlns:a16="http://schemas.microsoft.com/office/drawing/2014/main" id="{81F812E7-F18A-0444-7779-01DA156FEE8A}"/>
                  </a:ext>
                </a:extLst>
              </p:cNvPr>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TextBox 5">
                <a:extLst>
                  <a:ext uri="{FF2B5EF4-FFF2-40B4-BE49-F238E27FC236}">
                    <a16:creationId xmlns:a16="http://schemas.microsoft.com/office/drawing/2014/main" id="{5C8A5F48-0A63-84B6-774C-6C775F61E1B9}"/>
                  </a:ext>
                </a:extLst>
              </p:cNvPr>
              <p:cNvSpPr txBox="1"/>
              <p:nvPr/>
            </p:nvSpPr>
            <p:spPr>
              <a:xfrm>
                <a:off x="88900" y="-47625"/>
                <a:ext cx="635000" cy="30691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 name="Group 6">
              <a:extLst>
                <a:ext uri="{FF2B5EF4-FFF2-40B4-BE49-F238E27FC236}">
                  <a16:creationId xmlns:a16="http://schemas.microsoft.com/office/drawing/2014/main" id="{66BECE73-8525-3B76-FAEB-2C11B9EB8115}"/>
                </a:ext>
              </a:extLst>
            </p:cNvPr>
            <p:cNvGrpSpPr/>
            <p:nvPr/>
          </p:nvGrpSpPr>
          <p:grpSpPr>
            <a:xfrm rot="5400000">
              <a:off x="13635426" y="11230640"/>
              <a:ext cx="4114800" cy="1508622"/>
              <a:chOff x="0" y="0"/>
              <a:chExt cx="812800" cy="297999"/>
            </a:xfrm>
          </p:grpSpPr>
          <p:sp>
            <p:nvSpPr>
              <p:cNvPr id="15" name="Freeform 7">
                <a:extLst>
                  <a:ext uri="{FF2B5EF4-FFF2-40B4-BE49-F238E27FC236}">
                    <a16:creationId xmlns:a16="http://schemas.microsoft.com/office/drawing/2014/main" id="{BD19B872-57A3-E27E-4D93-89188FEC041D}"/>
                  </a:ext>
                </a:extLst>
              </p:cNvPr>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8">
                <a:extLst>
                  <a:ext uri="{FF2B5EF4-FFF2-40B4-BE49-F238E27FC236}">
                    <a16:creationId xmlns:a16="http://schemas.microsoft.com/office/drawing/2014/main" id="{86765F59-7B57-DC12-FDA2-40C99DE156DD}"/>
                  </a:ext>
                </a:extLst>
              </p:cNvPr>
              <p:cNvSpPr txBox="1"/>
              <p:nvPr/>
            </p:nvSpPr>
            <p:spPr>
              <a:xfrm>
                <a:off x="177800" y="-47625"/>
                <a:ext cx="558800" cy="345624"/>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9">
              <a:extLst>
                <a:ext uri="{FF2B5EF4-FFF2-40B4-BE49-F238E27FC236}">
                  <a16:creationId xmlns:a16="http://schemas.microsoft.com/office/drawing/2014/main" id="{7E87D606-69C0-733C-6BCF-F07145F2899C}"/>
                </a:ext>
              </a:extLst>
            </p:cNvPr>
            <p:cNvGrpSpPr/>
            <p:nvPr/>
          </p:nvGrpSpPr>
          <p:grpSpPr>
            <a:xfrm rot="5400000">
              <a:off x="11805699" y="11328636"/>
              <a:ext cx="4114800" cy="1312630"/>
              <a:chOff x="0" y="0"/>
              <a:chExt cx="812800" cy="259285"/>
            </a:xfrm>
          </p:grpSpPr>
          <p:sp>
            <p:nvSpPr>
              <p:cNvPr id="13" name="Freeform 10">
                <a:extLst>
                  <a:ext uri="{FF2B5EF4-FFF2-40B4-BE49-F238E27FC236}">
                    <a16:creationId xmlns:a16="http://schemas.microsoft.com/office/drawing/2014/main" id="{D1FA855D-824F-7274-E707-2CAFD08D1803}"/>
                  </a:ext>
                </a:extLst>
              </p:cNvPr>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1">
                <a:extLst>
                  <a:ext uri="{FF2B5EF4-FFF2-40B4-BE49-F238E27FC236}">
                    <a16:creationId xmlns:a16="http://schemas.microsoft.com/office/drawing/2014/main" id="{38E912E1-8E12-1B2E-5793-0782842F33C8}"/>
                  </a:ext>
                </a:extLst>
              </p:cNvPr>
              <p:cNvSpPr txBox="1"/>
              <p:nvPr/>
            </p:nvSpPr>
            <p:spPr>
              <a:xfrm>
                <a:off x="0" y="-47625"/>
                <a:ext cx="812800" cy="30691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12">
              <a:extLst>
                <a:ext uri="{FF2B5EF4-FFF2-40B4-BE49-F238E27FC236}">
                  <a16:creationId xmlns:a16="http://schemas.microsoft.com/office/drawing/2014/main" id="{43C10512-38E2-C7A1-BCCB-3EF7C181CEB2}"/>
                </a:ext>
              </a:extLst>
            </p:cNvPr>
            <p:cNvGrpSpPr/>
            <p:nvPr/>
          </p:nvGrpSpPr>
          <p:grpSpPr>
            <a:xfrm>
              <a:off x="0" y="1232800"/>
              <a:ext cx="23148412" cy="12809551"/>
              <a:chOff x="0" y="0"/>
              <a:chExt cx="4572526" cy="2530282"/>
            </a:xfrm>
          </p:grpSpPr>
          <p:sp>
            <p:nvSpPr>
              <p:cNvPr id="11" name="Freeform 13">
                <a:extLst>
                  <a:ext uri="{FF2B5EF4-FFF2-40B4-BE49-F238E27FC236}">
                    <a16:creationId xmlns:a16="http://schemas.microsoft.com/office/drawing/2014/main" id="{88DC1A6D-1F0E-CF20-4B09-D7BA34A7FA8A}"/>
                  </a:ext>
                </a:extLst>
              </p:cNvPr>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4">
                <a:extLst>
                  <a:ext uri="{FF2B5EF4-FFF2-40B4-BE49-F238E27FC236}">
                    <a16:creationId xmlns:a16="http://schemas.microsoft.com/office/drawing/2014/main" id="{3AF36640-B355-2E60-E8FE-4A9D25FDCE24}"/>
                  </a:ext>
                </a:extLst>
              </p:cNvPr>
              <p:cNvSpPr txBox="1"/>
              <p:nvPr/>
            </p:nvSpPr>
            <p:spPr>
              <a:xfrm>
                <a:off x="0" y="-47625"/>
                <a:ext cx="4572526" cy="2577907"/>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Freeform 15">
              <a:extLst>
                <a:ext uri="{FF2B5EF4-FFF2-40B4-BE49-F238E27FC236}">
                  <a16:creationId xmlns:a16="http://schemas.microsoft.com/office/drawing/2014/main" id="{1BD917D9-D2EC-B233-D836-451F794CE423}"/>
                </a:ext>
              </a:extLst>
            </p:cNvPr>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9" name="Rectangle: Rounded Corners 18">
            <a:extLst>
              <a:ext uri="{FF2B5EF4-FFF2-40B4-BE49-F238E27FC236}">
                <a16:creationId xmlns:a16="http://schemas.microsoft.com/office/drawing/2014/main" id="{78A80571-6A4F-7336-3387-0430986A1AA7}"/>
              </a:ext>
            </a:extLst>
          </p:cNvPr>
          <p:cNvSpPr/>
          <p:nvPr/>
        </p:nvSpPr>
        <p:spPr>
          <a:xfrm>
            <a:off x="1524000" y="2476500"/>
            <a:ext cx="15223490" cy="1844108"/>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1371600"/>
            <a:r>
              <a:rPr lang="en-US" sz="5400" b="1">
                <a:solidFill>
                  <a:prstClr val="black"/>
                </a:solidFill>
                <a:latin typeface="Cambria" panose="02040503050406030204" pitchFamily="18" charset="0"/>
                <a:ea typeface="Cambria" panose="02040503050406030204" pitchFamily="18" charset="0"/>
              </a:rPr>
              <a:t>Ý 4</a:t>
            </a:r>
            <a:r>
              <a:rPr lang="en-US" sz="5400" b="1" dirty="0">
                <a:solidFill>
                  <a:prstClr val="black"/>
                </a:solidFill>
                <a:latin typeface="Cambria" panose="02040503050406030204" pitchFamily="18" charset="0"/>
                <a:ea typeface="Cambria" panose="02040503050406030204" pitchFamily="18" charset="0"/>
              </a:rPr>
              <a:t>: </a:t>
            </a:r>
            <a:r>
              <a:rPr lang="vi-VN" sz="5400" b="1" dirty="0">
                <a:solidFill>
                  <a:prstClr val="black"/>
                </a:solidFill>
                <a:latin typeface="Cambria" panose="02040503050406030204" pitchFamily="18" charset="0"/>
                <a:ea typeface="Cambria" panose="02040503050406030204" pitchFamily="18" charset="0"/>
              </a:rPr>
              <a:t>Hoạt động của con người khi tới đây.</a:t>
            </a:r>
            <a:endPar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20" name="Picture 19">
            <a:extLst>
              <a:ext uri="{FF2B5EF4-FFF2-40B4-BE49-F238E27FC236}">
                <a16:creationId xmlns:a16="http://schemas.microsoft.com/office/drawing/2014/main" id="{68CB6160-4CA3-02AB-83B1-2528F5FCCD92}"/>
              </a:ext>
            </a:extLst>
          </p:cNvPr>
          <p:cNvPicPr>
            <a:picLocks noChangeAspect="1"/>
          </p:cNvPicPr>
          <p:nvPr/>
        </p:nvPicPr>
        <p:blipFill rotWithShape="1">
          <a:blip r:embed="rId6">
            <a:extLst>
              <a:ext uri="{28A0092B-C50C-407E-A947-70E740481C1C}">
                <a14:useLocalDpi xmlns:a14="http://schemas.microsoft.com/office/drawing/2010/main" val="0"/>
              </a:ext>
            </a:extLst>
          </a:blip>
          <a:srcRect l="16" t="47434" r="-16" b="-2"/>
          <a:stretch/>
        </p:blipFill>
        <p:spPr>
          <a:xfrm>
            <a:off x="1074994" y="5571099"/>
            <a:ext cx="16693493" cy="4281672"/>
          </a:xfrm>
          <a:prstGeom prst="rect">
            <a:avLst/>
          </a:prstGeom>
        </p:spPr>
      </p:pic>
    </p:spTree>
    <p:extLst>
      <p:ext uri="{BB962C8B-B14F-4D97-AF65-F5344CB8AC3E}">
        <p14:creationId xmlns:p14="http://schemas.microsoft.com/office/powerpoint/2010/main" val="1460379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29461" y="-655799"/>
            <a:ext cx="17361309" cy="10531764"/>
            <a:chOff x="0" y="0"/>
            <a:chExt cx="23148412" cy="14042351"/>
          </a:xfrm>
        </p:grpSpPr>
        <p:grpSp>
          <p:nvGrpSpPr>
            <p:cNvPr id="3" name="Group 3"/>
            <p:cNvGrpSpPr/>
            <p:nvPr/>
          </p:nvGrpSpPr>
          <p:grpSpPr>
            <a:xfrm rot="5400000">
              <a:off x="15464691" y="11328636"/>
              <a:ext cx="4114800" cy="1312630"/>
              <a:chOff x="0" y="0"/>
              <a:chExt cx="812800" cy="259285"/>
            </a:xfrm>
          </p:grpSpPr>
          <p:sp>
            <p:nvSpPr>
              <p:cNvPr id="4"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defTabSz="1371600"/>
                <a:endParaRPr lang="en-US" sz="2700">
                  <a:solidFill>
                    <a:prstClr val="black"/>
                  </a:solidFill>
                  <a:latin typeface="Calibri"/>
                </a:endParaRPr>
              </a:p>
            </p:txBody>
          </p:sp>
          <p:sp>
            <p:nvSpPr>
              <p:cNvPr id="5" name="TextBox 5"/>
              <p:cNvSpPr txBox="1"/>
              <p:nvPr/>
            </p:nvSpPr>
            <p:spPr>
              <a:xfrm>
                <a:off x="88900" y="-47625"/>
                <a:ext cx="6350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6" name="Group 6"/>
            <p:cNvGrpSpPr/>
            <p:nvPr/>
          </p:nvGrpSpPr>
          <p:grpSpPr>
            <a:xfrm rot="5400000">
              <a:off x="13635426" y="11230640"/>
              <a:ext cx="4114800" cy="1508622"/>
              <a:chOff x="0" y="0"/>
              <a:chExt cx="812800" cy="297999"/>
            </a:xfrm>
          </p:grpSpPr>
          <p:sp>
            <p:nvSpPr>
              <p:cNvPr id="7"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defTabSz="1371600"/>
                <a:endParaRPr lang="en-US" sz="2700">
                  <a:solidFill>
                    <a:prstClr val="black"/>
                  </a:solidFill>
                  <a:latin typeface="Calibri"/>
                </a:endParaRPr>
              </a:p>
            </p:txBody>
          </p:sp>
          <p:sp>
            <p:nvSpPr>
              <p:cNvPr id="8" name="TextBox 8"/>
              <p:cNvSpPr txBox="1"/>
              <p:nvPr/>
            </p:nvSpPr>
            <p:spPr>
              <a:xfrm>
                <a:off x="177800" y="-47625"/>
                <a:ext cx="558800" cy="345624"/>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9" name="Group 9"/>
            <p:cNvGrpSpPr/>
            <p:nvPr/>
          </p:nvGrpSpPr>
          <p:grpSpPr>
            <a:xfrm rot="5400000">
              <a:off x="11805699" y="11328636"/>
              <a:ext cx="4114800" cy="1312630"/>
              <a:chOff x="0" y="0"/>
              <a:chExt cx="812800" cy="259285"/>
            </a:xfrm>
          </p:grpSpPr>
          <p:sp>
            <p:nvSpPr>
              <p:cNvPr id="10"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defTabSz="1371600"/>
                <a:endParaRPr lang="en-US" sz="2700">
                  <a:solidFill>
                    <a:prstClr val="black"/>
                  </a:solidFill>
                  <a:latin typeface="Calibri"/>
                </a:endParaRPr>
              </a:p>
            </p:txBody>
          </p:sp>
          <p:sp>
            <p:nvSpPr>
              <p:cNvPr id="11" name="TextBox 11"/>
              <p:cNvSpPr txBox="1"/>
              <p:nvPr/>
            </p:nvSpPr>
            <p:spPr>
              <a:xfrm>
                <a:off x="0" y="-47625"/>
                <a:ext cx="8128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12" name="Group 12"/>
            <p:cNvGrpSpPr/>
            <p:nvPr/>
          </p:nvGrpSpPr>
          <p:grpSpPr>
            <a:xfrm>
              <a:off x="0" y="1232800"/>
              <a:ext cx="23148412" cy="12809551"/>
              <a:chOff x="0" y="0"/>
              <a:chExt cx="4572526" cy="2530282"/>
            </a:xfrm>
          </p:grpSpPr>
          <p:sp>
            <p:nvSpPr>
              <p:cNvPr id="13"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defTabSz="1371600"/>
                <a:endParaRPr lang="en-US" sz="2700">
                  <a:solidFill>
                    <a:prstClr val="black"/>
                  </a:solidFill>
                  <a:latin typeface="Calibri"/>
                </a:endParaRPr>
              </a:p>
            </p:txBody>
          </p:sp>
          <p:sp>
            <p:nvSpPr>
              <p:cNvPr id="14" name="TextBox 14"/>
              <p:cNvSpPr txBox="1"/>
              <p:nvPr/>
            </p:nvSpPr>
            <p:spPr>
              <a:xfrm>
                <a:off x="0" y="-47625"/>
                <a:ext cx="4572526" cy="2577907"/>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sp>
          <p:nvSpPr>
            <p:cNvPr id="15"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1371600"/>
              <a:endParaRPr lang="en-US" sz="2700">
                <a:solidFill>
                  <a:prstClr val="black"/>
                </a:solidFill>
                <a:latin typeface="Calibri"/>
              </a:endParaRPr>
            </a:p>
          </p:txBody>
        </p:sp>
      </p:grpSp>
      <p:sp>
        <p:nvSpPr>
          <p:cNvPr id="16" name="Oval 15">
            <a:extLst>
              <a:ext uri="{FF2B5EF4-FFF2-40B4-BE49-F238E27FC236}">
                <a16:creationId xmlns:a16="http://schemas.microsoft.com/office/drawing/2014/main" id="{AD6C5E3B-91E7-9A13-815F-6A2C43C9E35B}"/>
              </a:ext>
            </a:extLst>
          </p:cNvPr>
          <p:cNvSpPr/>
          <p:nvPr/>
        </p:nvSpPr>
        <p:spPr>
          <a:xfrm>
            <a:off x="1371600" y="1028700"/>
            <a:ext cx="1148715" cy="1148715"/>
          </a:xfrm>
          <a:prstGeom prst="ellipse">
            <a:avLst/>
          </a:prstGeom>
          <a:solidFill>
            <a:srgbClr val="FFC000"/>
          </a:solidFill>
          <a:ln w="38100">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6600" b="1" dirty="0">
                <a:solidFill>
                  <a:srgbClr val="745E59"/>
                </a:solidFill>
                <a:latin typeface="Cambria" panose="02040503050406030204" pitchFamily="18" charset="0"/>
                <a:ea typeface="Cambria" panose="02040503050406030204" pitchFamily="18" charset="0"/>
              </a:rPr>
              <a:t>4</a:t>
            </a:r>
          </a:p>
        </p:txBody>
      </p:sp>
      <p:sp>
        <p:nvSpPr>
          <p:cNvPr id="17" name="TextBox 16">
            <a:extLst>
              <a:ext uri="{FF2B5EF4-FFF2-40B4-BE49-F238E27FC236}">
                <a16:creationId xmlns:a16="http://schemas.microsoft.com/office/drawing/2014/main" id="{8CBED9C0-0299-5636-2F3A-A4825A4DC405}"/>
              </a:ext>
            </a:extLst>
          </p:cNvPr>
          <p:cNvSpPr txBox="1"/>
          <p:nvPr/>
        </p:nvSpPr>
        <p:spPr>
          <a:xfrm>
            <a:off x="2895600" y="875735"/>
            <a:ext cx="14554200" cy="1569660"/>
          </a:xfrm>
          <a:prstGeom prst="rect">
            <a:avLst/>
          </a:prstGeom>
          <a:noFill/>
        </p:spPr>
        <p:txBody>
          <a:bodyPr wrap="square">
            <a:spAutoFit/>
          </a:bodyPr>
          <a:lstStyle/>
          <a:p>
            <a:pPr algn="ctr" defTabSz="1371600"/>
            <a:r>
              <a:rPr lang="vi-VN" sz="4800" b="1" dirty="0">
                <a:solidFill>
                  <a:srgbClr val="745E59"/>
                </a:solidFill>
                <a:latin typeface="Cambria" panose="02040503050406030204" pitchFamily="18" charset="0"/>
                <a:ea typeface="Cambria" panose="02040503050406030204" pitchFamily="18" charset="0"/>
              </a:rPr>
              <a:t>Theo em, chi tiết đoàn khách du lịch muốn nằm ngoài trời để ngắm sao cho thấy cảm xúc gì của họ? </a:t>
            </a:r>
            <a:endParaRPr lang="en-US" sz="4800" b="1" dirty="0">
              <a:solidFill>
                <a:srgbClr val="745E59"/>
              </a:solidFill>
              <a:latin typeface="Cambria" panose="02040503050406030204" pitchFamily="18" charset="0"/>
              <a:ea typeface="Cambria" panose="02040503050406030204" pitchFamily="18" charset="0"/>
            </a:endParaRPr>
          </a:p>
        </p:txBody>
      </p:sp>
      <p:sp>
        <p:nvSpPr>
          <p:cNvPr id="20" name="Rectangle: Rounded Corners 19">
            <a:extLst>
              <a:ext uri="{FF2B5EF4-FFF2-40B4-BE49-F238E27FC236}">
                <a16:creationId xmlns:a16="http://schemas.microsoft.com/office/drawing/2014/main" id="{44F4BDA8-1200-37AA-DBCB-2815F5EFEC57}"/>
              </a:ext>
            </a:extLst>
          </p:cNvPr>
          <p:cNvSpPr/>
          <p:nvPr/>
        </p:nvSpPr>
        <p:spPr>
          <a:xfrm>
            <a:off x="685800" y="3619500"/>
            <a:ext cx="11805573" cy="5069890"/>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indent="857250" algn="just" defTabSz="1371600"/>
            <a:r>
              <a:rPr lang="vi-VN" sz="4800" b="1">
                <a:solidFill>
                  <a:prstClr val="black"/>
                </a:solidFill>
                <a:latin typeface="Cambria" panose="02040503050406030204" pitchFamily="18" charset="0"/>
                <a:ea typeface="Cambria" panose="02040503050406030204" pitchFamily="18" charset="0"/>
              </a:rPr>
              <a:t>Cảm xúc của đoàn khách du lịch: Sung sướng, háo hức, muốn tận hưởng thiên nhiên, tận hưởng thời gian quý giá, không muốn bỏ lỡ bất cứ điều gì của thiên nhiên xung quanh,… </a:t>
            </a:r>
            <a:endParaRPr lang="vi-VN" sz="4800" b="1" dirty="0">
              <a:solidFill>
                <a:prstClr val="black"/>
              </a:solidFill>
              <a:latin typeface="Cambria" panose="02040503050406030204" pitchFamily="18" charset="0"/>
              <a:ea typeface="Cambria" panose="02040503050406030204" pitchFamily="18" charset="0"/>
            </a:endParaRPr>
          </a:p>
        </p:txBody>
      </p:sp>
      <p:sp>
        <p:nvSpPr>
          <p:cNvPr id="18" name="Freeform 4">
            <a:extLst>
              <a:ext uri="{FF2B5EF4-FFF2-40B4-BE49-F238E27FC236}">
                <a16:creationId xmlns:a16="http://schemas.microsoft.com/office/drawing/2014/main" id="{58ED6B07-0B3E-25A8-376B-44898C06DC2E}"/>
              </a:ext>
            </a:extLst>
          </p:cNvPr>
          <p:cNvSpPr/>
          <p:nvPr/>
        </p:nvSpPr>
        <p:spPr>
          <a:xfrm>
            <a:off x="13335000" y="4305300"/>
            <a:ext cx="3962400" cy="4267200"/>
          </a:xfrm>
          <a:custGeom>
            <a:avLst/>
            <a:gdLst/>
            <a:ahLst/>
            <a:cxnLst/>
            <a:rect l="l" t="t" r="r" b="b"/>
            <a:pathLst>
              <a:path w="7612380" h="8229600">
                <a:moveTo>
                  <a:pt x="0" y="0"/>
                </a:moveTo>
                <a:lnTo>
                  <a:pt x="7612380" y="0"/>
                </a:lnTo>
                <a:lnTo>
                  <a:pt x="7612380" y="8229600"/>
                </a:lnTo>
                <a:lnTo>
                  <a:pt x="0" y="8229600"/>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12334200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left)">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1000"/>
                                        <p:tgtEl>
                                          <p:spTgt spid="20"/>
                                        </p:tgtEl>
                                      </p:cBhvr>
                                    </p:animEffect>
                                    <p:anim calcmode="lin" valueType="num">
                                      <p:cBhvr>
                                        <p:cTn id="16" dur="1000" fill="hold"/>
                                        <p:tgtEl>
                                          <p:spTgt spid="20"/>
                                        </p:tgtEl>
                                        <p:attrNameLst>
                                          <p:attrName>ppt_x</p:attrName>
                                        </p:attrNameLst>
                                      </p:cBhvr>
                                      <p:tavLst>
                                        <p:tav tm="0">
                                          <p:val>
                                            <p:strVal val="#ppt_x"/>
                                          </p:val>
                                        </p:tav>
                                        <p:tav tm="100000">
                                          <p:val>
                                            <p:strVal val="#ppt_x"/>
                                          </p:val>
                                        </p:tav>
                                      </p:tavLst>
                                    </p:anim>
                                    <p:anim calcmode="lin" valueType="num">
                                      <p:cBhvr>
                                        <p:cTn id="17"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2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29461" y="-655799"/>
            <a:ext cx="17361309" cy="10531764"/>
            <a:chOff x="0" y="0"/>
            <a:chExt cx="23148412" cy="14042351"/>
          </a:xfrm>
        </p:grpSpPr>
        <p:grpSp>
          <p:nvGrpSpPr>
            <p:cNvPr id="3" name="Group 3"/>
            <p:cNvGrpSpPr/>
            <p:nvPr/>
          </p:nvGrpSpPr>
          <p:grpSpPr>
            <a:xfrm rot="5400000">
              <a:off x="15464691" y="11328636"/>
              <a:ext cx="4114800" cy="1312630"/>
              <a:chOff x="0" y="0"/>
              <a:chExt cx="812800" cy="259285"/>
            </a:xfrm>
          </p:grpSpPr>
          <p:sp>
            <p:nvSpPr>
              <p:cNvPr id="4"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88900" y="-47625"/>
                <a:ext cx="635000" cy="306910"/>
              </a:xfrm>
              <a:prstGeom prst="rect">
                <a:avLst/>
              </a:prstGeom>
            </p:spPr>
            <p:txBody>
              <a:bodyPr lIns="50801" tIns="50801" rIns="50801" bIns="50801" rtlCol="0" anchor="ctr"/>
              <a:lstStyle/>
              <a:p>
                <a:pPr marL="0" marR="0" lvl="0" indent="0" algn="ctr" defTabSz="914445" rtl="0" eaLnBrk="1" fontAlgn="auto" latinLnBrk="0" hangingPunct="1">
                  <a:lnSpc>
                    <a:spcPts val="26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rot="5400000">
              <a:off x="13635426" y="11230640"/>
              <a:ext cx="4114800" cy="1508622"/>
              <a:chOff x="0" y="0"/>
              <a:chExt cx="812800" cy="297999"/>
            </a:xfrm>
          </p:grpSpPr>
          <p:sp>
            <p:nvSpPr>
              <p:cNvPr id="7"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177800" y="-47625"/>
                <a:ext cx="558800" cy="345624"/>
              </a:xfrm>
              <a:prstGeom prst="rect">
                <a:avLst/>
              </a:prstGeom>
            </p:spPr>
            <p:txBody>
              <a:bodyPr lIns="50801" tIns="50801" rIns="50801" bIns="50801" rtlCol="0" anchor="ctr"/>
              <a:lstStyle/>
              <a:p>
                <a:pPr marL="0" marR="0" lvl="0" indent="0" algn="ctr" defTabSz="914445" rtl="0" eaLnBrk="1" fontAlgn="auto" latinLnBrk="0" hangingPunct="1">
                  <a:lnSpc>
                    <a:spcPts val="26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p:cNvGrpSpPr/>
            <p:nvPr/>
          </p:nvGrpSpPr>
          <p:grpSpPr>
            <a:xfrm rot="5400000">
              <a:off x="11805699" y="11328636"/>
              <a:ext cx="4114800" cy="1312630"/>
              <a:chOff x="0" y="0"/>
              <a:chExt cx="812800" cy="259285"/>
            </a:xfrm>
          </p:grpSpPr>
          <p:sp>
            <p:nvSpPr>
              <p:cNvPr id="10"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p:cNvSpPr txBox="1"/>
              <p:nvPr/>
            </p:nvSpPr>
            <p:spPr>
              <a:xfrm>
                <a:off x="0" y="-47625"/>
                <a:ext cx="812800" cy="306910"/>
              </a:xfrm>
              <a:prstGeom prst="rect">
                <a:avLst/>
              </a:prstGeom>
            </p:spPr>
            <p:txBody>
              <a:bodyPr lIns="50801" tIns="50801" rIns="50801" bIns="50801" rtlCol="0" anchor="ctr"/>
              <a:lstStyle/>
              <a:p>
                <a:pPr marL="0" marR="0" lvl="0" indent="0" algn="ctr" defTabSz="914445" rtl="0" eaLnBrk="1" fontAlgn="auto" latinLnBrk="0" hangingPunct="1">
                  <a:lnSpc>
                    <a:spcPts val="26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a:off x="0" y="1232800"/>
              <a:ext cx="23148412" cy="12809551"/>
              <a:chOff x="0" y="0"/>
              <a:chExt cx="4572526" cy="2530282"/>
            </a:xfrm>
          </p:grpSpPr>
          <p:sp>
            <p:nvSpPr>
              <p:cNvPr id="13"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0" y="-47625"/>
                <a:ext cx="4572526" cy="2577907"/>
              </a:xfrm>
              <a:prstGeom prst="rect">
                <a:avLst/>
              </a:prstGeom>
            </p:spPr>
            <p:txBody>
              <a:bodyPr lIns="50801" tIns="50801" rIns="50801" bIns="50801" rtlCol="0" anchor="ctr"/>
              <a:lstStyle/>
              <a:p>
                <a:pPr marL="0" marR="0" lvl="0" indent="0" algn="ctr" defTabSz="914445" rtl="0" eaLnBrk="1" fontAlgn="auto" latinLnBrk="0" hangingPunct="1">
                  <a:lnSpc>
                    <a:spcPts val="26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5"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grpSp>
      <p:sp>
        <p:nvSpPr>
          <p:cNvPr id="16" name="Oval 15">
            <a:extLst>
              <a:ext uri="{FF2B5EF4-FFF2-40B4-BE49-F238E27FC236}">
                <a16:creationId xmlns:a16="http://schemas.microsoft.com/office/drawing/2014/main" id="{AD6C5E3B-91E7-9A13-815F-6A2C43C9E35B}"/>
              </a:ext>
            </a:extLst>
          </p:cNvPr>
          <p:cNvSpPr/>
          <p:nvPr/>
        </p:nvSpPr>
        <p:spPr>
          <a:xfrm>
            <a:off x="1371600" y="1028700"/>
            <a:ext cx="1148715" cy="1148715"/>
          </a:xfrm>
          <a:prstGeom prst="ellipse">
            <a:avLst/>
          </a:prstGeom>
          <a:solidFill>
            <a:srgbClr val="FFC000"/>
          </a:solidFill>
          <a:ln w="38100">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745E59"/>
                </a:solidFill>
                <a:effectLst/>
                <a:uLnTx/>
                <a:uFillTx/>
                <a:latin typeface="Cambria" panose="02040503050406030204" pitchFamily="18" charset="0"/>
                <a:ea typeface="Cambria" panose="02040503050406030204" pitchFamily="18" charset="0"/>
                <a:cs typeface="+mn-cs"/>
              </a:rPr>
              <a:t>5</a:t>
            </a:r>
          </a:p>
        </p:txBody>
      </p:sp>
      <p:sp>
        <p:nvSpPr>
          <p:cNvPr id="17" name="TextBox 16">
            <a:extLst>
              <a:ext uri="{FF2B5EF4-FFF2-40B4-BE49-F238E27FC236}">
                <a16:creationId xmlns:a16="http://schemas.microsoft.com/office/drawing/2014/main" id="{8CBED9C0-0299-5636-2F3A-A4825A4DC405}"/>
              </a:ext>
            </a:extLst>
          </p:cNvPr>
          <p:cNvSpPr txBox="1"/>
          <p:nvPr/>
        </p:nvSpPr>
        <p:spPr>
          <a:xfrm>
            <a:off x="2895600" y="875735"/>
            <a:ext cx="14554200" cy="5262979"/>
          </a:xfrm>
          <a:prstGeom prst="rect">
            <a:avLst/>
          </a:prstGeom>
          <a:noFill/>
        </p:spPr>
        <p:txBody>
          <a:bodyPr wrap="square">
            <a:spAutoFit/>
          </a:bodyPr>
          <a:lstStyle/>
          <a:p>
            <a:pPr lvl="0" algn="just" defTabSz="1371600"/>
            <a:r>
              <a:rPr lang="vi-VN" sz="4800" b="1" dirty="0">
                <a:solidFill>
                  <a:srgbClr val="745E59"/>
                </a:solidFill>
                <a:latin typeface="Cambria" panose="02040503050406030204" pitchFamily="18" charset="0"/>
                <a:ea typeface="Cambria" panose="02040503050406030204" pitchFamily="18" charset="0"/>
              </a:rPr>
              <a:t>Câu cuối bài đọc cho biết điều gì? Chọn câu trả lời dưới đây và nêu ý kiến của em. </a:t>
            </a:r>
          </a:p>
          <a:p>
            <a:pPr lvl="0" algn="just" defTabSz="1371600"/>
            <a:r>
              <a:rPr lang="vi-VN" sz="4800" dirty="0">
                <a:solidFill>
                  <a:srgbClr val="745E59"/>
                </a:solidFill>
                <a:latin typeface="Cambria" panose="02040503050406030204" pitchFamily="18" charset="0"/>
                <a:ea typeface="Cambria" panose="02040503050406030204" pitchFamily="18" charset="0"/>
              </a:rPr>
              <a:t>A. Thiên nhiên quá hùng vĩ, con người quá bé nhỏ. </a:t>
            </a:r>
          </a:p>
          <a:p>
            <a:pPr lvl="0" algn="just" defTabSz="1371600"/>
            <a:r>
              <a:rPr lang="vi-VN" sz="4800" dirty="0">
                <a:solidFill>
                  <a:srgbClr val="745E59"/>
                </a:solidFill>
                <a:latin typeface="Cambria" panose="02040503050406030204" pitchFamily="18" charset="0"/>
                <a:ea typeface="Cambria" panose="02040503050406030204" pitchFamily="18" charset="0"/>
              </a:rPr>
              <a:t>B. Ở một nơi kì vĩ như Xa-ha-ra, con người chỉ cần chú ý đến cảnh sắc thiên nhiên. </a:t>
            </a:r>
          </a:p>
          <a:p>
            <a:pPr lvl="0" algn="just" defTabSz="1371600"/>
            <a:r>
              <a:rPr lang="vi-VN" sz="4800" dirty="0">
                <a:solidFill>
                  <a:srgbClr val="745E59"/>
                </a:solidFill>
                <a:latin typeface="Cambria" panose="02040503050406030204" pitchFamily="18" charset="0"/>
                <a:ea typeface="Cambria" panose="02040503050406030204" pitchFamily="18" charset="0"/>
              </a:rPr>
              <a:t>C. Thiên nhiên giúp xóa nhòa khoảng cách giữa người với người. </a:t>
            </a:r>
            <a:endParaRPr kumimoji="0" lang="en-US" sz="4800" i="0" u="none" strike="noStrike" kern="1200" cap="none" spc="0" normalizeH="0" baseline="0" noProof="0" dirty="0">
              <a:ln>
                <a:noFill/>
              </a:ln>
              <a:solidFill>
                <a:srgbClr val="745E59"/>
              </a:solidFill>
              <a:effectLst/>
              <a:uLnTx/>
              <a:uFillTx/>
              <a:latin typeface="Cambria" panose="02040503050406030204" pitchFamily="18" charset="0"/>
              <a:ea typeface="Cambria" panose="02040503050406030204" pitchFamily="18" charset="0"/>
            </a:endParaRPr>
          </a:p>
        </p:txBody>
      </p:sp>
      <p:sp>
        <p:nvSpPr>
          <p:cNvPr id="18" name="Rectangle: Rounded Corners 17">
            <a:extLst>
              <a:ext uri="{FF2B5EF4-FFF2-40B4-BE49-F238E27FC236}">
                <a16:creationId xmlns:a16="http://schemas.microsoft.com/office/drawing/2014/main" id="{24D8C141-5857-CD9C-BA5C-B1CA4B3F1AF3}"/>
              </a:ext>
            </a:extLst>
          </p:cNvPr>
          <p:cNvSpPr/>
          <p:nvPr/>
        </p:nvSpPr>
        <p:spPr>
          <a:xfrm>
            <a:off x="1676400" y="6819900"/>
            <a:ext cx="15223490" cy="1447800"/>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1371600"/>
            <a:r>
              <a:rPr lang="en-US" sz="5400" b="1" dirty="0">
                <a:solidFill>
                  <a:prstClr val="black"/>
                </a:solidFill>
                <a:latin typeface="Cambria" panose="02040503050406030204" pitchFamily="18" charset="0"/>
                <a:ea typeface="Cambria" panose="02040503050406030204" pitchFamily="18" charset="0"/>
              </a:rPr>
              <a:t>Em </a:t>
            </a:r>
            <a:r>
              <a:rPr lang="en-US" sz="5400" b="1" dirty="0" err="1">
                <a:solidFill>
                  <a:prstClr val="black"/>
                </a:solidFill>
                <a:latin typeface="Cambria" panose="02040503050406030204" pitchFamily="18" charset="0"/>
                <a:ea typeface="Cambria" panose="02040503050406030204" pitchFamily="18" charset="0"/>
              </a:rPr>
              <a:t>trả</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lời</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theo</a:t>
            </a:r>
            <a:r>
              <a:rPr lang="en-US" sz="5400" b="1" dirty="0">
                <a:solidFill>
                  <a:prstClr val="black"/>
                </a:solidFill>
                <a:latin typeface="Cambria" panose="02040503050406030204" pitchFamily="18" charset="0"/>
                <a:ea typeface="Cambria" panose="02040503050406030204" pitchFamily="18" charset="0"/>
              </a:rPr>
              <a:t> ý </a:t>
            </a:r>
            <a:r>
              <a:rPr lang="en-US" sz="5400" b="1" dirty="0" err="1">
                <a:solidFill>
                  <a:prstClr val="black"/>
                </a:solidFill>
                <a:latin typeface="Cambria" panose="02040503050406030204" pitchFamily="18" charset="0"/>
                <a:ea typeface="Cambria" panose="02040503050406030204" pitchFamily="18" charset="0"/>
              </a:rPr>
              <a:t>kiến</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của</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bản</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thân</a:t>
            </a:r>
            <a:endPar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41930406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left)">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1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19515" y="-638654"/>
            <a:ext cx="17361309" cy="10531764"/>
            <a:chOff x="0" y="0"/>
            <a:chExt cx="23148412" cy="14042351"/>
          </a:xfrm>
        </p:grpSpPr>
        <p:grpSp>
          <p:nvGrpSpPr>
            <p:cNvPr id="3" name="Group 3"/>
            <p:cNvGrpSpPr/>
            <p:nvPr/>
          </p:nvGrpSpPr>
          <p:grpSpPr>
            <a:xfrm rot="5400000">
              <a:off x="15464691" y="11328636"/>
              <a:ext cx="4114800" cy="1312630"/>
              <a:chOff x="0" y="0"/>
              <a:chExt cx="812800" cy="259285"/>
            </a:xfrm>
          </p:grpSpPr>
          <p:sp>
            <p:nvSpPr>
              <p:cNvPr id="4"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defTabSz="1371600"/>
                <a:endParaRPr lang="en-US" sz="2700">
                  <a:solidFill>
                    <a:prstClr val="black"/>
                  </a:solidFill>
                  <a:latin typeface="Calibri"/>
                </a:endParaRPr>
              </a:p>
            </p:txBody>
          </p:sp>
          <p:sp>
            <p:nvSpPr>
              <p:cNvPr id="5" name="TextBox 5"/>
              <p:cNvSpPr txBox="1"/>
              <p:nvPr/>
            </p:nvSpPr>
            <p:spPr>
              <a:xfrm>
                <a:off x="88900" y="-47625"/>
                <a:ext cx="6350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6" name="Group 6"/>
            <p:cNvGrpSpPr/>
            <p:nvPr/>
          </p:nvGrpSpPr>
          <p:grpSpPr>
            <a:xfrm rot="5400000">
              <a:off x="13635426" y="11230640"/>
              <a:ext cx="4114800" cy="1508622"/>
              <a:chOff x="0" y="0"/>
              <a:chExt cx="812800" cy="297999"/>
            </a:xfrm>
          </p:grpSpPr>
          <p:sp>
            <p:nvSpPr>
              <p:cNvPr id="7"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defTabSz="1371600"/>
                <a:endParaRPr lang="en-US" sz="2700">
                  <a:solidFill>
                    <a:prstClr val="black"/>
                  </a:solidFill>
                  <a:latin typeface="Calibri"/>
                </a:endParaRPr>
              </a:p>
            </p:txBody>
          </p:sp>
          <p:sp>
            <p:nvSpPr>
              <p:cNvPr id="8" name="TextBox 8"/>
              <p:cNvSpPr txBox="1"/>
              <p:nvPr/>
            </p:nvSpPr>
            <p:spPr>
              <a:xfrm>
                <a:off x="177800" y="-47625"/>
                <a:ext cx="558800" cy="345624"/>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9" name="Group 9"/>
            <p:cNvGrpSpPr/>
            <p:nvPr/>
          </p:nvGrpSpPr>
          <p:grpSpPr>
            <a:xfrm rot="5400000">
              <a:off x="11805699" y="11328636"/>
              <a:ext cx="4114800" cy="1312630"/>
              <a:chOff x="0" y="0"/>
              <a:chExt cx="812800" cy="259285"/>
            </a:xfrm>
          </p:grpSpPr>
          <p:sp>
            <p:nvSpPr>
              <p:cNvPr id="10"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defTabSz="1371600"/>
                <a:endParaRPr lang="en-US" sz="2700">
                  <a:solidFill>
                    <a:prstClr val="black"/>
                  </a:solidFill>
                  <a:latin typeface="Calibri"/>
                </a:endParaRPr>
              </a:p>
            </p:txBody>
          </p:sp>
          <p:sp>
            <p:nvSpPr>
              <p:cNvPr id="11" name="TextBox 11"/>
              <p:cNvSpPr txBox="1"/>
              <p:nvPr/>
            </p:nvSpPr>
            <p:spPr>
              <a:xfrm>
                <a:off x="0" y="-47625"/>
                <a:ext cx="8128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12" name="Group 12"/>
            <p:cNvGrpSpPr/>
            <p:nvPr/>
          </p:nvGrpSpPr>
          <p:grpSpPr>
            <a:xfrm>
              <a:off x="0" y="1232800"/>
              <a:ext cx="23148412" cy="12809551"/>
              <a:chOff x="0" y="0"/>
              <a:chExt cx="4572526" cy="2530282"/>
            </a:xfrm>
          </p:grpSpPr>
          <p:sp>
            <p:nvSpPr>
              <p:cNvPr id="13"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defTabSz="1371600"/>
                <a:endParaRPr lang="en-US" sz="2700">
                  <a:solidFill>
                    <a:prstClr val="black"/>
                  </a:solidFill>
                  <a:latin typeface="Calibri"/>
                </a:endParaRPr>
              </a:p>
            </p:txBody>
          </p:sp>
          <p:sp>
            <p:nvSpPr>
              <p:cNvPr id="14" name="TextBox 14"/>
              <p:cNvSpPr txBox="1"/>
              <p:nvPr/>
            </p:nvSpPr>
            <p:spPr>
              <a:xfrm>
                <a:off x="0" y="-47625"/>
                <a:ext cx="4572526" cy="2577907"/>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sp>
          <p:nvSpPr>
            <p:cNvPr id="15"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1371600"/>
              <a:endParaRPr lang="en-US" sz="2700">
                <a:solidFill>
                  <a:prstClr val="black"/>
                </a:solidFill>
                <a:latin typeface="Calibri"/>
              </a:endParaRPr>
            </a:p>
          </p:txBody>
        </p:sp>
      </p:grpSp>
      <p:sp>
        <p:nvSpPr>
          <p:cNvPr id="17" name="TextBox 16">
            <a:extLst>
              <a:ext uri="{FF2B5EF4-FFF2-40B4-BE49-F238E27FC236}">
                <a16:creationId xmlns:a16="http://schemas.microsoft.com/office/drawing/2014/main" id="{8CBED9C0-0299-5636-2F3A-A4825A4DC405}"/>
              </a:ext>
            </a:extLst>
          </p:cNvPr>
          <p:cNvSpPr txBox="1"/>
          <p:nvPr/>
        </p:nvSpPr>
        <p:spPr>
          <a:xfrm>
            <a:off x="696956" y="3200664"/>
            <a:ext cx="16894091" cy="2123658"/>
          </a:xfrm>
          <a:prstGeom prst="rect">
            <a:avLst/>
          </a:prstGeom>
          <a:solidFill>
            <a:srgbClr val="FFE07D"/>
          </a:solidFill>
        </p:spPr>
        <p:txBody>
          <a:bodyPr wrap="square">
            <a:spAutoFit/>
          </a:bodyPr>
          <a:lstStyle/>
          <a:p>
            <a:pPr indent="1028700" algn="just" defTabSz="1371600"/>
            <a:r>
              <a:rPr lang="en-US" sz="6600" b="1">
                <a:solidFill>
                  <a:srgbClr val="745E59"/>
                </a:solidFill>
                <a:latin typeface="Cambria" panose="02040503050406030204" pitchFamily="18" charset="0"/>
                <a:ea typeface="Cambria" panose="02040503050406030204" pitchFamily="18" charset="0"/>
              </a:rPr>
              <a:t>Thiên nhiên xung quanh ta vô cùng kì diệu và có vô vàn điều thú vị để khám phá.</a:t>
            </a:r>
            <a:endParaRPr lang="en-US" sz="6600" b="1" dirty="0">
              <a:solidFill>
                <a:srgbClr val="745E59"/>
              </a:solidFill>
              <a:latin typeface="Cambria" panose="02040503050406030204" pitchFamily="18" charset="0"/>
              <a:ea typeface="Cambria" panose="02040503050406030204" pitchFamily="18" charset="0"/>
            </a:endParaRPr>
          </a:p>
        </p:txBody>
      </p:sp>
      <p:pic>
        <p:nvPicPr>
          <p:cNvPr id="16" name="Picture 15">
            <a:extLst>
              <a:ext uri="{FF2B5EF4-FFF2-40B4-BE49-F238E27FC236}">
                <a16:creationId xmlns:a16="http://schemas.microsoft.com/office/drawing/2014/main" id="{8D1E601C-5160-96AF-F4AD-9E32512299EE}"/>
              </a:ext>
            </a:extLst>
          </p:cNvPr>
          <p:cNvPicPr>
            <a:picLocks noChangeAspect="1"/>
          </p:cNvPicPr>
          <p:nvPr/>
        </p:nvPicPr>
        <p:blipFill>
          <a:blip r:embed="rId4"/>
          <a:stretch>
            <a:fillRect/>
          </a:stretch>
        </p:blipFill>
        <p:spPr>
          <a:xfrm>
            <a:off x="4854209" y="758786"/>
            <a:ext cx="8934462" cy="3209822"/>
          </a:xfrm>
          <a:prstGeom prst="rect">
            <a:avLst/>
          </a:prstGeom>
        </p:spPr>
      </p:pic>
    </p:spTree>
    <p:extLst>
      <p:ext uri="{BB962C8B-B14F-4D97-AF65-F5344CB8AC3E}">
        <p14:creationId xmlns:p14="http://schemas.microsoft.com/office/powerpoint/2010/main" val="26937707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barn(inVertical)">
                                      <p:cBhvr>
                                        <p:cTn id="1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07177" y="-638654"/>
            <a:ext cx="17361309" cy="10531764"/>
            <a:chOff x="0" y="0"/>
            <a:chExt cx="23148412" cy="14042351"/>
          </a:xfrm>
        </p:grpSpPr>
        <p:grpSp>
          <p:nvGrpSpPr>
            <p:cNvPr id="3" name="Group 3"/>
            <p:cNvGrpSpPr/>
            <p:nvPr/>
          </p:nvGrpSpPr>
          <p:grpSpPr>
            <a:xfrm rot="5400000">
              <a:off x="15464691" y="11328636"/>
              <a:ext cx="4114800" cy="1312630"/>
              <a:chOff x="0" y="0"/>
              <a:chExt cx="812800" cy="259285"/>
            </a:xfrm>
          </p:grpSpPr>
          <p:sp>
            <p:nvSpPr>
              <p:cNvPr id="4"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defTabSz="1371600"/>
                <a:endParaRPr lang="en-US" sz="2700">
                  <a:solidFill>
                    <a:prstClr val="black"/>
                  </a:solidFill>
                  <a:latin typeface="Calibri"/>
                </a:endParaRPr>
              </a:p>
            </p:txBody>
          </p:sp>
          <p:sp>
            <p:nvSpPr>
              <p:cNvPr id="5" name="TextBox 5"/>
              <p:cNvSpPr txBox="1"/>
              <p:nvPr/>
            </p:nvSpPr>
            <p:spPr>
              <a:xfrm>
                <a:off x="88900" y="-47625"/>
                <a:ext cx="6350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6" name="Group 6"/>
            <p:cNvGrpSpPr/>
            <p:nvPr/>
          </p:nvGrpSpPr>
          <p:grpSpPr>
            <a:xfrm rot="5400000">
              <a:off x="13635426" y="11230640"/>
              <a:ext cx="4114800" cy="1508622"/>
              <a:chOff x="0" y="0"/>
              <a:chExt cx="812800" cy="297999"/>
            </a:xfrm>
          </p:grpSpPr>
          <p:sp>
            <p:nvSpPr>
              <p:cNvPr id="7"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defTabSz="1371600"/>
                <a:endParaRPr lang="en-US" sz="2700">
                  <a:solidFill>
                    <a:prstClr val="black"/>
                  </a:solidFill>
                  <a:latin typeface="Calibri"/>
                </a:endParaRPr>
              </a:p>
            </p:txBody>
          </p:sp>
          <p:sp>
            <p:nvSpPr>
              <p:cNvPr id="8" name="TextBox 8"/>
              <p:cNvSpPr txBox="1"/>
              <p:nvPr/>
            </p:nvSpPr>
            <p:spPr>
              <a:xfrm>
                <a:off x="177800" y="-47625"/>
                <a:ext cx="558800" cy="345624"/>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9" name="Group 9"/>
            <p:cNvGrpSpPr/>
            <p:nvPr/>
          </p:nvGrpSpPr>
          <p:grpSpPr>
            <a:xfrm rot="5400000">
              <a:off x="11805699" y="11328636"/>
              <a:ext cx="4114800" cy="1312630"/>
              <a:chOff x="0" y="0"/>
              <a:chExt cx="812800" cy="259285"/>
            </a:xfrm>
          </p:grpSpPr>
          <p:sp>
            <p:nvSpPr>
              <p:cNvPr id="10"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defTabSz="1371600"/>
                <a:endParaRPr lang="en-US" sz="2700">
                  <a:solidFill>
                    <a:prstClr val="black"/>
                  </a:solidFill>
                  <a:latin typeface="Calibri"/>
                </a:endParaRPr>
              </a:p>
            </p:txBody>
          </p:sp>
          <p:sp>
            <p:nvSpPr>
              <p:cNvPr id="11" name="TextBox 11"/>
              <p:cNvSpPr txBox="1"/>
              <p:nvPr/>
            </p:nvSpPr>
            <p:spPr>
              <a:xfrm>
                <a:off x="0" y="-47625"/>
                <a:ext cx="8128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12" name="Group 12"/>
            <p:cNvGrpSpPr/>
            <p:nvPr/>
          </p:nvGrpSpPr>
          <p:grpSpPr>
            <a:xfrm>
              <a:off x="0" y="1232800"/>
              <a:ext cx="23148412" cy="12809551"/>
              <a:chOff x="0" y="0"/>
              <a:chExt cx="4572526" cy="2530282"/>
            </a:xfrm>
          </p:grpSpPr>
          <p:sp>
            <p:nvSpPr>
              <p:cNvPr id="13"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defTabSz="1371600"/>
                <a:endParaRPr lang="en-US" sz="2700">
                  <a:solidFill>
                    <a:prstClr val="black"/>
                  </a:solidFill>
                  <a:latin typeface="Calibri"/>
                </a:endParaRPr>
              </a:p>
            </p:txBody>
          </p:sp>
          <p:sp>
            <p:nvSpPr>
              <p:cNvPr id="14" name="TextBox 14"/>
              <p:cNvSpPr txBox="1"/>
              <p:nvPr/>
            </p:nvSpPr>
            <p:spPr>
              <a:xfrm>
                <a:off x="0" y="-47625"/>
                <a:ext cx="4572526" cy="2577907"/>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sp>
          <p:nvSpPr>
            <p:cNvPr id="15"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1371600"/>
              <a:endParaRPr lang="en-US" sz="2700">
                <a:solidFill>
                  <a:prstClr val="black"/>
                </a:solidFill>
                <a:latin typeface="Calibri"/>
              </a:endParaRPr>
            </a:p>
          </p:txBody>
        </p:sp>
      </p:grpSp>
      <p:pic>
        <p:nvPicPr>
          <p:cNvPr id="17" name="Picture 16">
            <a:extLst>
              <a:ext uri="{FF2B5EF4-FFF2-40B4-BE49-F238E27FC236}">
                <a16:creationId xmlns:a16="http://schemas.microsoft.com/office/drawing/2014/main" id="{571DADCD-1997-8DDF-83B3-3E413EDF4DCE}"/>
              </a:ext>
            </a:extLst>
          </p:cNvPr>
          <p:cNvPicPr>
            <a:picLocks noChangeAspect="1"/>
          </p:cNvPicPr>
          <p:nvPr/>
        </p:nvPicPr>
        <p:blipFill>
          <a:blip r:embed="rId4"/>
          <a:stretch>
            <a:fillRect/>
          </a:stretch>
        </p:blipFill>
        <p:spPr>
          <a:xfrm>
            <a:off x="1307233" y="509232"/>
            <a:ext cx="16177139" cy="2670279"/>
          </a:xfrm>
          <a:prstGeom prst="rect">
            <a:avLst/>
          </a:prstGeom>
        </p:spPr>
      </p:pic>
      <p:pic>
        <p:nvPicPr>
          <p:cNvPr id="16" name="Picture 15">
            <a:extLst>
              <a:ext uri="{FF2B5EF4-FFF2-40B4-BE49-F238E27FC236}">
                <a16:creationId xmlns:a16="http://schemas.microsoft.com/office/drawing/2014/main" id="{BF5885BA-8E3C-1570-2CF8-220A5842E506}"/>
              </a:ext>
            </a:extLst>
          </p:cNvPr>
          <p:cNvPicPr>
            <a:picLocks noChangeAspect="1"/>
          </p:cNvPicPr>
          <p:nvPr/>
        </p:nvPicPr>
        <p:blipFill>
          <a:blip r:embed="rId5"/>
          <a:stretch>
            <a:fillRect/>
          </a:stretch>
        </p:blipFill>
        <p:spPr>
          <a:xfrm>
            <a:off x="3657599" y="3009900"/>
            <a:ext cx="11376891" cy="5943600"/>
          </a:xfrm>
          <a:prstGeom prst="rect">
            <a:avLst/>
          </a:prstGeom>
        </p:spPr>
      </p:pic>
    </p:spTree>
    <p:extLst>
      <p:ext uri="{BB962C8B-B14F-4D97-AF65-F5344CB8AC3E}">
        <p14:creationId xmlns:p14="http://schemas.microsoft.com/office/powerpoint/2010/main" val="11256815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Free CopyrightFree Desert Sand Dunes Footage  Download Free Clips_v720P">
            <a:hlinkClick r:id="" action="ppaction://media"/>
            <a:extLst>
              <a:ext uri="{FF2B5EF4-FFF2-40B4-BE49-F238E27FC236}">
                <a16:creationId xmlns:a16="http://schemas.microsoft.com/office/drawing/2014/main" id="{0620DBAB-5770-B759-C2BD-3105712A6F7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8288000" cy="10287000"/>
          </a:xfrm>
          <a:prstGeom prst="rect">
            <a:avLst/>
          </a:prstGeom>
        </p:spPr>
      </p:pic>
    </p:spTree>
    <p:extLst>
      <p:ext uri="{BB962C8B-B14F-4D97-AF65-F5344CB8AC3E}">
        <p14:creationId xmlns:p14="http://schemas.microsoft.com/office/powerpoint/2010/main" val="2571948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67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0480" y="0"/>
            <a:ext cx="18318480" cy="10287000"/>
          </a:xfrm>
          <a:custGeom>
            <a:avLst/>
            <a:gdLst/>
            <a:ahLst/>
            <a:cxnLst/>
            <a:rect l="l" t="t" r="r" b="b"/>
            <a:pathLst>
              <a:path w="7315200" h="4114800">
                <a:moveTo>
                  <a:pt x="0" y="0"/>
                </a:moveTo>
                <a:lnTo>
                  <a:pt x="7315200" y="0"/>
                </a:lnTo>
                <a:lnTo>
                  <a:pt x="73152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2">
            <a:extLst>
              <a:ext uri="{FF2B5EF4-FFF2-40B4-BE49-F238E27FC236}">
                <a16:creationId xmlns:a16="http://schemas.microsoft.com/office/drawing/2014/main" id="{769CD25B-5D65-16B2-670E-28D08FE28198}"/>
              </a:ext>
            </a:extLst>
          </p:cNvPr>
          <p:cNvGrpSpPr/>
          <p:nvPr/>
        </p:nvGrpSpPr>
        <p:grpSpPr>
          <a:xfrm>
            <a:off x="271450" y="-425770"/>
            <a:ext cx="17483150" cy="10369869"/>
            <a:chOff x="0" y="0"/>
            <a:chExt cx="23148412" cy="14042351"/>
          </a:xfrm>
        </p:grpSpPr>
        <p:grpSp>
          <p:nvGrpSpPr>
            <p:cNvPr id="6" name="Group 3">
              <a:extLst>
                <a:ext uri="{FF2B5EF4-FFF2-40B4-BE49-F238E27FC236}">
                  <a16:creationId xmlns:a16="http://schemas.microsoft.com/office/drawing/2014/main" id="{BFB2A4AB-BD5C-6618-ED16-F6BC3B1A9DB4}"/>
                </a:ext>
              </a:extLst>
            </p:cNvPr>
            <p:cNvGrpSpPr/>
            <p:nvPr/>
          </p:nvGrpSpPr>
          <p:grpSpPr>
            <a:xfrm rot="5400000">
              <a:off x="15464691" y="11328636"/>
              <a:ext cx="4114800" cy="1312630"/>
              <a:chOff x="0" y="0"/>
              <a:chExt cx="812800" cy="259285"/>
            </a:xfrm>
          </p:grpSpPr>
          <p:sp>
            <p:nvSpPr>
              <p:cNvPr id="17" name="Freeform 4">
                <a:extLst>
                  <a:ext uri="{FF2B5EF4-FFF2-40B4-BE49-F238E27FC236}">
                    <a16:creationId xmlns:a16="http://schemas.microsoft.com/office/drawing/2014/main" id="{81F812E7-F18A-0444-7779-01DA156FEE8A}"/>
                  </a:ext>
                </a:extLst>
              </p:cNvPr>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TextBox 5">
                <a:extLst>
                  <a:ext uri="{FF2B5EF4-FFF2-40B4-BE49-F238E27FC236}">
                    <a16:creationId xmlns:a16="http://schemas.microsoft.com/office/drawing/2014/main" id="{5C8A5F48-0A63-84B6-774C-6C775F61E1B9}"/>
                  </a:ext>
                </a:extLst>
              </p:cNvPr>
              <p:cNvSpPr txBox="1"/>
              <p:nvPr/>
            </p:nvSpPr>
            <p:spPr>
              <a:xfrm>
                <a:off x="88900" y="-47625"/>
                <a:ext cx="635000" cy="30691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 name="Group 6">
              <a:extLst>
                <a:ext uri="{FF2B5EF4-FFF2-40B4-BE49-F238E27FC236}">
                  <a16:creationId xmlns:a16="http://schemas.microsoft.com/office/drawing/2014/main" id="{66BECE73-8525-3B76-FAEB-2C11B9EB8115}"/>
                </a:ext>
              </a:extLst>
            </p:cNvPr>
            <p:cNvGrpSpPr/>
            <p:nvPr/>
          </p:nvGrpSpPr>
          <p:grpSpPr>
            <a:xfrm rot="5400000">
              <a:off x="13635426" y="11230640"/>
              <a:ext cx="4114800" cy="1508622"/>
              <a:chOff x="0" y="0"/>
              <a:chExt cx="812800" cy="297999"/>
            </a:xfrm>
          </p:grpSpPr>
          <p:sp>
            <p:nvSpPr>
              <p:cNvPr id="15" name="Freeform 7">
                <a:extLst>
                  <a:ext uri="{FF2B5EF4-FFF2-40B4-BE49-F238E27FC236}">
                    <a16:creationId xmlns:a16="http://schemas.microsoft.com/office/drawing/2014/main" id="{BD19B872-57A3-E27E-4D93-89188FEC041D}"/>
                  </a:ext>
                </a:extLst>
              </p:cNvPr>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8">
                <a:extLst>
                  <a:ext uri="{FF2B5EF4-FFF2-40B4-BE49-F238E27FC236}">
                    <a16:creationId xmlns:a16="http://schemas.microsoft.com/office/drawing/2014/main" id="{86765F59-7B57-DC12-FDA2-40C99DE156DD}"/>
                  </a:ext>
                </a:extLst>
              </p:cNvPr>
              <p:cNvSpPr txBox="1"/>
              <p:nvPr/>
            </p:nvSpPr>
            <p:spPr>
              <a:xfrm>
                <a:off x="177800" y="-47625"/>
                <a:ext cx="558800" cy="345624"/>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9">
              <a:extLst>
                <a:ext uri="{FF2B5EF4-FFF2-40B4-BE49-F238E27FC236}">
                  <a16:creationId xmlns:a16="http://schemas.microsoft.com/office/drawing/2014/main" id="{7E87D606-69C0-733C-6BCF-F07145F2899C}"/>
                </a:ext>
              </a:extLst>
            </p:cNvPr>
            <p:cNvGrpSpPr/>
            <p:nvPr/>
          </p:nvGrpSpPr>
          <p:grpSpPr>
            <a:xfrm rot="5400000">
              <a:off x="11805699" y="11328636"/>
              <a:ext cx="4114800" cy="1312630"/>
              <a:chOff x="0" y="0"/>
              <a:chExt cx="812800" cy="259285"/>
            </a:xfrm>
          </p:grpSpPr>
          <p:sp>
            <p:nvSpPr>
              <p:cNvPr id="13" name="Freeform 10">
                <a:extLst>
                  <a:ext uri="{FF2B5EF4-FFF2-40B4-BE49-F238E27FC236}">
                    <a16:creationId xmlns:a16="http://schemas.microsoft.com/office/drawing/2014/main" id="{D1FA855D-824F-7274-E707-2CAFD08D1803}"/>
                  </a:ext>
                </a:extLst>
              </p:cNvPr>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1">
                <a:extLst>
                  <a:ext uri="{FF2B5EF4-FFF2-40B4-BE49-F238E27FC236}">
                    <a16:creationId xmlns:a16="http://schemas.microsoft.com/office/drawing/2014/main" id="{38E912E1-8E12-1B2E-5793-0782842F33C8}"/>
                  </a:ext>
                </a:extLst>
              </p:cNvPr>
              <p:cNvSpPr txBox="1"/>
              <p:nvPr/>
            </p:nvSpPr>
            <p:spPr>
              <a:xfrm>
                <a:off x="0" y="-47625"/>
                <a:ext cx="812800" cy="30691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12">
              <a:extLst>
                <a:ext uri="{FF2B5EF4-FFF2-40B4-BE49-F238E27FC236}">
                  <a16:creationId xmlns:a16="http://schemas.microsoft.com/office/drawing/2014/main" id="{43C10512-38E2-C7A1-BCCB-3EF7C181CEB2}"/>
                </a:ext>
              </a:extLst>
            </p:cNvPr>
            <p:cNvGrpSpPr/>
            <p:nvPr/>
          </p:nvGrpSpPr>
          <p:grpSpPr>
            <a:xfrm>
              <a:off x="0" y="1232800"/>
              <a:ext cx="23148412" cy="12809551"/>
              <a:chOff x="0" y="0"/>
              <a:chExt cx="4572526" cy="2530282"/>
            </a:xfrm>
          </p:grpSpPr>
          <p:sp>
            <p:nvSpPr>
              <p:cNvPr id="11" name="Freeform 13">
                <a:extLst>
                  <a:ext uri="{FF2B5EF4-FFF2-40B4-BE49-F238E27FC236}">
                    <a16:creationId xmlns:a16="http://schemas.microsoft.com/office/drawing/2014/main" id="{88DC1A6D-1F0E-CF20-4B09-D7BA34A7FA8A}"/>
                  </a:ext>
                </a:extLst>
              </p:cNvPr>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4">
                <a:extLst>
                  <a:ext uri="{FF2B5EF4-FFF2-40B4-BE49-F238E27FC236}">
                    <a16:creationId xmlns:a16="http://schemas.microsoft.com/office/drawing/2014/main" id="{3AF36640-B355-2E60-E8FE-4A9D25FDCE24}"/>
                  </a:ext>
                </a:extLst>
              </p:cNvPr>
              <p:cNvSpPr txBox="1"/>
              <p:nvPr/>
            </p:nvSpPr>
            <p:spPr>
              <a:xfrm>
                <a:off x="0" y="-47625"/>
                <a:ext cx="4572526" cy="2577907"/>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Freeform 15">
              <a:extLst>
                <a:ext uri="{FF2B5EF4-FFF2-40B4-BE49-F238E27FC236}">
                  <a16:creationId xmlns:a16="http://schemas.microsoft.com/office/drawing/2014/main" id="{1BD917D9-D2EC-B233-D836-451F794CE423}"/>
                </a:ext>
              </a:extLst>
            </p:cNvPr>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9" name="Rectangle: Rounded Corners 18">
            <a:extLst>
              <a:ext uri="{FF2B5EF4-FFF2-40B4-BE49-F238E27FC236}">
                <a16:creationId xmlns:a16="http://schemas.microsoft.com/office/drawing/2014/main" id="{78A80571-6A4F-7336-3387-0430986A1AA7}"/>
              </a:ext>
            </a:extLst>
          </p:cNvPr>
          <p:cNvSpPr/>
          <p:nvPr/>
        </p:nvSpPr>
        <p:spPr>
          <a:xfrm>
            <a:off x="1524000" y="1409700"/>
            <a:ext cx="15223490" cy="3474979"/>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5400" b="1">
                <a:solidFill>
                  <a:prstClr val="black"/>
                </a:solidFill>
                <a:latin typeface="Cambria" panose="02040503050406030204" pitchFamily="18" charset="0"/>
                <a:ea typeface="Cambria" panose="02040503050406030204" pitchFamily="18" charset="0"/>
              </a:rPr>
              <a:t>Giọng đọc diễn cảm, chậm rãi, tình cảm; giọng đọc kể chuyện, thay đổi ngữ điệu khi đọc những từ ngữ thể hiện tâm trạng, cảm xúc của nhân vật... </a:t>
            </a:r>
            <a:endParaRPr lang="en-US" sz="5400" b="1" dirty="0">
              <a:solidFill>
                <a:prstClr val="black"/>
              </a:solidFill>
              <a:latin typeface="Cambria" panose="02040503050406030204" pitchFamily="18" charset="0"/>
              <a:ea typeface="Cambria" panose="02040503050406030204" pitchFamily="18" charset="0"/>
            </a:endParaRPr>
          </a:p>
        </p:txBody>
      </p:sp>
      <p:pic>
        <p:nvPicPr>
          <p:cNvPr id="20" name="Picture 19">
            <a:extLst>
              <a:ext uri="{FF2B5EF4-FFF2-40B4-BE49-F238E27FC236}">
                <a16:creationId xmlns:a16="http://schemas.microsoft.com/office/drawing/2014/main" id="{68CB6160-4CA3-02AB-83B1-2528F5FCCD92}"/>
              </a:ext>
            </a:extLst>
          </p:cNvPr>
          <p:cNvPicPr>
            <a:picLocks noChangeAspect="1"/>
          </p:cNvPicPr>
          <p:nvPr/>
        </p:nvPicPr>
        <p:blipFill rotWithShape="1">
          <a:blip r:embed="rId6">
            <a:extLst>
              <a:ext uri="{28A0092B-C50C-407E-A947-70E740481C1C}">
                <a14:useLocalDpi xmlns:a14="http://schemas.microsoft.com/office/drawing/2010/main" val="0"/>
              </a:ext>
            </a:extLst>
          </a:blip>
          <a:srcRect l="16" t="47434" r="-16" b="-2"/>
          <a:stretch/>
        </p:blipFill>
        <p:spPr>
          <a:xfrm>
            <a:off x="1074994" y="5571099"/>
            <a:ext cx="16693493" cy="4281672"/>
          </a:xfrm>
          <a:prstGeom prst="rect">
            <a:avLst/>
          </a:prstGeom>
        </p:spPr>
      </p:pic>
    </p:spTree>
    <p:extLst>
      <p:ext uri="{BB962C8B-B14F-4D97-AF65-F5344CB8AC3E}">
        <p14:creationId xmlns:p14="http://schemas.microsoft.com/office/powerpoint/2010/main" val="579382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0480" y="0"/>
            <a:ext cx="18318480" cy="10287000"/>
          </a:xfrm>
          <a:custGeom>
            <a:avLst/>
            <a:gdLst/>
            <a:ahLst/>
            <a:cxnLst/>
            <a:rect l="l" t="t" r="r" b="b"/>
            <a:pathLst>
              <a:path w="7315200" h="4114800">
                <a:moveTo>
                  <a:pt x="0" y="0"/>
                </a:moveTo>
                <a:lnTo>
                  <a:pt x="7315200" y="0"/>
                </a:lnTo>
                <a:lnTo>
                  <a:pt x="73152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2">
            <a:extLst>
              <a:ext uri="{FF2B5EF4-FFF2-40B4-BE49-F238E27FC236}">
                <a16:creationId xmlns:a16="http://schemas.microsoft.com/office/drawing/2014/main" id="{769CD25B-5D65-16B2-670E-28D08FE28198}"/>
              </a:ext>
            </a:extLst>
          </p:cNvPr>
          <p:cNvGrpSpPr/>
          <p:nvPr/>
        </p:nvGrpSpPr>
        <p:grpSpPr>
          <a:xfrm>
            <a:off x="271450" y="-425770"/>
            <a:ext cx="17483150" cy="10369869"/>
            <a:chOff x="0" y="0"/>
            <a:chExt cx="23148412" cy="14042351"/>
          </a:xfrm>
        </p:grpSpPr>
        <p:grpSp>
          <p:nvGrpSpPr>
            <p:cNvPr id="6" name="Group 3">
              <a:extLst>
                <a:ext uri="{FF2B5EF4-FFF2-40B4-BE49-F238E27FC236}">
                  <a16:creationId xmlns:a16="http://schemas.microsoft.com/office/drawing/2014/main" id="{BFB2A4AB-BD5C-6618-ED16-F6BC3B1A9DB4}"/>
                </a:ext>
              </a:extLst>
            </p:cNvPr>
            <p:cNvGrpSpPr/>
            <p:nvPr/>
          </p:nvGrpSpPr>
          <p:grpSpPr>
            <a:xfrm rot="5400000">
              <a:off x="15464691" y="11328636"/>
              <a:ext cx="4114800" cy="1312630"/>
              <a:chOff x="0" y="0"/>
              <a:chExt cx="812800" cy="259285"/>
            </a:xfrm>
          </p:grpSpPr>
          <p:sp>
            <p:nvSpPr>
              <p:cNvPr id="17" name="Freeform 4">
                <a:extLst>
                  <a:ext uri="{FF2B5EF4-FFF2-40B4-BE49-F238E27FC236}">
                    <a16:creationId xmlns:a16="http://schemas.microsoft.com/office/drawing/2014/main" id="{81F812E7-F18A-0444-7779-01DA156FEE8A}"/>
                  </a:ext>
                </a:extLst>
              </p:cNvPr>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TextBox 5">
                <a:extLst>
                  <a:ext uri="{FF2B5EF4-FFF2-40B4-BE49-F238E27FC236}">
                    <a16:creationId xmlns:a16="http://schemas.microsoft.com/office/drawing/2014/main" id="{5C8A5F48-0A63-84B6-774C-6C775F61E1B9}"/>
                  </a:ext>
                </a:extLst>
              </p:cNvPr>
              <p:cNvSpPr txBox="1"/>
              <p:nvPr/>
            </p:nvSpPr>
            <p:spPr>
              <a:xfrm>
                <a:off x="88900" y="-47625"/>
                <a:ext cx="635000" cy="30691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 name="Group 6">
              <a:extLst>
                <a:ext uri="{FF2B5EF4-FFF2-40B4-BE49-F238E27FC236}">
                  <a16:creationId xmlns:a16="http://schemas.microsoft.com/office/drawing/2014/main" id="{66BECE73-8525-3B76-FAEB-2C11B9EB8115}"/>
                </a:ext>
              </a:extLst>
            </p:cNvPr>
            <p:cNvGrpSpPr/>
            <p:nvPr/>
          </p:nvGrpSpPr>
          <p:grpSpPr>
            <a:xfrm rot="5400000">
              <a:off x="13635426" y="11230640"/>
              <a:ext cx="4114800" cy="1508622"/>
              <a:chOff x="0" y="0"/>
              <a:chExt cx="812800" cy="297999"/>
            </a:xfrm>
          </p:grpSpPr>
          <p:sp>
            <p:nvSpPr>
              <p:cNvPr id="15" name="Freeform 7">
                <a:extLst>
                  <a:ext uri="{FF2B5EF4-FFF2-40B4-BE49-F238E27FC236}">
                    <a16:creationId xmlns:a16="http://schemas.microsoft.com/office/drawing/2014/main" id="{BD19B872-57A3-E27E-4D93-89188FEC041D}"/>
                  </a:ext>
                </a:extLst>
              </p:cNvPr>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8">
                <a:extLst>
                  <a:ext uri="{FF2B5EF4-FFF2-40B4-BE49-F238E27FC236}">
                    <a16:creationId xmlns:a16="http://schemas.microsoft.com/office/drawing/2014/main" id="{86765F59-7B57-DC12-FDA2-40C99DE156DD}"/>
                  </a:ext>
                </a:extLst>
              </p:cNvPr>
              <p:cNvSpPr txBox="1"/>
              <p:nvPr/>
            </p:nvSpPr>
            <p:spPr>
              <a:xfrm>
                <a:off x="177800" y="-47625"/>
                <a:ext cx="558800" cy="345624"/>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9">
              <a:extLst>
                <a:ext uri="{FF2B5EF4-FFF2-40B4-BE49-F238E27FC236}">
                  <a16:creationId xmlns:a16="http://schemas.microsoft.com/office/drawing/2014/main" id="{7E87D606-69C0-733C-6BCF-F07145F2899C}"/>
                </a:ext>
              </a:extLst>
            </p:cNvPr>
            <p:cNvGrpSpPr/>
            <p:nvPr/>
          </p:nvGrpSpPr>
          <p:grpSpPr>
            <a:xfrm rot="5400000">
              <a:off x="11805699" y="11328636"/>
              <a:ext cx="4114800" cy="1312630"/>
              <a:chOff x="0" y="0"/>
              <a:chExt cx="812800" cy="259285"/>
            </a:xfrm>
          </p:grpSpPr>
          <p:sp>
            <p:nvSpPr>
              <p:cNvPr id="13" name="Freeform 10">
                <a:extLst>
                  <a:ext uri="{FF2B5EF4-FFF2-40B4-BE49-F238E27FC236}">
                    <a16:creationId xmlns:a16="http://schemas.microsoft.com/office/drawing/2014/main" id="{D1FA855D-824F-7274-E707-2CAFD08D1803}"/>
                  </a:ext>
                </a:extLst>
              </p:cNvPr>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1">
                <a:extLst>
                  <a:ext uri="{FF2B5EF4-FFF2-40B4-BE49-F238E27FC236}">
                    <a16:creationId xmlns:a16="http://schemas.microsoft.com/office/drawing/2014/main" id="{38E912E1-8E12-1B2E-5793-0782842F33C8}"/>
                  </a:ext>
                </a:extLst>
              </p:cNvPr>
              <p:cNvSpPr txBox="1"/>
              <p:nvPr/>
            </p:nvSpPr>
            <p:spPr>
              <a:xfrm>
                <a:off x="0" y="-47625"/>
                <a:ext cx="812800" cy="30691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12">
              <a:extLst>
                <a:ext uri="{FF2B5EF4-FFF2-40B4-BE49-F238E27FC236}">
                  <a16:creationId xmlns:a16="http://schemas.microsoft.com/office/drawing/2014/main" id="{43C10512-38E2-C7A1-BCCB-3EF7C181CEB2}"/>
                </a:ext>
              </a:extLst>
            </p:cNvPr>
            <p:cNvGrpSpPr/>
            <p:nvPr/>
          </p:nvGrpSpPr>
          <p:grpSpPr>
            <a:xfrm>
              <a:off x="0" y="1232800"/>
              <a:ext cx="23148412" cy="12809551"/>
              <a:chOff x="0" y="0"/>
              <a:chExt cx="4572526" cy="2530282"/>
            </a:xfrm>
          </p:grpSpPr>
          <p:sp>
            <p:nvSpPr>
              <p:cNvPr id="11" name="Freeform 13">
                <a:extLst>
                  <a:ext uri="{FF2B5EF4-FFF2-40B4-BE49-F238E27FC236}">
                    <a16:creationId xmlns:a16="http://schemas.microsoft.com/office/drawing/2014/main" id="{88DC1A6D-1F0E-CF20-4B09-D7BA34A7FA8A}"/>
                  </a:ext>
                </a:extLst>
              </p:cNvPr>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4">
                <a:extLst>
                  <a:ext uri="{FF2B5EF4-FFF2-40B4-BE49-F238E27FC236}">
                    <a16:creationId xmlns:a16="http://schemas.microsoft.com/office/drawing/2014/main" id="{3AF36640-B355-2E60-E8FE-4A9D25FDCE24}"/>
                  </a:ext>
                </a:extLst>
              </p:cNvPr>
              <p:cNvSpPr txBox="1"/>
              <p:nvPr/>
            </p:nvSpPr>
            <p:spPr>
              <a:xfrm>
                <a:off x="0" y="-47625"/>
                <a:ext cx="4572526" cy="2577907"/>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Freeform 15">
              <a:extLst>
                <a:ext uri="{FF2B5EF4-FFF2-40B4-BE49-F238E27FC236}">
                  <a16:creationId xmlns:a16="http://schemas.microsoft.com/office/drawing/2014/main" id="{1BD917D9-D2EC-B233-D836-451F794CE423}"/>
                </a:ext>
              </a:extLst>
            </p:cNvPr>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4" name="Picture 3">
            <a:extLst>
              <a:ext uri="{FF2B5EF4-FFF2-40B4-BE49-F238E27FC236}">
                <a16:creationId xmlns:a16="http://schemas.microsoft.com/office/drawing/2014/main" id="{B495CF5D-6046-E496-3B86-51A3EE1A9A3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38800" y="952500"/>
            <a:ext cx="6275407" cy="1452414"/>
          </a:xfrm>
          <a:prstGeom prst="rect">
            <a:avLst/>
          </a:prstGeom>
        </p:spPr>
      </p:pic>
      <p:sp>
        <p:nvSpPr>
          <p:cNvPr id="5" name="TextBox 4">
            <a:extLst>
              <a:ext uri="{FF2B5EF4-FFF2-40B4-BE49-F238E27FC236}">
                <a16:creationId xmlns:a16="http://schemas.microsoft.com/office/drawing/2014/main" id="{A74C01DE-F83B-BAD1-96AD-9B18BA69D3B0}"/>
              </a:ext>
            </a:extLst>
          </p:cNvPr>
          <p:cNvSpPr txBox="1"/>
          <p:nvPr/>
        </p:nvSpPr>
        <p:spPr>
          <a:xfrm>
            <a:off x="838200" y="2324100"/>
            <a:ext cx="16611600" cy="769441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Sang phía nam dãy Át-lát, tôi như lạc vào phim khoa học viễn tưởng. Những rặng đá xám bỗng xỉn màu rồi ngả sang đen râm hoặc đỏ quạch. Bốn bề giống như sao Hoả.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Nghỉ vài chặng, xe bắt đầu quành vào sa mạc. Chúng tôi xuống xe dưới cái nắng như rải lửa khiến tóc của mọi người trở nên giòn tan. Nhưng tôi đã quên mất nắng nóng. Tôi còn bận thì thầm: “Xin chào, Xa-ha-ra.”.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Xa-ha-ra, sa mạc lớn nhất châu Phi đang ở ngay trước mắt tôi. Chân tôi đang giẫm lên nó. Cát của nó lộm cộm dưới đế giày. Cát sa mạc mịn như bột và mỏng manh như gió bụi, không to như cát Phan Thiết hay ẩm ướt như cát Sầm Sơn. Chúng tôi phấn khích nhảy nhót. Giấc mơ này là có thật. Chúng tôi đang ở đây, một trong những nơi hoang vu nhất địa cầu.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Chúng tôi trèo lên yên lạc đà. Chúng đứng bổng dậy, cao lừng lững. Những người dắt lạc đà phải ghìm để chúng không chạy. Chạy trên cát lún thì lạc đà là vô địch.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Trời tối dần, lạ thay, trời rất mát, thậm chí rất lạnh. Gió thổi lồng lộng kéo bật tóc tôi ra khỏi khăn trùm đầu. Chúng tôi đi khá lâu mới đến khu lều dành cho khách du lịch, nhưng không ai muốn vào những túp lều du mục ấy. Mọi người nằm kềnh ra những tấm chiếu dạ trải trên cát để ngắm sao, tận hưởng đêm duy nhất giữa sa mạc mênh mông.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Năm giờ sáng, trời hửng. Những cồn cát óng vàng vây quanh những căn lều vuông vắn. Bầu trời nhu nhú ánh bình minh rồi rải nắng non lóng lánh lên những hạt cát mịn. Đàn lạc đà lại đưa chúng tôi ra xe. Sa mạc hai triệu năm tuổi và những cồn cát lùi dần lại phía sau. Bỗng trên xe có người nói chưa biết quốc tịch của người bên cạnh. Mọi người cười phá lên, Phải rồi, việc mang quốc tịch gì đâu có quan trọng, khi mà ở giữa hoang mạc, ai cũng trở nên nhỏ bé như một hạt cát.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r>
              <a:rPr kumimoji="0" lang="vi-VN" sz="26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Theo</a:t>
            </a:r>
            <a:r>
              <a:rPr kumimoji="0" lang="vi-VN"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Di Li)</a:t>
            </a:r>
          </a:p>
        </p:txBody>
      </p:sp>
    </p:spTree>
    <p:extLst>
      <p:ext uri="{BB962C8B-B14F-4D97-AF65-F5344CB8AC3E}">
        <p14:creationId xmlns:p14="http://schemas.microsoft.com/office/powerpoint/2010/main" val="2082931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12005694" y="7857826"/>
            <a:ext cx="3086100" cy="984473"/>
            <a:chOff x="0" y="0"/>
            <a:chExt cx="812800" cy="259285"/>
          </a:xfrm>
        </p:grpSpPr>
        <p:sp>
          <p:nvSpPr>
            <p:cNvPr id="3" name="Freeform 3"/>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defTabSz="1371600"/>
              <a:endParaRPr lang="en-US" sz="2700">
                <a:solidFill>
                  <a:prstClr val="black"/>
                </a:solidFill>
                <a:latin typeface="Calibri"/>
              </a:endParaRPr>
            </a:p>
          </p:txBody>
        </p:sp>
        <p:sp>
          <p:nvSpPr>
            <p:cNvPr id="4" name="TextBox 4"/>
            <p:cNvSpPr txBox="1"/>
            <p:nvPr/>
          </p:nvSpPr>
          <p:spPr>
            <a:xfrm>
              <a:off x="88900" y="-47625"/>
              <a:ext cx="6350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5" name="Group 5"/>
          <p:cNvGrpSpPr/>
          <p:nvPr/>
        </p:nvGrpSpPr>
        <p:grpSpPr>
          <a:xfrm rot="5400000">
            <a:off x="10633745" y="7784329"/>
            <a:ext cx="3086100" cy="1131467"/>
            <a:chOff x="0" y="0"/>
            <a:chExt cx="812800" cy="297999"/>
          </a:xfrm>
        </p:grpSpPr>
        <p:sp>
          <p:nvSpPr>
            <p:cNvPr id="6" name="Freeform 6"/>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defTabSz="1371600"/>
              <a:endParaRPr lang="en-US" sz="2700">
                <a:solidFill>
                  <a:prstClr val="black"/>
                </a:solidFill>
                <a:latin typeface="Calibri"/>
              </a:endParaRPr>
            </a:p>
          </p:txBody>
        </p:sp>
        <p:sp>
          <p:nvSpPr>
            <p:cNvPr id="7" name="TextBox 7"/>
            <p:cNvSpPr txBox="1"/>
            <p:nvPr/>
          </p:nvSpPr>
          <p:spPr>
            <a:xfrm>
              <a:off x="177800" y="-47625"/>
              <a:ext cx="558800" cy="345624"/>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8" name="Group 8"/>
          <p:cNvGrpSpPr/>
          <p:nvPr/>
        </p:nvGrpSpPr>
        <p:grpSpPr>
          <a:xfrm rot="5400000">
            <a:off x="9261450" y="7857826"/>
            <a:ext cx="3086100" cy="984473"/>
            <a:chOff x="0" y="0"/>
            <a:chExt cx="812800" cy="259285"/>
          </a:xfrm>
        </p:grpSpPr>
        <p:sp>
          <p:nvSpPr>
            <p:cNvPr id="9" name="Freeform 9"/>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defTabSz="1371600"/>
              <a:endParaRPr lang="en-US" sz="2700">
                <a:solidFill>
                  <a:prstClr val="black"/>
                </a:solidFill>
                <a:latin typeface="Calibri"/>
              </a:endParaRPr>
            </a:p>
          </p:txBody>
        </p:sp>
        <p:sp>
          <p:nvSpPr>
            <p:cNvPr id="10" name="TextBox 10"/>
            <p:cNvSpPr txBox="1"/>
            <p:nvPr/>
          </p:nvSpPr>
          <p:spPr>
            <a:xfrm>
              <a:off x="0" y="-47625"/>
              <a:ext cx="8128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11" name="Group 11"/>
          <p:cNvGrpSpPr/>
          <p:nvPr/>
        </p:nvGrpSpPr>
        <p:grpSpPr>
          <a:xfrm>
            <a:off x="1097262" y="1569827"/>
            <a:ext cx="16093479" cy="7411938"/>
            <a:chOff x="0" y="0"/>
            <a:chExt cx="4238612" cy="1952115"/>
          </a:xfrm>
        </p:grpSpPr>
        <p:sp>
          <p:nvSpPr>
            <p:cNvPr id="12" name="Freeform 12"/>
            <p:cNvSpPr/>
            <p:nvPr/>
          </p:nvSpPr>
          <p:spPr>
            <a:xfrm>
              <a:off x="0" y="0"/>
              <a:ext cx="4238612" cy="1952115"/>
            </a:xfrm>
            <a:custGeom>
              <a:avLst/>
              <a:gdLst/>
              <a:ahLst/>
              <a:cxnLst/>
              <a:rect l="l" t="t" r="r" b="b"/>
              <a:pathLst>
                <a:path w="4238612" h="1952115">
                  <a:moveTo>
                    <a:pt x="24534" y="0"/>
                  </a:moveTo>
                  <a:lnTo>
                    <a:pt x="4214078" y="0"/>
                  </a:lnTo>
                  <a:cubicBezTo>
                    <a:pt x="4227628" y="0"/>
                    <a:pt x="4238612" y="10984"/>
                    <a:pt x="4238612" y="24534"/>
                  </a:cubicBezTo>
                  <a:lnTo>
                    <a:pt x="4238612" y="1927581"/>
                  </a:lnTo>
                  <a:cubicBezTo>
                    <a:pt x="4238612" y="1941131"/>
                    <a:pt x="4227628" y="1952115"/>
                    <a:pt x="4214078" y="1952115"/>
                  </a:cubicBezTo>
                  <a:lnTo>
                    <a:pt x="24534" y="1952115"/>
                  </a:lnTo>
                  <a:cubicBezTo>
                    <a:pt x="10984" y="1952115"/>
                    <a:pt x="0" y="1941131"/>
                    <a:pt x="0" y="1927581"/>
                  </a:cubicBezTo>
                  <a:lnTo>
                    <a:pt x="0" y="24534"/>
                  </a:lnTo>
                  <a:cubicBezTo>
                    <a:pt x="0" y="10984"/>
                    <a:pt x="10984" y="0"/>
                    <a:pt x="24534" y="0"/>
                  </a:cubicBezTo>
                  <a:close/>
                </a:path>
              </a:pathLst>
            </a:custGeom>
            <a:solidFill>
              <a:srgbClr val="FFFFFF"/>
            </a:solidFill>
            <a:ln w="76200" cap="rnd">
              <a:solidFill>
                <a:srgbClr val="AB9685"/>
              </a:solidFill>
              <a:prstDash val="dash"/>
              <a:round/>
            </a:ln>
          </p:spPr>
          <p:txBody>
            <a:bodyPr/>
            <a:lstStyle/>
            <a:p>
              <a:pPr defTabSz="1371600"/>
              <a:endParaRPr lang="en-US" sz="2700">
                <a:solidFill>
                  <a:prstClr val="black"/>
                </a:solidFill>
                <a:latin typeface="Calibri"/>
              </a:endParaRPr>
            </a:p>
          </p:txBody>
        </p:sp>
        <p:sp>
          <p:nvSpPr>
            <p:cNvPr id="13" name="TextBox 13"/>
            <p:cNvSpPr txBox="1"/>
            <p:nvPr/>
          </p:nvSpPr>
          <p:spPr>
            <a:xfrm>
              <a:off x="0" y="-47625"/>
              <a:ext cx="4238612" cy="199974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sp>
        <p:nvSpPr>
          <p:cNvPr id="14" name="Freeform 14"/>
          <p:cNvSpPr/>
          <p:nvPr/>
        </p:nvSpPr>
        <p:spPr>
          <a:xfrm rot="5400000">
            <a:off x="8319588" y="-7840566"/>
            <a:ext cx="1648824" cy="15956358"/>
          </a:xfrm>
          <a:custGeom>
            <a:avLst/>
            <a:gdLst/>
            <a:ahLst/>
            <a:cxnLst/>
            <a:rect l="l" t="t" r="r" b="b"/>
            <a:pathLst>
              <a:path w="1648824" h="15956358">
                <a:moveTo>
                  <a:pt x="0" y="0"/>
                </a:moveTo>
                <a:lnTo>
                  <a:pt x="1648824" y="0"/>
                </a:lnTo>
                <a:lnTo>
                  <a:pt x="1648824" y="15956358"/>
                </a:lnTo>
                <a:lnTo>
                  <a:pt x="0" y="1595635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1371600"/>
            <a:endParaRPr lang="en-US" sz="2700">
              <a:solidFill>
                <a:prstClr val="black"/>
              </a:solidFill>
              <a:latin typeface="Calibri"/>
            </a:endParaRPr>
          </a:p>
        </p:txBody>
      </p:sp>
      <p:sp>
        <p:nvSpPr>
          <p:cNvPr id="15" name="Freeform 15"/>
          <p:cNvSpPr/>
          <p:nvPr/>
        </p:nvSpPr>
        <p:spPr>
          <a:xfrm>
            <a:off x="14858972" y="-147232"/>
            <a:ext cx="3429029" cy="3253292"/>
          </a:xfrm>
          <a:custGeom>
            <a:avLst/>
            <a:gdLst/>
            <a:ahLst/>
            <a:cxnLst/>
            <a:rect l="l" t="t" r="r" b="b"/>
            <a:pathLst>
              <a:path w="3429028" h="3253291">
                <a:moveTo>
                  <a:pt x="0" y="0"/>
                </a:moveTo>
                <a:lnTo>
                  <a:pt x="3429028" y="0"/>
                </a:lnTo>
                <a:lnTo>
                  <a:pt x="3429028" y="3253290"/>
                </a:lnTo>
                <a:lnTo>
                  <a:pt x="0" y="325329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1371600"/>
            <a:endParaRPr lang="en-US" sz="2700">
              <a:solidFill>
                <a:prstClr val="black"/>
              </a:solidFill>
              <a:latin typeface="Calibri"/>
            </a:endParaRPr>
          </a:p>
        </p:txBody>
      </p:sp>
      <p:pic>
        <p:nvPicPr>
          <p:cNvPr id="18" name="Picture 17">
            <a:extLst>
              <a:ext uri="{FF2B5EF4-FFF2-40B4-BE49-F238E27FC236}">
                <a16:creationId xmlns:a16="http://schemas.microsoft.com/office/drawing/2014/main" id="{ADAEF74B-3F00-4801-08C3-1B0045E42998}"/>
              </a:ext>
            </a:extLst>
          </p:cNvPr>
          <p:cNvPicPr>
            <a:picLocks noChangeAspect="1"/>
          </p:cNvPicPr>
          <p:nvPr/>
        </p:nvPicPr>
        <p:blipFill>
          <a:blip r:embed="rId6"/>
          <a:stretch>
            <a:fillRect/>
          </a:stretch>
        </p:blipFill>
        <p:spPr>
          <a:xfrm>
            <a:off x="0" y="2095500"/>
            <a:ext cx="9985719" cy="7852521"/>
          </a:xfrm>
          <a:prstGeom prst="rect">
            <a:avLst/>
          </a:prstGeom>
        </p:spPr>
      </p:pic>
      <p:pic>
        <p:nvPicPr>
          <p:cNvPr id="16" name="Picture 15">
            <a:extLst>
              <a:ext uri="{FF2B5EF4-FFF2-40B4-BE49-F238E27FC236}">
                <a16:creationId xmlns:a16="http://schemas.microsoft.com/office/drawing/2014/main" id="{F50AA1F8-9E73-A3D7-2379-FE80316AB2A5}"/>
              </a:ext>
            </a:extLst>
          </p:cNvPr>
          <p:cNvPicPr>
            <a:picLocks noChangeAspect="1"/>
          </p:cNvPicPr>
          <p:nvPr/>
        </p:nvPicPr>
        <p:blipFill>
          <a:blip r:embed="rId7"/>
          <a:stretch>
            <a:fillRect/>
          </a:stretch>
        </p:blipFill>
        <p:spPr>
          <a:xfrm>
            <a:off x="8763000" y="3238499"/>
            <a:ext cx="7315200" cy="5189279"/>
          </a:xfrm>
          <a:prstGeom prst="rect">
            <a:avLst/>
          </a:prstGeom>
        </p:spPr>
      </p:pic>
    </p:spTree>
    <p:extLst>
      <p:ext uri="{BB962C8B-B14F-4D97-AF65-F5344CB8AC3E}">
        <p14:creationId xmlns:p14="http://schemas.microsoft.com/office/powerpoint/2010/main" val="9778072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07177" y="-638654"/>
            <a:ext cx="17361309" cy="10531764"/>
            <a:chOff x="0" y="0"/>
            <a:chExt cx="23148412" cy="14042351"/>
          </a:xfrm>
        </p:grpSpPr>
        <p:grpSp>
          <p:nvGrpSpPr>
            <p:cNvPr id="3" name="Group 3"/>
            <p:cNvGrpSpPr/>
            <p:nvPr/>
          </p:nvGrpSpPr>
          <p:grpSpPr>
            <a:xfrm rot="5400000">
              <a:off x="15464691" y="11328636"/>
              <a:ext cx="4114800" cy="1312630"/>
              <a:chOff x="0" y="0"/>
              <a:chExt cx="812800" cy="259285"/>
            </a:xfrm>
          </p:grpSpPr>
          <p:sp>
            <p:nvSpPr>
              <p:cNvPr id="4"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defTabSz="1371600"/>
                <a:endParaRPr lang="en-US" sz="2700">
                  <a:solidFill>
                    <a:prstClr val="black"/>
                  </a:solidFill>
                  <a:latin typeface="Calibri"/>
                </a:endParaRPr>
              </a:p>
            </p:txBody>
          </p:sp>
          <p:sp>
            <p:nvSpPr>
              <p:cNvPr id="5" name="TextBox 5"/>
              <p:cNvSpPr txBox="1"/>
              <p:nvPr/>
            </p:nvSpPr>
            <p:spPr>
              <a:xfrm>
                <a:off x="88900" y="-47625"/>
                <a:ext cx="6350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6" name="Group 6"/>
            <p:cNvGrpSpPr/>
            <p:nvPr/>
          </p:nvGrpSpPr>
          <p:grpSpPr>
            <a:xfrm rot="5400000">
              <a:off x="13635426" y="11230640"/>
              <a:ext cx="4114800" cy="1508622"/>
              <a:chOff x="0" y="0"/>
              <a:chExt cx="812800" cy="297999"/>
            </a:xfrm>
          </p:grpSpPr>
          <p:sp>
            <p:nvSpPr>
              <p:cNvPr id="7"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defTabSz="1371600"/>
                <a:endParaRPr lang="en-US" sz="2700">
                  <a:solidFill>
                    <a:prstClr val="black"/>
                  </a:solidFill>
                  <a:latin typeface="Calibri"/>
                </a:endParaRPr>
              </a:p>
            </p:txBody>
          </p:sp>
          <p:sp>
            <p:nvSpPr>
              <p:cNvPr id="8" name="TextBox 8"/>
              <p:cNvSpPr txBox="1"/>
              <p:nvPr/>
            </p:nvSpPr>
            <p:spPr>
              <a:xfrm>
                <a:off x="177800" y="-47625"/>
                <a:ext cx="558800" cy="345624"/>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9" name="Group 9"/>
            <p:cNvGrpSpPr/>
            <p:nvPr/>
          </p:nvGrpSpPr>
          <p:grpSpPr>
            <a:xfrm rot="5400000">
              <a:off x="11805699" y="11328636"/>
              <a:ext cx="4114800" cy="1312630"/>
              <a:chOff x="0" y="0"/>
              <a:chExt cx="812800" cy="259285"/>
            </a:xfrm>
          </p:grpSpPr>
          <p:sp>
            <p:nvSpPr>
              <p:cNvPr id="10"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defTabSz="1371600"/>
                <a:endParaRPr lang="en-US" sz="2700">
                  <a:solidFill>
                    <a:prstClr val="black"/>
                  </a:solidFill>
                  <a:latin typeface="Calibri"/>
                </a:endParaRPr>
              </a:p>
            </p:txBody>
          </p:sp>
          <p:sp>
            <p:nvSpPr>
              <p:cNvPr id="11" name="TextBox 11"/>
              <p:cNvSpPr txBox="1"/>
              <p:nvPr/>
            </p:nvSpPr>
            <p:spPr>
              <a:xfrm>
                <a:off x="0" y="-47625"/>
                <a:ext cx="8128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12" name="Group 12"/>
            <p:cNvGrpSpPr/>
            <p:nvPr/>
          </p:nvGrpSpPr>
          <p:grpSpPr>
            <a:xfrm>
              <a:off x="0" y="1232800"/>
              <a:ext cx="23148412" cy="12809551"/>
              <a:chOff x="0" y="0"/>
              <a:chExt cx="4572526" cy="2530282"/>
            </a:xfrm>
          </p:grpSpPr>
          <p:sp>
            <p:nvSpPr>
              <p:cNvPr id="13"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defTabSz="1371600"/>
                <a:endParaRPr lang="en-US" sz="2700">
                  <a:solidFill>
                    <a:prstClr val="black"/>
                  </a:solidFill>
                  <a:latin typeface="Calibri"/>
                </a:endParaRPr>
              </a:p>
            </p:txBody>
          </p:sp>
          <p:sp>
            <p:nvSpPr>
              <p:cNvPr id="14" name="TextBox 14"/>
              <p:cNvSpPr txBox="1"/>
              <p:nvPr/>
            </p:nvSpPr>
            <p:spPr>
              <a:xfrm>
                <a:off x="0" y="-47625"/>
                <a:ext cx="4572526" cy="2577907"/>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sp>
          <p:nvSpPr>
            <p:cNvPr id="15"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1371600"/>
              <a:endParaRPr lang="en-US" sz="2700">
                <a:solidFill>
                  <a:prstClr val="black"/>
                </a:solidFill>
                <a:latin typeface="Calibri"/>
              </a:endParaRPr>
            </a:p>
          </p:txBody>
        </p:sp>
      </p:grpSp>
      <p:sp>
        <p:nvSpPr>
          <p:cNvPr id="17" name="TextBox 16">
            <a:extLst>
              <a:ext uri="{FF2B5EF4-FFF2-40B4-BE49-F238E27FC236}">
                <a16:creationId xmlns:a16="http://schemas.microsoft.com/office/drawing/2014/main" id="{762CD710-7C89-B1D0-F8F8-B26510232E45}"/>
              </a:ext>
            </a:extLst>
          </p:cNvPr>
          <p:cNvSpPr txBox="1"/>
          <p:nvPr/>
        </p:nvSpPr>
        <p:spPr>
          <a:xfrm>
            <a:off x="3865376" y="876212"/>
            <a:ext cx="12893775" cy="2308324"/>
          </a:xfrm>
          <a:prstGeom prst="rect">
            <a:avLst/>
          </a:prstGeom>
          <a:noFill/>
        </p:spPr>
        <p:txBody>
          <a:bodyPr wrap="square">
            <a:spAutoFit/>
          </a:bodyPr>
          <a:lstStyle/>
          <a:p>
            <a:pPr algn="ctr" defTabSz="1371600"/>
            <a:r>
              <a:rPr lang="vi-VN" sz="4800" b="1" dirty="0">
                <a:solidFill>
                  <a:srgbClr val="002060"/>
                </a:solidFill>
                <a:latin typeface="Cambria" panose="02040503050406030204" pitchFamily="18" charset="0"/>
                <a:ea typeface="Cambria" panose="02040503050406030204" pitchFamily="18" charset="0"/>
              </a:rPr>
              <a:t>Tìm trong và ngoài bài đọc những từ ngữ chỉ đặc điểm của sa mạc và những từ ngữ có nghĩa trái ngược với chúng.</a:t>
            </a:r>
            <a:endParaRPr lang="en-US" sz="4800" b="1" dirty="0">
              <a:solidFill>
                <a:srgbClr val="002060"/>
              </a:solidFill>
              <a:latin typeface="Cambria" panose="02040503050406030204" pitchFamily="18" charset="0"/>
              <a:ea typeface="Cambria" panose="02040503050406030204" pitchFamily="18" charset="0"/>
            </a:endParaRPr>
          </a:p>
        </p:txBody>
      </p:sp>
      <p:sp>
        <p:nvSpPr>
          <p:cNvPr id="18" name="Rectangle: Rounded Corners 17">
            <a:extLst>
              <a:ext uri="{FF2B5EF4-FFF2-40B4-BE49-F238E27FC236}">
                <a16:creationId xmlns:a16="http://schemas.microsoft.com/office/drawing/2014/main" id="{AED37E4C-7E8E-CDC2-5EFC-37494B502B76}"/>
              </a:ext>
            </a:extLst>
          </p:cNvPr>
          <p:cNvSpPr/>
          <p:nvPr/>
        </p:nvSpPr>
        <p:spPr>
          <a:xfrm>
            <a:off x="1066800" y="3314700"/>
            <a:ext cx="6144130" cy="1134926"/>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4400" b="1" dirty="0">
                <a:solidFill>
                  <a:prstClr val="black"/>
                </a:solidFill>
                <a:latin typeface="Cambria" panose="02040503050406030204" pitchFamily="18" charset="0"/>
                <a:ea typeface="Cambria" panose="02040503050406030204" pitchFamily="18" charset="0"/>
              </a:rPr>
              <a:t>M: </a:t>
            </a:r>
            <a:r>
              <a:rPr lang="en-US" sz="4400" b="1" dirty="0" err="1">
                <a:solidFill>
                  <a:prstClr val="black"/>
                </a:solidFill>
                <a:latin typeface="Cambria" panose="02040503050406030204" pitchFamily="18" charset="0"/>
                <a:ea typeface="Cambria" panose="02040503050406030204" pitchFamily="18" charset="0"/>
              </a:rPr>
              <a:t>hoang</a:t>
            </a:r>
            <a:r>
              <a:rPr lang="en-US" sz="4400" b="1" dirty="0">
                <a:solidFill>
                  <a:prstClr val="black"/>
                </a:solidFill>
                <a:latin typeface="Cambria" panose="02040503050406030204" pitchFamily="18" charset="0"/>
                <a:ea typeface="Cambria" panose="02040503050406030204" pitchFamily="18" charset="0"/>
              </a:rPr>
              <a:t> vu – </a:t>
            </a:r>
            <a:r>
              <a:rPr lang="en-US" sz="4400" b="1" dirty="0" err="1">
                <a:solidFill>
                  <a:prstClr val="black"/>
                </a:solidFill>
                <a:latin typeface="Cambria" panose="02040503050406030204" pitchFamily="18" charset="0"/>
                <a:ea typeface="Cambria" panose="02040503050406030204" pitchFamily="18" charset="0"/>
              </a:rPr>
              <a:t>sầm</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uất</a:t>
            </a:r>
            <a:endParaRPr lang="vi-VN" sz="4400" b="1" dirty="0">
              <a:solidFill>
                <a:prstClr val="black"/>
              </a:solidFill>
              <a:latin typeface="Cambria" panose="02040503050406030204" pitchFamily="18" charset="0"/>
              <a:ea typeface="Cambria" panose="02040503050406030204" pitchFamily="18" charset="0"/>
            </a:endParaRPr>
          </a:p>
        </p:txBody>
      </p:sp>
      <p:pic>
        <p:nvPicPr>
          <p:cNvPr id="23" name="Picture 22">
            <a:extLst>
              <a:ext uri="{FF2B5EF4-FFF2-40B4-BE49-F238E27FC236}">
                <a16:creationId xmlns:a16="http://schemas.microsoft.com/office/drawing/2014/main" id="{3DDD7594-9A4D-F427-82FE-88608E0B650D}"/>
              </a:ext>
            </a:extLst>
          </p:cNvPr>
          <p:cNvPicPr>
            <a:picLocks noChangeAspect="1"/>
          </p:cNvPicPr>
          <p:nvPr/>
        </p:nvPicPr>
        <p:blipFill>
          <a:blip r:embed="rId4"/>
          <a:stretch>
            <a:fillRect/>
          </a:stretch>
        </p:blipFill>
        <p:spPr>
          <a:xfrm>
            <a:off x="871909" y="1264581"/>
            <a:ext cx="3136664" cy="1170534"/>
          </a:xfrm>
          <a:prstGeom prst="rect">
            <a:avLst/>
          </a:prstGeom>
        </p:spPr>
      </p:pic>
      <p:sp>
        <p:nvSpPr>
          <p:cNvPr id="16" name="Rectangle: Rounded Corners 15">
            <a:extLst>
              <a:ext uri="{FF2B5EF4-FFF2-40B4-BE49-F238E27FC236}">
                <a16:creationId xmlns:a16="http://schemas.microsoft.com/office/drawing/2014/main" id="{308FDEC2-18A3-AF6B-1771-11D0CF040DC2}"/>
              </a:ext>
            </a:extLst>
          </p:cNvPr>
          <p:cNvSpPr/>
          <p:nvPr/>
        </p:nvSpPr>
        <p:spPr>
          <a:xfrm>
            <a:off x="2590800" y="5143500"/>
            <a:ext cx="5410200" cy="1134926"/>
          </a:xfrm>
          <a:prstGeom prst="roundRect">
            <a:avLst/>
          </a:prstGeom>
          <a:solidFill>
            <a:schemeClr val="accent2">
              <a:lumMod val="40000"/>
              <a:lumOff val="60000"/>
            </a:schemeClr>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vi-VN" sz="4400" b="1">
                <a:solidFill>
                  <a:prstClr val="black"/>
                </a:solidFill>
                <a:latin typeface="Cambria" panose="02040503050406030204" pitchFamily="18" charset="0"/>
                <a:ea typeface="Cambria" panose="02040503050406030204" pitchFamily="18" charset="0"/>
              </a:rPr>
              <a:t>khô hạn – ẩm ướt</a:t>
            </a:r>
            <a:endParaRPr lang="vi-VN" sz="4400" b="1" dirty="0">
              <a:solidFill>
                <a:prstClr val="black"/>
              </a:solidFill>
              <a:latin typeface="Cambria" panose="02040503050406030204" pitchFamily="18" charset="0"/>
              <a:ea typeface="Cambria" panose="02040503050406030204" pitchFamily="18" charset="0"/>
            </a:endParaRPr>
          </a:p>
        </p:txBody>
      </p:sp>
      <p:sp>
        <p:nvSpPr>
          <p:cNvPr id="24" name="Rectangle: Rounded Corners 23">
            <a:extLst>
              <a:ext uri="{FF2B5EF4-FFF2-40B4-BE49-F238E27FC236}">
                <a16:creationId xmlns:a16="http://schemas.microsoft.com/office/drawing/2014/main" id="{51A2E699-D746-9F89-6636-83E06150E991}"/>
              </a:ext>
            </a:extLst>
          </p:cNvPr>
          <p:cNvSpPr/>
          <p:nvPr/>
        </p:nvSpPr>
        <p:spPr>
          <a:xfrm>
            <a:off x="9829800" y="5219700"/>
            <a:ext cx="6477000" cy="1134926"/>
          </a:xfrm>
          <a:prstGeom prst="roundRect">
            <a:avLst/>
          </a:prstGeom>
          <a:solidFill>
            <a:schemeClr val="accent2">
              <a:lumMod val="40000"/>
              <a:lumOff val="60000"/>
            </a:schemeClr>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vi-VN" sz="4400" b="1" dirty="0">
                <a:solidFill>
                  <a:prstClr val="black"/>
                </a:solidFill>
                <a:latin typeface="Cambria" panose="02040503050406030204" pitchFamily="18" charset="0"/>
                <a:ea typeface="Cambria" panose="02040503050406030204" pitchFamily="18" charset="0"/>
              </a:rPr>
              <a:t>mênh mông – chật hẹp</a:t>
            </a:r>
          </a:p>
        </p:txBody>
      </p:sp>
      <p:sp>
        <p:nvSpPr>
          <p:cNvPr id="25" name="Rectangle: Rounded Corners 24">
            <a:extLst>
              <a:ext uri="{FF2B5EF4-FFF2-40B4-BE49-F238E27FC236}">
                <a16:creationId xmlns:a16="http://schemas.microsoft.com/office/drawing/2014/main" id="{ABA51908-C522-ED05-7178-EC9DD51E1DE9}"/>
              </a:ext>
            </a:extLst>
          </p:cNvPr>
          <p:cNvSpPr/>
          <p:nvPr/>
        </p:nvSpPr>
        <p:spPr>
          <a:xfrm>
            <a:off x="2743200" y="6896100"/>
            <a:ext cx="5410200" cy="1134926"/>
          </a:xfrm>
          <a:prstGeom prst="roundRect">
            <a:avLst/>
          </a:prstGeom>
          <a:solidFill>
            <a:schemeClr val="accent2">
              <a:lumMod val="40000"/>
              <a:lumOff val="60000"/>
            </a:schemeClr>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4400" b="1" dirty="0" err="1">
                <a:solidFill>
                  <a:prstClr val="black"/>
                </a:solidFill>
                <a:latin typeface="Cambria" panose="02040503050406030204" pitchFamily="18" charset="0"/>
                <a:ea typeface="Cambria" panose="02040503050406030204" pitchFamily="18" charset="0"/>
              </a:rPr>
              <a:t>lạnh</a:t>
            </a:r>
            <a:r>
              <a:rPr lang="en-US" sz="4400" b="1" dirty="0">
                <a:solidFill>
                  <a:prstClr val="black"/>
                </a:solidFill>
                <a:latin typeface="Cambria" panose="02040503050406030204" pitchFamily="18" charset="0"/>
                <a:ea typeface="Cambria" panose="02040503050406030204" pitchFamily="18" charset="0"/>
              </a:rPr>
              <a:t> - </a:t>
            </a:r>
            <a:r>
              <a:rPr lang="en-US" sz="4400" b="1" dirty="0" err="1">
                <a:solidFill>
                  <a:prstClr val="black"/>
                </a:solidFill>
                <a:latin typeface="Cambria" panose="02040503050406030204" pitchFamily="18" charset="0"/>
                <a:ea typeface="Cambria" panose="02040503050406030204" pitchFamily="18" charset="0"/>
              </a:rPr>
              <a:t>nóng</a:t>
            </a:r>
            <a:endParaRPr lang="vi-VN" sz="4400" b="1" dirty="0">
              <a:solidFill>
                <a:prstClr val="black"/>
              </a:solidFill>
              <a:latin typeface="Cambria" panose="02040503050406030204" pitchFamily="18" charset="0"/>
              <a:ea typeface="Cambria" panose="02040503050406030204" pitchFamily="18" charset="0"/>
            </a:endParaRPr>
          </a:p>
        </p:txBody>
      </p:sp>
      <p:sp>
        <p:nvSpPr>
          <p:cNvPr id="26" name="Rectangle: Rounded Corners 25">
            <a:extLst>
              <a:ext uri="{FF2B5EF4-FFF2-40B4-BE49-F238E27FC236}">
                <a16:creationId xmlns:a16="http://schemas.microsoft.com/office/drawing/2014/main" id="{1CAF94E1-F0D8-E528-F799-C83F33FC6F09}"/>
              </a:ext>
            </a:extLst>
          </p:cNvPr>
          <p:cNvSpPr/>
          <p:nvPr/>
        </p:nvSpPr>
        <p:spPr>
          <a:xfrm>
            <a:off x="9982200" y="6972300"/>
            <a:ext cx="6477000" cy="1134926"/>
          </a:xfrm>
          <a:prstGeom prst="roundRect">
            <a:avLst/>
          </a:prstGeom>
          <a:solidFill>
            <a:schemeClr val="accent2">
              <a:lumMod val="40000"/>
              <a:lumOff val="60000"/>
            </a:schemeClr>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vi-VN" sz="4400" b="1" dirty="0">
                <a:solidFill>
                  <a:prstClr val="black"/>
                </a:solidFill>
                <a:latin typeface="Cambria" panose="02040503050406030204" pitchFamily="18" charset="0"/>
                <a:ea typeface="Cambria" panose="02040503050406030204" pitchFamily="18" charset="0"/>
              </a:rPr>
              <a:t>mịn màng – thô ráp</a:t>
            </a:r>
          </a:p>
        </p:txBody>
      </p:sp>
      <p:sp>
        <p:nvSpPr>
          <p:cNvPr id="27" name="Rectangle: Rounded Corners 26">
            <a:extLst>
              <a:ext uri="{FF2B5EF4-FFF2-40B4-BE49-F238E27FC236}">
                <a16:creationId xmlns:a16="http://schemas.microsoft.com/office/drawing/2014/main" id="{0A2D0949-4DBD-0D95-46A8-B47B4C9BA41D}"/>
              </a:ext>
            </a:extLst>
          </p:cNvPr>
          <p:cNvSpPr/>
          <p:nvPr/>
        </p:nvSpPr>
        <p:spPr>
          <a:xfrm>
            <a:off x="6629400" y="8420100"/>
            <a:ext cx="6477000" cy="1134926"/>
          </a:xfrm>
          <a:prstGeom prst="roundRect">
            <a:avLst/>
          </a:prstGeom>
          <a:solidFill>
            <a:schemeClr val="accent2">
              <a:lumMod val="40000"/>
              <a:lumOff val="60000"/>
            </a:schemeClr>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4400" b="1" dirty="0" err="1">
                <a:solidFill>
                  <a:prstClr val="black"/>
                </a:solidFill>
                <a:latin typeface="Cambria" panose="02040503050406030204" pitchFamily="18" charset="0"/>
                <a:ea typeface="Cambria" panose="02040503050406030204" pitchFamily="18" charset="0"/>
              </a:rPr>
              <a:t>hùng</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vĩ</a:t>
            </a:r>
            <a:r>
              <a:rPr lang="en-US" sz="4400" b="1" dirty="0">
                <a:solidFill>
                  <a:prstClr val="black"/>
                </a:solidFill>
                <a:latin typeface="Cambria" panose="02040503050406030204" pitchFamily="18" charset="0"/>
                <a:ea typeface="Cambria" panose="02040503050406030204" pitchFamily="18" charset="0"/>
              </a:rPr>
              <a:t> – nhỏ </a:t>
            </a:r>
            <a:r>
              <a:rPr lang="en-US" sz="4400" b="1" dirty="0" err="1">
                <a:solidFill>
                  <a:prstClr val="black"/>
                </a:solidFill>
                <a:latin typeface="Cambria" panose="02040503050406030204" pitchFamily="18" charset="0"/>
                <a:ea typeface="Cambria" panose="02040503050406030204" pitchFamily="18" charset="0"/>
              </a:rPr>
              <a:t>nhoi</a:t>
            </a:r>
            <a:endParaRPr lang="vi-VN" sz="4400" b="1" dirty="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243448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left)">
                                      <p:cBhvr>
                                        <p:cTn id="11" dur="500"/>
                                        <p:tgtEl>
                                          <p:spTgt spid="17"/>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1000"/>
                                        <p:tgtEl>
                                          <p:spTgt spid="18"/>
                                        </p:tgtEl>
                                      </p:cBhvr>
                                    </p:animEffect>
                                    <p:anim calcmode="lin" valueType="num">
                                      <p:cBhvr>
                                        <p:cTn id="17" dur="1000" fill="hold"/>
                                        <p:tgtEl>
                                          <p:spTgt spid="18"/>
                                        </p:tgtEl>
                                        <p:attrNameLst>
                                          <p:attrName>ppt_x</p:attrName>
                                        </p:attrNameLst>
                                      </p:cBhvr>
                                      <p:tavLst>
                                        <p:tav tm="0">
                                          <p:val>
                                            <p:strVal val="#ppt_x"/>
                                          </p:val>
                                        </p:tav>
                                        <p:tav tm="100000">
                                          <p:val>
                                            <p:strVal val="#ppt_x"/>
                                          </p:val>
                                        </p:tav>
                                      </p:tavLst>
                                    </p:anim>
                                    <p:anim calcmode="lin" valueType="num">
                                      <p:cBhvr>
                                        <p:cTn id="18"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1000"/>
                                        <p:tgtEl>
                                          <p:spTgt spid="16"/>
                                        </p:tgtEl>
                                      </p:cBhvr>
                                    </p:animEffect>
                                    <p:anim calcmode="lin" valueType="num">
                                      <p:cBhvr>
                                        <p:cTn id="24" dur="1000" fill="hold"/>
                                        <p:tgtEl>
                                          <p:spTgt spid="16"/>
                                        </p:tgtEl>
                                        <p:attrNameLst>
                                          <p:attrName>ppt_x</p:attrName>
                                        </p:attrNameLst>
                                      </p:cBhvr>
                                      <p:tavLst>
                                        <p:tav tm="0">
                                          <p:val>
                                            <p:strVal val="#ppt_x"/>
                                          </p:val>
                                        </p:tav>
                                        <p:tav tm="100000">
                                          <p:val>
                                            <p:strVal val="#ppt_x"/>
                                          </p:val>
                                        </p:tav>
                                      </p:tavLst>
                                    </p:anim>
                                    <p:anim calcmode="lin" valueType="num">
                                      <p:cBhvr>
                                        <p:cTn id="2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fade">
                                      <p:cBhvr>
                                        <p:cTn id="30" dur="1000"/>
                                        <p:tgtEl>
                                          <p:spTgt spid="24"/>
                                        </p:tgtEl>
                                      </p:cBhvr>
                                    </p:animEffect>
                                    <p:anim calcmode="lin" valueType="num">
                                      <p:cBhvr>
                                        <p:cTn id="31" dur="1000" fill="hold"/>
                                        <p:tgtEl>
                                          <p:spTgt spid="24"/>
                                        </p:tgtEl>
                                        <p:attrNameLst>
                                          <p:attrName>ppt_x</p:attrName>
                                        </p:attrNameLst>
                                      </p:cBhvr>
                                      <p:tavLst>
                                        <p:tav tm="0">
                                          <p:val>
                                            <p:strVal val="#ppt_x"/>
                                          </p:val>
                                        </p:tav>
                                        <p:tav tm="100000">
                                          <p:val>
                                            <p:strVal val="#ppt_x"/>
                                          </p:val>
                                        </p:tav>
                                      </p:tavLst>
                                    </p:anim>
                                    <p:anim calcmode="lin" valueType="num">
                                      <p:cBhvr>
                                        <p:cTn id="32"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1000"/>
                                        <p:tgtEl>
                                          <p:spTgt spid="25"/>
                                        </p:tgtEl>
                                      </p:cBhvr>
                                    </p:animEffect>
                                    <p:anim calcmode="lin" valueType="num">
                                      <p:cBhvr>
                                        <p:cTn id="38" dur="1000" fill="hold"/>
                                        <p:tgtEl>
                                          <p:spTgt spid="25"/>
                                        </p:tgtEl>
                                        <p:attrNameLst>
                                          <p:attrName>ppt_x</p:attrName>
                                        </p:attrNameLst>
                                      </p:cBhvr>
                                      <p:tavLst>
                                        <p:tav tm="0">
                                          <p:val>
                                            <p:strVal val="#ppt_x"/>
                                          </p:val>
                                        </p:tav>
                                        <p:tav tm="100000">
                                          <p:val>
                                            <p:strVal val="#ppt_x"/>
                                          </p:val>
                                        </p:tav>
                                      </p:tavLst>
                                    </p:anim>
                                    <p:anim calcmode="lin" valueType="num">
                                      <p:cBhvr>
                                        <p:cTn id="3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fade">
                                      <p:cBhvr>
                                        <p:cTn id="44" dur="1000"/>
                                        <p:tgtEl>
                                          <p:spTgt spid="26"/>
                                        </p:tgtEl>
                                      </p:cBhvr>
                                    </p:animEffect>
                                    <p:anim calcmode="lin" valueType="num">
                                      <p:cBhvr>
                                        <p:cTn id="45" dur="1000" fill="hold"/>
                                        <p:tgtEl>
                                          <p:spTgt spid="26"/>
                                        </p:tgtEl>
                                        <p:attrNameLst>
                                          <p:attrName>ppt_x</p:attrName>
                                        </p:attrNameLst>
                                      </p:cBhvr>
                                      <p:tavLst>
                                        <p:tav tm="0">
                                          <p:val>
                                            <p:strVal val="#ppt_x"/>
                                          </p:val>
                                        </p:tav>
                                        <p:tav tm="100000">
                                          <p:val>
                                            <p:strVal val="#ppt_x"/>
                                          </p:val>
                                        </p:tav>
                                      </p:tavLst>
                                    </p:anim>
                                    <p:anim calcmode="lin" valueType="num">
                                      <p:cBhvr>
                                        <p:cTn id="46"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fade">
                                      <p:cBhvr>
                                        <p:cTn id="51" dur="1000"/>
                                        <p:tgtEl>
                                          <p:spTgt spid="27"/>
                                        </p:tgtEl>
                                      </p:cBhvr>
                                    </p:animEffect>
                                    <p:anim calcmode="lin" valueType="num">
                                      <p:cBhvr>
                                        <p:cTn id="52" dur="1000" fill="hold"/>
                                        <p:tgtEl>
                                          <p:spTgt spid="27"/>
                                        </p:tgtEl>
                                        <p:attrNameLst>
                                          <p:attrName>ppt_x</p:attrName>
                                        </p:attrNameLst>
                                      </p:cBhvr>
                                      <p:tavLst>
                                        <p:tav tm="0">
                                          <p:val>
                                            <p:strVal val="#ppt_x"/>
                                          </p:val>
                                        </p:tav>
                                        <p:tav tm="100000">
                                          <p:val>
                                            <p:strVal val="#ppt_x"/>
                                          </p:val>
                                        </p:tav>
                                      </p:tavLst>
                                    </p:anim>
                                    <p:anim calcmode="lin" valueType="num">
                                      <p:cBhvr>
                                        <p:cTn id="53"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animBg="1"/>
      <p:bldP spid="16" grpId="0" animBg="1"/>
      <p:bldP spid="24" grpId="0" animBg="1"/>
      <p:bldP spid="25" grpId="0" animBg="1"/>
      <p:bldP spid="26" grpId="0" animBg="1"/>
      <p:bldP spid="2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63346" y="-638654"/>
            <a:ext cx="17361309" cy="10531764"/>
            <a:chOff x="0" y="0"/>
            <a:chExt cx="23148412" cy="14042351"/>
          </a:xfrm>
        </p:grpSpPr>
        <p:grpSp>
          <p:nvGrpSpPr>
            <p:cNvPr id="3" name="Group 3"/>
            <p:cNvGrpSpPr/>
            <p:nvPr/>
          </p:nvGrpSpPr>
          <p:grpSpPr>
            <a:xfrm rot="5400000">
              <a:off x="15464691" y="11328636"/>
              <a:ext cx="4114800" cy="1312630"/>
              <a:chOff x="0" y="0"/>
              <a:chExt cx="812800" cy="259285"/>
            </a:xfrm>
          </p:grpSpPr>
          <p:sp>
            <p:nvSpPr>
              <p:cNvPr id="4"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defTabSz="1371600"/>
                <a:endParaRPr lang="en-US" sz="2700">
                  <a:solidFill>
                    <a:prstClr val="black"/>
                  </a:solidFill>
                  <a:latin typeface="Calibri"/>
                </a:endParaRPr>
              </a:p>
            </p:txBody>
          </p:sp>
          <p:sp>
            <p:nvSpPr>
              <p:cNvPr id="5" name="TextBox 5"/>
              <p:cNvSpPr txBox="1"/>
              <p:nvPr/>
            </p:nvSpPr>
            <p:spPr>
              <a:xfrm>
                <a:off x="88900" y="-47625"/>
                <a:ext cx="6350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6" name="Group 6"/>
            <p:cNvGrpSpPr/>
            <p:nvPr/>
          </p:nvGrpSpPr>
          <p:grpSpPr>
            <a:xfrm rot="5400000">
              <a:off x="13635426" y="11230640"/>
              <a:ext cx="4114800" cy="1508622"/>
              <a:chOff x="0" y="0"/>
              <a:chExt cx="812800" cy="297999"/>
            </a:xfrm>
          </p:grpSpPr>
          <p:sp>
            <p:nvSpPr>
              <p:cNvPr id="7"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defTabSz="1371600"/>
                <a:endParaRPr lang="en-US" sz="2700">
                  <a:solidFill>
                    <a:prstClr val="black"/>
                  </a:solidFill>
                  <a:latin typeface="Calibri"/>
                </a:endParaRPr>
              </a:p>
            </p:txBody>
          </p:sp>
          <p:sp>
            <p:nvSpPr>
              <p:cNvPr id="8" name="TextBox 8"/>
              <p:cNvSpPr txBox="1"/>
              <p:nvPr/>
            </p:nvSpPr>
            <p:spPr>
              <a:xfrm>
                <a:off x="177800" y="-47625"/>
                <a:ext cx="558800" cy="345624"/>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9" name="Group 9"/>
            <p:cNvGrpSpPr/>
            <p:nvPr/>
          </p:nvGrpSpPr>
          <p:grpSpPr>
            <a:xfrm rot="5400000">
              <a:off x="11805699" y="11328636"/>
              <a:ext cx="4114800" cy="1312630"/>
              <a:chOff x="0" y="0"/>
              <a:chExt cx="812800" cy="259285"/>
            </a:xfrm>
          </p:grpSpPr>
          <p:sp>
            <p:nvSpPr>
              <p:cNvPr id="10"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defTabSz="1371600"/>
                <a:endParaRPr lang="en-US" sz="2700">
                  <a:solidFill>
                    <a:prstClr val="black"/>
                  </a:solidFill>
                  <a:latin typeface="Calibri"/>
                </a:endParaRPr>
              </a:p>
            </p:txBody>
          </p:sp>
          <p:sp>
            <p:nvSpPr>
              <p:cNvPr id="11" name="TextBox 11"/>
              <p:cNvSpPr txBox="1"/>
              <p:nvPr/>
            </p:nvSpPr>
            <p:spPr>
              <a:xfrm>
                <a:off x="0" y="-47625"/>
                <a:ext cx="8128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12" name="Group 12"/>
            <p:cNvGrpSpPr/>
            <p:nvPr/>
          </p:nvGrpSpPr>
          <p:grpSpPr>
            <a:xfrm>
              <a:off x="0" y="1232800"/>
              <a:ext cx="23148412" cy="12809551"/>
              <a:chOff x="0" y="0"/>
              <a:chExt cx="4572526" cy="2530282"/>
            </a:xfrm>
          </p:grpSpPr>
          <p:sp>
            <p:nvSpPr>
              <p:cNvPr id="13"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defTabSz="1371600"/>
                <a:endParaRPr lang="en-US" sz="2700">
                  <a:solidFill>
                    <a:prstClr val="black"/>
                  </a:solidFill>
                  <a:latin typeface="Calibri"/>
                </a:endParaRPr>
              </a:p>
            </p:txBody>
          </p:sp>
          <p:sp>
            <p:nvSpPr>
              <p:cNvPr id="14" name="TextBox 14"/>
              <p:cNvSpPr txBox="1"/>
              <p:nvPr/>
            </p:nvSpPr>
            <p:spPr>
              <a:xfrm>
                <a:off x="0" y="-47625"/>
                <a:ext cx="4572526" cy="2577907"/>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sp>
          <p:nvSpPr>
            <p:cNvPr id="15"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1371600"/>
              <a:endParaRPr lang="en-US" sz="2700">
                <a:solidFill>
                  <a:prstClr val="black"/>
                </a:solidFill>
                <a:latin typeface="Calibri"/>
              </a:endParaRPr>
            </a:p>
          </p:txBody>
        </p:sp>
      </p:grpSp>
      <p:sp>
        <p:nvSpPr>
          <p:cNvPr id="19" name="TextBox 18">
            <a:extLst>
              <a:ext uri="{FF2B5EF4-FFF2-40B4-BE49-F238E27FC236}">
                <a16:creationId xmlns:a16="http://schemas.microsoft.com/office/drawing/2014/main" id="{8B8CFC3C-8203-4FC6-1B13-D1FD09825B9D}"/>
              </a:ext>
            </a:extLst>
          </p:cNvPr>
          <p:cNvSpPr txBox="1"/>
          <p:nvPr/>
        </p:nvSpPr>
        <p:spPr>
          <a:xfrm>
            <a:off x="3865376" y="876212"/>
            <a:ext cx="13903110" cy="1754326"/>
          </a:xfrm>
          <a:prstGeom prst="rect">
            <a:avLst/>
          </a:prstGeom>
          <a:noFill/>
        </p:spPr>
        <p:txBody>
          <a:bodyPr wrap="square">
            <a:spAutoFit/>
          </a:bodyPr>
          <a:lstStyle/>
          <a:p>
            <a:pPr algn="ctr" defTabSz="1371600"/>
            <a:r>
              <a:rPr lang="vi-VN" sz="5400" b="1" dirty="0">
                <a:solidFill>
                  <a:srgbClr val="745E59"/>
                </a:solidFill>
                <a:latin typeface="Cambria" panose="02040503050406030204" pitchFamily="18" charset="0"/>
                <a:ea typeface="Cambria" panose="02040503050406030204" pitchFamily="18" charset="0"/>
              </a:rPr>
              <a:t>Từ tối và từ lạnh trong câu sau được dùng với nghĩa gốc hay nghĩa chuyển?</a:t>
            </a:r>
            <a:endParaRPr lang="en-US" sz="5400" b="1" dirty="0">
              <a:solidFill>
                <a:srgbClr val="745E59"/>
              </a:solidFill>
              <a:latin typeface="Cambria" panose="02040503050406030204" pitchFamily="18" charset="0"/>
              <a:ea typeface="Cambria" panose="02040503050406030204" pitchFamily="18" charset="0"/>
            </a:endParaRPr>
          </a:p>
        </p:txBody>
      </p:sp>
      <p:pic>
        <p:nvPicPr>
          <p:cNvPr id="21" name="Picture 20">
            <a:extLst>
              <a:ext uri="{FF2B5EF4-FFF2-40B4-BE49-F238E27FC236}">
                <a16:creationId xmlns:a16="http://schemas.microsoft.com/office/drawing/2014/main" id="{EE985A4C-FBD3-A978-5D25-937BEA215D05}"/>
              </a:ext>
            </a:extLst>
          </p:cNvPr>
          <p:cNvPicPr>
            <a:picLocks noChangeAspect="1"/>
          </p:cNvPicPr>
          <p:nvPr/>
        </p:nvPicPr>
        <p:blipFill>
          <a:blip r:embed="rId4"/>
          <a:stretch>
            <a:fillRect/>
          </a:stretch>
        </p:blipFill>
        <p:spPr>
          <a:xfrm>
            <a:off x="889118" y="775692"/>
            <a:ext cx="3136664" cy="1170534"/>
          </a:xfrm>
          <a:prstGeom prst="rect">
            <a:avLst/>
          </a:prstGeom>
        </p:spPr>
      </p:pic>
      <p:sp>
        <p:nvSpPr>
          <p:cNvPr id="16" name="Rectangle: Rounded Corners 15">
            <a:extLst>
              <a:ext uri="{FF2B5EF4-FFF2-40B4-BE49-F238E27FC236}">
                <a16:creationId xmlns:a16="http://schemas.microsoft.com/office/drawing/2014/main" id="{636AEF70-B76A-8DC9-687D-D108F4362A67}"/>
              </a:ext>
            </a:extLst>
          </p:cNvPr>
          <p:cNvSpPr/>
          <p:nvPr/>
        </p:nvSpPr>
        <p:spPr>
          <a:xfrm>
            <a:off x="4800600" y="2781300"/>
            <a:ext cx="11353800" cy="762000"/>
          </a:xfrm>
          <a:prstGeom prst="round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err="1">
                <a:solidFill>
                  <a:srgbClr val="002060"/>
                </a:solidFill>
                <a:latin typeface="Cambria" panose="02040503050406030204" pitchFamily="18" charset="0"/>
                <a:ea typeface="Cambria" panose="02040503050406030204" pitchFamily="18" charset="0"/>
              </a:rPr>
              <a:t>Trời</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tối</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dần</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lạ</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thay</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trời</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rất</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mát</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thậm</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chí</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rất</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lạnh</a:t>
            </a:r>
            <a:r>
              <a:rPr lang="en-US" sz="4000" dirty="0">
                <a:solidFill>
                  <a:srgbClr val="002060"/>
                </a:solidFill>
                <a:latin typeface="Cambria" panose="02040503050406030204" pitchFamily="18" charset="0"/>
                <a:ea typeface="Cambria" panose="02040503050406030204" pitchFamily="18" charset="0"/>
              </a:rPr>
              <a:t>.</a:t>
            </a:r>
          </a:p>
        </p:txBody>
      </p:sp>
      <p:sp>
        <p:nvSpPr>
          <p:cNvPr id="23" name="Rectangle: Rounded Corners 22">
            <a:extLst>
              <a:ext uri="{FF2B5EF4-FFF2-40B4-BE49-F238E27FC236}">
                <a16:creationId xmlns:a16="http://schemas.microsoft.com/office/drawing/2014/main" id="{7C8CC523-A7AD-2E83-F47B-842A0E9CF815}"/>
              </a:ext>
            </a:extLst>
          </p:cNvPr>
          <p:cNvSpPr/>
          <p:nvPr/>
        </p:nvSpPr>
        <p:spPr>
          <a:xfrm>
            <a:off x="1752600" y="4152900"/>
            <a:ext cx="14782800" cy="3581400"/>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1600"/>
            <a:r>
              <a:rPr lang="vi-VN" sz="4400" b="1" dirty="0">
                <a:solidFill>
                  <a:prstClr val="black"/>
                </a:solidFill>
                <a:latin typeface="Cambria" panose="02040503050406030204" pitchFamily="18" charset="0"/>
                <a:ea typeface="Cambria" panose="02040503050406030204" pitchFamily="18" charset="0"/>
              </a:rPr>
              <a:t>Từ tối và lạnh được dùng trong câu với nghĩa gốc:</a:t>
            </a:r>
            <a:endParaRPr lang="en-US" sz="4400" b="1" dirty="0">
              <a:solidFill>
                <a:prstClr val="black"/>
              </a:solidFill>
              <a:latin typeface="Cambria" panose="02040503050406030204" pitchFamily="18" charset="0"/>
              <a:ea typeface="Cambria" panose="02040503050406030204" pitchFamily="18" charset="0"/>
            </a:endParaRPr>
          </a:p>
          <a:p>
            <a:pPr algn="just" defTabSz="1371600"/>
            <a:r>
              <a:rPr lang="vi-VN" sz="4400" b="1" dirty="0">
                <a:solidFill>
                  <a:prstClr val="black"/>
                </a:solidFill>
                <a:latin typeface="Cambria" panose="02040503050406030204" pitchFamily="18" charset="0"/>
                <a:ea typeface="Cambria" panose="02040503050406030204" pitchFamily="18" charset="0"/>
              </a:rPr>
              <a:t>Tối: </a:t>
            </a:r>
            <a:r>
              <a:rPr lang="vi-VN" sz="4400" dirty="0">
                <a:solidFill>
                  <a:prstClr val="black"/>
                </a:solidFill>
                <a:latin typeface="Cambria" panose="02040503050406030204" pitchFamily="18" charset="0"/>
                <a:ea typeface="Cambria" panose="02040503050406030204" pitchFamily="18" charset="0"/>
              </a:rPr>
              <a:t>màu sẫm, không tưới sáng (Bức tranh màu rất tối.) </a:t>
            </a:r>
          </a:p>
          <a:p>
            <a:pPr algn="just" defTabSz="1371600"/>
            <a:r>
              <a:rPr lang="vi-VN" sz="4400" b="1" dirty="0">
                <a:solidFill>
                  <a:prstClr val="black"/>
                </a:solidFill>
                <a:latin typeface="Cambria" panose="02040503050406030204" pitchFamily="18" charset="0"/>
                <a:ea typeface="Cambria" panose="02040503050406030204" pitchFamily="18" charset="0"/>
              </a:rPr>
              <a:t>Lạnh: </a:t>
            </a:r>
            <a:r>
              <a:rPr lang="vi-VN" sz="4400" dirty="0">
                <a:solidFill>
                  <a:prstClr val="black"/>
                </a:solidFill>
                <a:latin typeface="Cambria" panose="02040503050406030204" pitchFamily="18" charset="0"/>
                <a:ea typeface="Cambria" panose="02040503050406030204" pitchFamily="18" charset="0"/>
              </a:rPr>
              <a:t>tỏ ra không có chút tình cảm gì trong quan hệ giữa người với người. (Giọng nói của nó cứ lạnh như không.). </a:t>
            </a:r>
          </a:p>
        </p:txBody>
      </p:sp>
    </p:spTree>
    <p:extLst>
      <p:ext uri="{BB962C8B-B14F-4D97-AF65-F5344CB8AC3E}">
        <p14:creationId xmlns:p14="http://schemas.microsoft.com/office/powerpoint/2010/main" val="3544505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1000"/>
                                        <p:tgtEl>
                                          <p:spTgt spid="23"/>
                                        </p:tgtEl>
                                      </p:cBhvr>
                                    </p:animEffect>
                                    <p:anim calcmode="lin" valueType="num">
                                      <p:cBhvr>
                                        <p:cTn id="19" dur="1000" fill="hold"/>
                                        <p:tgtEl>
                                          <p:spTgt spid="23"/>
                                        </p:tgtEl>
                                        <p:attrNameLst>
                                          <p:attrName>ppt_x</p:attrName>
                                        </p:attrNameLst>
                                      </p:cBhvr>
                                      <p:tavLst>
                                        <p:tav tm="0">
                                          <p:val>
                                            <p:strVal val="#ppt_x"/>
                                          </p:val>
                                        </p:tav>
                                        <p:tav tm="100000">
                                          <p:val>
                                            <p:strVal val="#ppt_x"/>
                                          </p:val>
                                        </p:tav>
                                      </p:tavLst>
                                    </p:anim>
                                    <p:anim calcmode="lin" valueType="num">
                                      <p:cBhvr>
                                        <p:cTn id="20"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6" grpId="0" animBg="1"/>
      <p:bldP spid="2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63346" y="-638654"/>
            <a:ext cx="17361309" cy="10531764"/>
            <a:chOff x="0" y="0"/>
            <a:chExt cx="23148412" cy="14042351"/>
          </a:xfrm>
        </p:grpSpPr>
        <p:grpSp>
          <p:nvGrpSpPr>
            <p:cNvPr id="3" name="Group 3"/>
            <p:cNvGrpSpPr/>
            <p:nvPr/>
          </p:nvGrpSpPr>
          <p:grpSpPr>
            <a:xfrm rot="5400000">
              <a:off x="15464691" y="11328636"/>
              <a:ext cx="4114800" cy="1312630"/>
              <a:chOff x="0" y="0"/>
              <a:chExt cx="812800" cy="259285"/>
            </a:xfrm>
          </p:grpSpPr>
          <p:sp>
            <p:nvSpPr>
              <p:cNvPr id="4"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88900" y="-47625"/>
                <a:ext cx="635000" cy="306910"/>
              </a:xfrm>
              <a:prstGeom prst="rect">
                <a:avLst/>
              </a:prstGeom>
            </p:spPr>
            <p:txBody>
              <a:bodyPr lIns="50801" tIns="50801" rIns="50801" bIns="50801" rtlCol="0" anchor="ctr"/>
              <a:lstStyle/>
              <a:p>
                <a:pPr marL="0" marR="0" lvl="0" indent="0" algn="ctr" defTabSz="914445" rtl="0" eaLnBrk="1" fontAlgn="auto" latinLnBrk="0" hangingPunct="1">
                  <a:lnSpc>
                    <a:spcPts val="26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rot="5400000">
              <a:off x="13635426" y="11230640"/>
              <a:ext cx="4114800" cy="1508622"/>
              <a:chOff x="0" y="0"/>
              <a:chExt cx="812800" cy="297999"/>
            </a:xfrm>
          </p:grpSpPr>
          <p:sp>
            <p:nvSpPr>
              <p:cNvPr id="7"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177800" y="-47625"/>
                <a:ext cx="558800" cy="345624"/>
              </a:xfrm>
              <a:prstGeom prst="rect">
                <a:avLst/>
              </a:prstGeom>
            </p:spPr>
            <p:txBody>
              <a:bodyPr lIns="50801" tIns="50801" rIns="50801" bIns="50801" rtlCol="0" anchor="ctr"/>
              <a:lstStyle/>
              <a:p>
                <a:pPr marL="0" marR="0" lvl="0" indent="0" algn="ctr" defTabSz="914445" rtl="0" eaLnBrk="1" fontAlgn="auto" latinLnBrk="0" hangingPunct="1">
                  <a:lnSpc>
                    <a:spcPts val="26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p:cNvGrpSpPr/>
            <p:nvPr/>
          </p:nvGrpSpPr>
          <p:grpSpPr>
            <a:xfrm rot="5400000">
              <a:off x="11805699" y="11328636"/>
              <a:ext cx="4114800" cy="1312630"/>
              <a:chOff x="0" y="0"/>
              <a:chExt cx="812800" cy="259285"/>
            </a:xfrm>
          </p:grpSpPr>
          <p:sp>
            <p:nvSpPr>
              <p:cNvPr id="10"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p:cNvSpPr txBox="1"/>
              <p:nvPr/>
            </p:nvSpPr>
            <p:spPr>
              <a:xfrm>
                <a:off x="0" y="-47625"/>
                <a:ext cx="812800" cy="306910"/>
              </a:xfrm>
              <a:prstGeom prst="rect">
                <a:avLst/>
              </a:prstGeom>
            </p:spPr>
            <p:txBody>
              <a:bodyPr lIns="50801" tIns="50801" rIns="50801" bIns="50801" rtlCol="0" anchor="ctr"/>
              <a:lstStyle/>
              <a:p>
                <a:pPr marL="0" marR="0" lvl="0" indent="0" algn="ctr" defTabSz="914445" rtl="0" eaLnBrk="1" fontAlgn="auto" latinLnBrk="0" hangingPunct="1">
                  <a:lnSpc>
                    <a:spcPts val="26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a:off x="0" y="1232800"/>
              <a:ext cx="23148412" cy="12809551"/>
              <a:chOff x="0" y="0"/>
              <a:chExt cx="4572526" cy="2530282"/>
            </a:xfrm>
          </p:grpSpPr>
          <p:sp>
            <p:nvSpPr>
              <p:cNvPr id="13"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0" y="-47625"/>
                <a:ext cx="4572526" cy="2577907"/>
              </a:xfrm>
              <a:prstGeom prst="rect">
                <a:avLst/>
              </a:prstGeom>
            </p:spPr>
            <p:txBody>
              <a:bodyPr lIns="50801" tIns="50801" rIns="50801" bIns="50801" rtlCol="0" anchor="ctr"/>
              <a:lstStyle/>
              <a:p>
                <a:pPr marL="0" marR="0" lvl="0" indent="0" algn="ctr" defTabSz="914445" rtl="0" eaLnBrk="1" fontAlgn="auto" latinLnBrk="0" hangingPunct="1">
                  <a:lnSpc>
                    <a:spcPts val="26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5"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grpSp>
      <p:sp>
        <p:nvSpPr>
          <p:cNvPr id="19" name="TextBox 18">
            <a:extLst>
              <a:ext uri="{FF2B5EF4-FFF2-40B4-BE49-F238E27FC236}">
                <a16:creationId xmlns:a16="http://schemas.microsoft.com/office/drawing/2014/main" id="{8B8CFC3C-8203-4FC6-1B13-D1FD09825B9D}"/>
              </a:ext>
            </a:extLst>
          </p:cNvPr>
          <p:cNvSpPr txBox="1"/>
          <p:nvPr/>
        </p:nvSpPr>
        <p:spPr>
          <a:xfrm>
            <a:off x="3200400" y="876212"/>
            <a:ext cx="14568086" cy="3785652"/>
          </a:xfrm>
          <a:prstGeom prst="rect">
            <a:avLst/>
          </a:prstGeom>
          <a:noFill/>
        </p:spPr>
        <p:txBody>
          <a:bodyPr wrap="square">
            <a:spAutoFit/>
          </a:bodyPr>
          <a:lstStyle/>
          <a:p>
            <a:pPr lvl="0" algn="just" defTabSz="1371600"/>
            <a:r>
              <a:rPr lang="vi-VN" sz="4800" b="1" dirty="0">
                <a:solidFill>
                  <a:srgbClr val="745E59"/>
                </a:solidFill>
                <a:latin typeface="Cambria" panose="02040503050406030204" pitchFamily="18" charset="0"/>
                <a:ea typeface="Cambria" panose="02040503050406030204" pitchFamily="18" charset="0"/>
              </a:rPr>
              <a:t>Đặt câu chứa từ thổi mang mỗi nghĩa dưới dày:</a:t>
            </a:r>
          </a:p>
          <a:p>
            <a:pPr lvl="0" algn="just" defTabSz="1371600"/>
            <a:r>
              <a:rPr lang="vi-VN" sz="4800" dirty="0">
                <a:solidFill>
                  <a:srgbClr val="745E59"/>
                </a:solidFill>
                <a:latin typeface="Cambria" panose="02040503050406030204" pitchFamily="18" charset="0"/>
                <a:ea typeface="Cambria" panose="02040503050406030204" pitchFamily="18" charset="0"/>
              </a:rPr>
              <a:t>a. Chúm miệng lại và làm cho luồng hơi bật mạnh từ trong miệng ra.</a:t>
            </a:r>
          </a:p>
          <a:p>
            <a:pPr lvl="0" algn="just" defTabSz="1371600"/>
            <a:r>
              <a:rPr lang="vi-VN" sz="4800" dirty="0">
                <a:solidFill>
                  <a:srgbClr val="745E59"/>
                </a:solidFill>
                <a:latin typeface="Cambria" panose="02040503050406030204" pitchFamily="18" charset="0"/>
                <a:ea typeface="Cambria" panose="02040503050406030204" pitchFamily="18" charset="0"/>
              </a:rPr>
              <a:t>b. (Không khí) chuyển động thành luồng và gây ra tác động nhất dịnh.</a:t>
            </a:r>
          </a:p>
        </p:txBody>
      </p:sp>
      <p:pic>
        <p:nvPicPr>
          <p:cNvPr id="18" name="Picture 17">
            <a:extLst>
              <a:ext uri="{FF2B5EF4-FFF2-40B4-BE49-F238E27FC236}">
                <a16:creationId xmlns:a16="http://schemas.microsoft.com/office/drawing/2014/main" id="{EB1595F6-BBA9-F0B4-917E-013627E338E5}"/>
              </a:ext>
            </a:extLst>
          </p:cNvPr>
          <p:cNvPicPr>
            <a:picLocks noChangeAspect="1"/>
          </p:cNvPicPr>
          <p:nvPr/>
        </p:nvPicPr>
        <p:blipFill>
          <a:blip r:embed="rId4"/>
          <a:stretch>
            <a:fillRect/>
          </a:stretch>
        </p:blipFill>
        <p:spPr>
          <a:xfrm>
            <a:off x="914400" y="1257300"/>
            <a:ext cx="3737172" cy="1109568"/>
          </a:xfrm>
          <a:prstGeom prst="rect">
            <a:avLst/>
          </a:prstGeom>
        </p:spPr>
      </p:pic>
      <p:sp>
        <p:nvSpPr>
          <p:cNvPr id="20" name="Rectangle: Rounded Corners 19">
            <a:extLst>
              <a:ext uri="{FF2B5EF4-FFF2-40B4-BE49-F238E27FC236}">
                <a16:creationId xmlns:a16="http://schemas.microsoft.com/office/drawing/2014/main" id="{843CD519-607B-360C-615D-99E147A363DF}"/>
              </a:ext>
            </a:extLst>
          </p:cNvPr>
          <p:cNvSpPr/>
          <p:nvPr/>
        </p:nvSpPr>
        <p:spPr>
          <a:xfrm>
            <a:off x="990600" y="5372100"/>
            <a:ext cx="16459200" cy="1676400"/>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1600"/>
            <a:r>
              <a:rPr lang="vi-VN" sz="4400" b="1">
                <a:solidFill>
                  <a:prstClr val="black"/>
                </a:solidFill>
                <a:latin typeface="Cambria" panose="02040503050406030204" pitchFamily="18" charset="0"/>
                <a:ea typeface="Cambria" panose="02040503050406030204" pitchFamily="18" charset="0"/>
              </a:rPr>
              <a:t>Chỉ cần chụm miệng thổi vào đầu chiếc que thần kì, một chùm bong bóng tròn xoe, lấp lánh sẽ bay ra, lơ lửng, lơ lửng. </a:t>
            </a:r>
            <a:endParaRPr lang="vi-VN" sz="4400" dirty="0">
              <a:solidFill>
                <a:prstClr val="black"/>
              </a:solidFill>
              <a:latin typeface="Cambria" panose="02040503050406030204" pitchFamily="18" charset="0"/>
              <a:ea typeface="Cambria" panose="02040503050406030204" pitchFamily="18" charset="0"/>
            </a:endParaRPr>
          </a:p>
        </p:txBody>
      </p:sp>
      <p:sp>
        <p:nvSpPr>
          <p:cNvPr id="22" name="Rectangle: Rounded Corners 21">
            <a:extLst>
              <a:ext uri="{FF2B5EF4-FFF2-40B4-BE49-F238E27FC236}">
                <a16:creationId xmlns:a16="http://schemas.microsoft.com/office/drawing/2014/main" id="{BA2A77B3-A183-BB3F-048A-042A48A21D27}"/>
              </a:ext>
            </a:extLst>
          </p:cNvPr>
          <p:cNvSpPr/>
          <p:nvPr/>
        </p:nvSpPr>
        <p:spPr>
          <a:xfrm>
            <a:off x="1066800" y="7810500"/>
            <a:ext cx="16459200" cy="1143000"/>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1600"/>
            <a:r>
              <a:rPr lang="vi-VN" sz="4400" b="1" dirty="0">
                <a:solidFill>
                  <a:prstClr val="black"/>
                </a:solidFill>
                <a:latin typeface="Cambria" panose="02040503050406030204" pitchFamily="18" charset="0"/>
                <a:ea typeface="Cambria" panose="02040503050406030204" pitchFamily="18" charset="0"/>
              </a:rPr>
              <a:t>Gió thổi qua những kẽ lá làm lá cây rung lên xào xạc. </a:t>
            </a:r>
            <a:endParaRPr lang="vi-VN" sz="4400" dirty="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942365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anim calcmode="lin" valueType="num">
                                      <p:cBhvr>
                                        <p:cTn id="20" dur="1000" fill="hold"/>
                                        <p:tgtEl>
                                          <p:spTgt spid="22"/>
                                        </p:tgtEl>
                                        <p:attrNameLst>
                                          <p:attrName>ppt_x</p:attrName>
                                        </p:attrNameLst>
                                      </p:cBhvr>
                                      <p:tavLst>
                                        <p:tav tm="0">
                                          <p:val>
                                            <p:strVal val="#ppt_x"/>
                                          </p:val>
                                        </p:tav>
                                        <p:tav tm="100000">
                                          <p:val>
                                            <p:strVal val="#ppt_x"/>
                                          </p:val>
                                        </p:tav>
                                      </p:tavLst>
                                    </p:anim>
                                    <p:anim calcmode="lin" valueType="num">
                                      <p:cBhvr>
                                        <p:cTn id="21"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animBg="1"/>
      <p:bldP spid="2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12005694" y="7857826"/>
            <a:ext cx="3086100" cy="984473"/>
            <a:chOff x="0" y="0"/>
            <a:chExt cx="812800" cy="259285"/>
          </a:xfrm>
        </p:grpSpPr>
        <p:sp>
          <p:nvSpPr>
            <p:cNvPr id="3" name="Freeform 3"/>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defTabSz="1371600"/>
              <a:endParaRPr lang="en-US" sz="2700">
                <a:solidFill>
                  <a:prstClr val="black"/>
                </a:solidFill>
                <a:latin typeface="Calibri"/>
              </a:endParaRPr>
            </a:p>
          </p:txBody>
        </p:sp>
        <p:sp>
          <p:nvSpPr>
            <p:cNvPr id="4" name="TextBox 4"/>
            <p:cNvSpPr txBox="1"/>
            <p:nvPr/>
          </p:nvSpPr>
          <p:spPr>
            <a:xfrm>
              <a:off x="88900" y="-47625"/>
              <a:ext cx="635000" cy="306910"/>
            </a:xfrm>
            <a:prstGeom prst="rect">
              <a:avLst/>
            </a:prstGeom>
          </p:spPr>
          <p:txBody>
            <a:bodyPr lIns="50801" tIns="50801" rIns="50801" bIns="50801" rtlCol="0" anchor="ctr"/>
            <a:lstStyle/>
            <a:p>
              <a:pPr algn="ctr" defTabSz="914445">
                <a:lnSpc>
                  <a:spcPts val="2660"/>
                </a:lnSpc>
              </a:pPr>
              <a:endParaRPr>
                <a:solidFill>
                  <a:prstClr val="black"/>
                </a:solidFill>
                <a:latin typeface="Calibri"/>
              </a:endParaRPr>
            </a:p>
          </p:txBody>
        </p:sp>
      </p:grpSp>
      <p:grpSp>
        <p:nvGrpSpPr>
          <p:cNvPr id="5" name="Group 5"/>
          <p:cNvGrpSpPr/>
          <p:nvPr/>
        </p:nvGrpSpPr>
        <p:grpSpPr>
          <a:xfrm rot="5400000">
            <a:off x="10633745" y="7784329"/>
            <a:ext cx="3086100" cy="1131467"/>
            <a:chOff x="0" y="0"/>
            <a:chExt cx="812800" cy="297999"/>
          </a:xfrm>
        </p:grpSpPr>
        <p:sp>
          <p:nvSpPr>
            <p:cNvPr id="6" name="Freeform 6"/>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defTabSz="1371600"/>
              <a:endParaRPr lang="en-US" sz="2700">
                <a:solidFill>
                  <a:prstClr val="black"/>
                </a:solidFill>
                <a:latin typeface="Calibri"/>
              </a:endParaRPr>
            </a:p>
          </p:txBody>
        </p:sp>
        <p:sp>
          <p:nvSpPr>
            <p:cNvPr id="7" name="TextBox 7"/>
            <p:cNvSpPr txBox="1"/>
            <p:nvPr/>
          </p:nvSpPr>
          <p:spPr>
            <a:xfrm>
              <a:off x="177800" y="-47625"/>
              <a:ext cx="558800" cy="345624"/>
            </a:xfrm>
            <a:prstGeom prst="rect">
              <a:avLst/>
            </a:prstGeom>
          </p:spPr>
          <p:txBody>
            <a:bodyPr lIns="50801" tIns="50801" rIns="50801" bIns="50801" rtlCol="0" anchor="ctr"/>
            <a:lstStyle/>
            <a:p>
              <a:pPr algn="ctr" defTabSz="914445">
                <a:lnSpc>
                  <a:spcPts val="2660"/>
                </a:lnSpc>
              </a:pPr>
              <a:endParaRPr>
                <a:solidFill>
                  <a:prstClr val="black"/>
                </a:solidFill>
                <a:latin typeface="Calibri"/>
              </a:endParaRPr>
            </a:p>
          </p:txBody>
        </p:sp>
      </p:grpSp>
      <p:grpSp>
        <p:nvGrpSpPr>
          <p:cNvPr id="8" name="Group 8"/>
          <p:cNvGrpSpPr/>
          <p:nvPr/>
        </p:nvGrpSpPr>
        <p:grpSpPr>
          <a:xfrm rot="5400000">
            <a:off x="9261450" y="7857826"/>
            <a:ext cx="3086100" cy="984473"/>
            <a:chOff x="0" y="0"/>
            <a:chExt cx="812800" cy="259285"/>
          </a:xfrm>
        </p:grpSpPr>
        <p:sp>
          <p:nvSpPr>
            <p:cNvPr id="9" name="Freeform 9"/>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defTabSz="1371600"/>
              <a:endParaRPr lang="en-US" sz="2700">
                <a:solidFill>
                  <a:prstClr val="black"/>
                </a:solidFill>
                <a:latin typeface="Calibri"/>
              </a:endParaRPr>
            </a:p>
          </p:txBody>
        </p:sp>
        <p:sp>
          <p:nvSpPr>
            <p:cNvPr id="10" name="TextBox 10"/>
            <p:cNvSpPr txBox="1"/>
            <p:nvPr/>
          </p:nvSpPr>
          <p:spPr>
            <a:xfrm>
              <a:off x="0" y="-47625"/>
              <a:ext cx="812800" cy="306910"/>
            </a:xfrm>
            <a:prstGeom prst="rect">
              <a:avLst/>
            </a:prstGeom>
          </p:spPr>
          <p:txBody>
            <a:bodyPr lIns="50801" tIns="50801" rIns="50801" bIns="50801" rtlCol="0" anchor="ctr"/>
            <a:lstStyle/>
            <a:p>
              <a:pPr algn="ctr" defTabSz="914445">
                <a:lnSpc>
                  <a:spcPts val="2660"/>
                </a:lnSpc>
              </a:pPr>
              <a:endParaRPr>
                <a:solidFill>
                  <a:prstClr val="black"/>
                </a:solidFill>
                <a:latin typeface="Calibri"/>
              </a:endParaRPr>
            </a:p>
          </p:txBody>
        </p:sp>
      </p:grpSp>
      <p:grpSp>
        <p:nvGrpSpPr>
          <p:cNvPr id="11" name="Group 11"/>
          <p:cNvGrpSpPr/>
          <p:nvPr/>
        </p:nvGrpSpPr>
        <p:grpSpPr>
          <a:xfrm>
            <a:off x="1097262" y="1569827"/>
            <a:ext cx="16093479" cy="6539759"/>
            <a:chOff x="0" y="0"/>
            <a:chExt cx="4238612" cy="1952115"/>
          </a:xfrm>
        </p:grpSpPr>
        <p:sp>
          <p:nvSpPr>
            <p:cNvPr id="12" name="Freeform 12"/>
            <p:cNvSpPr/>
            <p:nvPr/>
          </p:nvSpPr>
          <p:spPr>
            <a:xfrm>
              <a:off x="0" y="0"/>
              <a:ext cx="4238612" cy="1952115"/>
            </a:xfrm>
            <a:custGeom>
              <a:avLst/>
              <a:gdLst/>
              <a:ahLst/>
              <a:cxnLst/>
              <a:rect l="l" t="t" r="r" b="b"/>
              <a:pathLst>
                <a:path w="4238612" h="1952115">
                  <a:moveTo>
                    <a:pt x="24534" y="0"/>
                  </a:moveTo>
                  <a:lnTo>
                    <a:pt x="4214078" y="0"/>
                  </a:lnTo>
                  <a:cubicBezTo>
                    <a:pt x="4227628" y="0"/>
                    <a:pt x="4238612" y="10984"/>
                    <a:pt x="4238612" y="24534"/>
                  </a:cubicBezTo>
                  <a:lnTo>
                    <a:pt x="4238612" y="1927581"/>
                  </a:lnTo>
                  <a:cubicBezTo>
                    <a:pt x="4238612" y="1941131"/>
                    <a:pt x="4227628" y="1952115"/>
                    <a:pt x="4214078" y="1952115"/>
                  </a:cubicBezTo>
                  <a:lnTo>
                    <a:pt x="24534" y="1952115"/>
                  </a:lnTo>
                  <a:cubicBezTo>
                    <a:pt x="10984" y="1952115"/>
                    <a:pt x="0" y="1941131"/>
                    <a:pt x="0" y="1927581"/>
                  </a:cubicBezTo>
                  <a:lnTo>
                    <a:pt x="0" y="24534"/>
                  </a:lnTo>
                  <a:cubicBezTo>
                    <a:pt x="0" y="10984"/>
                    <a:pt x="10984" y="0"/>
                    <a:pt x="24534" y="0"/>
                  </a:cubicBezTo>
                  <a:close/>
                </a:path>
              </a:pathLst>
            </a:custGeom>
            <a:solidFill>
              <a:srgbClr val="FFFFFF"/>
            </a:solidFill>
            <a:ln w="76200" cap="rnd">
              <a:solidFill>
                <a:srgbClr val="AB9685"/>
              </a:solidFill>
              <a:prstDash val="dash"/>
              <a:round/>
            </a:ln>
          </p:spPr>
          <p:txBody>
            <a:bodyPr/>
            <a:lstStyle/>
            <a:p>
              <a:pPr defTabSz="1371600"/>
              <a:endParaRPr lang="en-US" sz="2700">
                <a:solidFill>
                  <a:prstClr val="black"/>
                </a:solidFill>
                <a:latin typeface="Calibri"/>
              </a:endParaRPr>
            </a:p>
          </p:txBody>
        </p:sp>
        <p:sp>
          <p:nvSpPr>
            <p:cNvPr id="13" name="TextBox 13"/>
            <p:cNvSpPr txBox="1"/>
            <p:nvPr/>
          </p:nvSpPr>
          <p:spPr>
            <a:xfrm>
              <a:off x="0" y="-47625"/>
              <a:ext cx="4238612" cy="1999740"/>
            </a:xfrm>
            <a:prstGeom prst="rect">
              <a:avLst/>
            </a:prstGeom>
          </p:spPr>
          <p:txBody>
            <a:bodyPr lIns="50801" tIns="50801" rIns="50801" bIns="50801" rtlCol="0" anchor="ctr"/>
            <a:lstStyle/>
            <a:p>
              <a:pPr algn="ctr" defTabSz="914445">
                <a:lnSpc>
                  <a:spcPts val="2660"/>
                </a:lnSpc>
              </a:pPr>
              <a:endParaRPr>
                <a:solidFill>
                  <a:prstClr val="black"/>
                </a:solidFill>
                <a:latin typeface="Calibri"/>
              </a:endParaRPr>
            </a:p>
          </p:txBody>
        </p:sp>
      </p:grpSp>
      <p:sp>
        <p:nvSpPr>
          <p:cNvPr id="14" name="Freeform 14"/>
          <p:cNvSpPr/>
          <p:nvPr/>
        </p:nvSpPr>
        <p:spPr>
          <a:xfrm rot="5400000">
            <a:off x="8319588" y="-7840566"/>
            <a:ext cx="1648824" cy="15956358"/>
          </a:xfrm>
          <a:custGeom>
            <a:avLst/>
            <a:gdLst/>
            <a:ahLst/>
            <a:cxnLst/>
            <a:rect l="l" t="t" r="r" b="b"/>
            <a:pathLst>
              <a:path w="1648824" h="15956358">
                <a:moveTo>
                  <a:pt x="0" y="0"/>
                </a:moveTo>
                <a:lnTo>
                  <a:pt x="1648824" y="0"/>
                </a:lnTo>
                <a:lnTo>
                  <a:pt x="1648824" y="15956358"/>
                </a:lnTo>
                <a:lnTo>
                  <a:pt x="0" y="1595635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1371600"/>
            <a:endParaRPr lang="en-US" sz="2700">
              <a:solidFill>
                <a:prstClr val="black"/>
              </a:solidFill>
              <a:latin typeface="Calibri"/>
            </a:endParaRPr>
          </a:p>
        </p:txBody>
      </p:sp>
      <p:sp>
        <p:nvSpPr>
          <p:cNvPr id="15" name="Freeform 15"/>
          <p:cNvSpPr/>
          <p:nvPr/>
        </p:nvSpPr>
        <p:spPr>
          <a:xfrm rot="-1696718">
            <a:off x="1900340" y="1746207"/>
            <a:ext cx="982655" cy="944985"/>
          </a:xfrm>
          <a:custGeom>
            <a:avLst/>
            <a:gdLst/>
            <a:ahLst/>
            <a:cxnLst/>
            <a:rect l="l" t="t" r="r" b="b"/>
            <a:pathLst>
              <a:path w="982654" h="944985">
                <a:moveTo>
                  <a:pt x="0" y="0"/>
                </a:moveTo>
                <a:lnTo>
                  <a:pt x="982654" y="0"/>
                </a:lnTo>
                <a:lnTo>
                  <a:pt x="982654" y="944985"/>
                </a:lnTo>
                <a:lnTo>
                  <a:pt x="0" y="94498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1371600"/>
            <a:endParaRPr lang="en-US" sz="2700">
              <a:solidFill>
                <a:prstClr val="black"/>
              </a:solidFill>
              <a:latin typeface="Calibri"/>
            </a:endParaRPr>
          </a:p>
        </p:txBody>
      </p:sp>
      <p:sp>
        <p:nvSpPr>
          <p:cNvPr id="17" name="Rectangle: Rounded Corners 16">
            <a:extLst>
              <a:ext uri="{FF2B5EF4-FFF2-40B4-BE49-F238E27FC236}">
                <a16:creationId xmlns:a16="http://schemas.microsoft.com/office/drawing/2014/main" id="{1FA90ABC-E087-B344-68EA-8703950E250C}"/>
              </a:ext>
            </a:extLst>
          </p:cNvPr>
          <p:cNvSpPr/>
          <p:nvPr/>
        </p:nvSpPr>
        <p:spPr>
          <a:xfrm>
            <a:off x="2123123" y="3916393"/>
            <a:ext cx="11147108" cy="1134926"/>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6000" b="1" dirty="0">
                <a:solidFill>
                  <a:prstClr val="black"/>
                </a:solidFill>
                <a:latin typeface="Cambria" panose="02040503050406030204" pitchFamily="18" charset="0"/>
                <a:ea typeface="Cambria" panose="02040503050406030204" pitchFamily="18" charset="0"/>
              </a:rPr>
              <a:t>Chia </a:t>
            </a:r>
            <a:r>
              <a:rPr lang="en-US" sz="6000" b="1" dirty="0" err="1">
                <a:solidFill>
                  <a:prstClr val="black"/>
                </a:solidFill>
                <a:latin typeface="Cambria" panose="02040503050406030204" pitchFamily="18" charset="0"/>
                <a:ea typeface="Cambria" panose="02040503050406030204" pitchFamily="18" charset="0"/>
              </a:rPr>
              <a:t>sẻ</a:t>
            </a:r>
            <a:r>
              <a:rPr lang="en-US" sz="6000" b="1" dirty="0">
                <a:solidFill>
                  <a:prstClr val="black"/>
                </a:solidFill>
                <a:latin typeface="Cambria" panose="02040503050406030204" pitchFamily="18" charset="0"/>
                <a:ea typeface="Cambria" panose="02040503050406030204" pitchFamily="18" charset="0"/>
              </a:rPr>
              <a:t> </a:t>
            </a:r>
            <a:r>
              <a:rPr lang="en-US" sz="6000" b="1" dirty="0" err="1">
                <a:solidFill>
                  <a:prstClr val="black"/>
                </a:solidFill>
                <a:latin typeface="Cambria" panose="02040503050406030204" pitchFamily="18" charset="0"/>
                <a:ea typeface="Cambria" panose="02040503050406030204" pitchFamily="18" charset="0"/>
              </a:rPr>
              <a:t>bài</a:t>
            </a:r>
            <a:r>
              <a:rPr lang="en-US" sz="6000" b="1" dirty="0">
                <a:solidFill>
                  <a:prstClr val="black"/>
                </a:solidFill>
                <a:latin typeface="Cambria" panose="02040503050406030204" pitchFamily="18" charset="0"/>
                <a:ea typeface="Cambria" panose="02040503050406030204" pitchFamily="18" charset="0"/>
              </a:rPr>
              <a:t> </a:t>
            </a:r>
            <a:r>
              <a:rPr lang="en-US" sz="6000" b="1" dirty="0" err="1">
                <a:solidFill>
                  <a:prstClr val="black"/>
                </a:solidFill>
                <a:latin typeface="Cambria" panose="02040503050406030204" pitchFamily="18" charset="0"/>
                <a:ea typeface="Cambria" panose="02040503050406030204" pitchFamily="18" charset="0"/>
              </a:rPr>
              <a:t>học</a:t>
            </a:r>
            <a:r>
              <a:rPr lang="en-US" sz="6000" b="1" dirty="0">
                <a:solidFill>
                  <a:prstClr val="black"/>
                </a:solidFill>
                <a:latin typeface="Cambria" panose="02040503050406030204" pitchFamily="18" charset="0"/>
                <a:ea typeface="Cambria" panose="02040503050406030204" pitchFamily="18" charset="0"/>
              </a:rPr>
              <a:t> </a:t>
            </a:r>
            <a:r>
              <a:rPr lang="en-US" sz="6000" b="1" dirty="0" err="1">
                <a:solidFill>
                  <a:prstClr val="black"/>
                </a:solidFill>
                <a:latin typeface="Cambria" panose="02040503050406030204" pitchFamily="18" charset="0"/>
                <a:ea typeface="Cambria" panose="02040503050406030204" pitchFamily="18" charset="0"/>
              </a:rPr>
              <a:t>với</a:t>
            </a:r>
            <a:r>
              <a:rPr lang="en-US" sz="6000" b="1" dirty="0">
                <a:solidFill>
                  <a:prstClr val="black"/>
                </a:solidFill>
                <a:latin typeface="Cambria" panose="02040503050406030204" pitchFamily="18" charset="0"/>
                <a:ea typeface="Cambria" panose="02040503050406030204" pitchFamily="18" charset="0"/>
              </a:rPr>
              <a:t> </a:t>
            </a:r>
            <a:r>
              <a:rPr lang="en-US" sz="6000" b="1" dirty="0" err="1">
                <a:solidFill>
                  <a:prstClr val="black"/>
                </a:solidFill>
                <a:latin typeface="Cambria" panose="02040503050406030204" pitchFamily="18" charset="0"/>
                <a:ea typeface="Cambria" panose="02040503050406030204" pitchFamily="18" charset="0"/>
              </a:rPr>
              <a:t>người</a:t>
            </a:r>
            <a:r>
              <a:rPr lang="en-US" sz="6000" b="1" dirty="0">
                <a:solidFill>
                  <a:prstClr val="black"/>
                </a:solidFill>
                <a:latin typeface="Cambria" panose="02040503050406030204" pitchFamily="18" charset="0"/>
                <a:ea typeface="Cambria" panose="02040503050406030204" pitchFamily="18" charset="0"/>
              </a:rPr>
              <a:t> </a:t>
            </a:r>
            <a:r>
              <a:rPr lang="en-US" sz="6000" b="1" dirty="0" err="1">
                <a:solidFill>
                  <a:prstClr val="black"/>
                </a:solidFill>
                <a:latin typeface="Cambria" panose="02040503050406030204" pitchFamily="18" charset="0"/>
                <a:ea typeface="Cambria" panose="02040503050406030204" pitchFamily="18" charset="0"/>
              </a:rPr>
              <a:t>thân</a:t>
            </a:r>
            <a:r>
              <a:rPr lang="en-US" sz="6000" b="1" dirty="0">
                <a:solidFill>
                  <a:prstClr val="black"/>
                </a:solidFill>
                <a:latin typeface="Cambria" panose="02040503050406030204" pitchFamily="18" charset="0"/>
                <a:ea typeface="Cambria" panose="02040503050406030204" pitchFamily="18" charset="0"/>
              </a:rPr>
              <a:t>.</a:t>
            </a:r>
            <a:endParaRPr lang="vi-VN" sz="6000" b="1" dirty="0">
              <a:solidFill>
                <a:prstClr val="black"/>
              </a:solidFill>
              <a:latin typeface="Cambria" panose="02040503050406030204" pitchFamily="18" charset="0"/>
              <a:ea typeface="Cambria" panose="02040503050406030204" pitchFamily="18" charset="0"/>
            </a:endParaRPr>
          </a:p>
        </p:txBody>
      </p:sp>
      <p:sp>
        <p:nvSpPr>
          <p:cNvPr id="18" name="Rectangle: Rounded Corners 17">
            <a:extLst>
              <a:ext uri="{FF2B5EF4-FFF2-40B4-BE49-F238E27FC236}">
                <a16:creationId xmlns:a16="http://schemas.microsoft.com/office/drawing/2014/main" id="{D50A6D23-8C47-D55F-C672-12265B2D6C67}"/>
              </a:ext>
            </a:extLst>
          </p:cNvPr>
          <p:cNvSpPr/>
          <p:nvPr/>
        </p:nvSpPr>
        <p:spPr>
          <a:xfrm>
            <a:off x="7239456" y="5447959"/>
            <a:ext cx="7310913" cy="1134926"/>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6000" b="1" dirty="0" err="1">
                <a:solidFill>
                  <a:prstClr val="black"/>
                </a:solidFill>
                <a:latin typeface="Cambria" panose="02040503050406030204" pitchFamily="18" charset="0"/>
                <a:ea typeface="Cambria" panose="02040503050406030204" pitchFamily="18" charset="0"/>
              </a:rPr>
              <a:t>Chuẩn</a:t>
            </a:r>
            <a:r>
              <a:rPr lang="en-US" sz="6000" b="1" dirty="0">
                <a:solidFill>
                  <a:prstClr val="black"/>
                </a:solidFill>
                <a:latin typeface="Cambria" panose="02040503050406030204" pitchFamily="18" charset="0"/>
                <a:ea typeface="Cambria" panose="02040503050406030204" pitchFamily="18" charset="0"/>
              </a:rPr>
              <a:t> </a:t>
            </a:r>
            <a:r>
              <a:rPr lang="en-US" sz="6000" b="1" dirty="0" err="1">
                <a:solidFill>
                  <a:prstClr val="black"/>
                </a:solidFill>
                <a:latin typeface="Cambria" panose="02040503050406030204" pitchFamily="18" charset="0"/>
                <a:ea typeface="Cambria" panose="02040503050406030204" pitchFamily="18" charset="0"/>
              </a:rPr>
              <a:t>bị</a:t>
            </a:r>
            <a:r>
              <a:rPr lang="en-US" sz="6000" b="1" dirty="0">
                <a:solidFill>
                  <a:prstClr val="black"/>
                </a:solidFill>
                <a:latin typeface="Cambria" panose="02040503050406030204" pitchFamily="18" charset="0"/>
                <a:ea typeface="Cambria" panose="02040503050406030204" pitchFamily="18" charset="0"/>
              </a:rPr>
              <a:t> </a:t>
            </a:r>
            <a:r>
              <a:rPr lang="en-US" sz="6000" b="1" dirty="0" err="1">
                <a:solidFill>
                  <a:prstClr val="black"/>
                </a:solidFill>
                <a:latin typeface="Cambria" panose="02040503050406030204" pitchFamily="18" charset="0"/>
                <a:ea typeface="Cambria" panose="02040503050406030204" pitchFamily="18" charset="0"/>
              </a:rPr>
              <a:t>bài</a:t>
            </a:r>
            <a:r>
              <a:rPr lang="en-US" sz="6000" b="1" dirty="0">
                <a:solidFill>
                  <a:prstClr val="black"/>
                </a:solidFill>
                <a:latin typeface="Cambria" panose="02040503050406030204" pitchFamily="18" charset="0"/>
                <a:ea typeface="Cambria" panose="02040503050406030204" pitchFamily="18" charset="0"/>
              </a:rPr>
              <a:t> </a:t>
            </a:r>
            <a:r>
              <a:rPr lang="en-US" sz="6000" b="1" dirty="0" err="1">
                <a:solidFill>
                  <a:prstClr val="black"/>
                </a:solidFill>
                <a:latin typeface="Cambria" panose="02040503050406030204" pitchFamily="18" charset="0"/>
                <a:ea typeface="Cambria" panose="02040503050406030204" pitchFamily="18" charset="0"/>
              </a:rPr>
              <a:t>mới</a:t>
            </a:r>
            <a:endParaRPr lang="vi-VN" sz="6000" b="1" dirty="0">
              <a:solidFill>
                <a:prstClr val="black"/>
              </a:solidFill>
              <a:latin typeface="Cambria" panose="02040503050406030204" pitchFamily="18" charset="0"/>
              <a:ea typeface="Cambria" panose="02040503050406030204" pitchFamily="18" charset="0"/>
            </a:endParaRPr>
          </a:p>
        </p:txBody>
      </p:sp>
      <p:pic>
        <p:nvPicPr>
          <p:cNvPr id="19" name="Picture 18">
            <a:extLst>
              <a:ext uri="{FF2B5EF4-FFF2-40B4-BE49-F238E27FC236}">
                <a16:creationId xmlns:a16="http://schemas.microsoft.com/office/drawing/2014/main" id="{EFDD9911-C655-D00F-F925-FADAE72760D8}"/>
              </a:ext>
            </a:extLst>
          </p:cNvPr>
          <p:cNvPicPr>
            <a:picLocks noChangeAspect="1"/>
          </p:cNvPicPr>
          <p:nvPr/>
        </p:nvPicPr>
        <p:blipFill>
          <a:blip r:embed="rId6"/>
          <a:stretch>
            <a:fillRect/>
          </a:stretch>
        </p:blipFill>
        <p:spPr>
          <a:xfrm>
            <a:off x="5168571" y="1517105"/>
            <a:ext cx="7754784" cy="240508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left)">
                                      <p:cBhvr>
                                        <p:cTn id="13" dur="500"/>
                                        <p:tgtEl>
                                          <p:spTgt spid="17"/>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left)">
                                      <p:cBhvr>
                                        <p:cTn id="1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22860"/>
            <a:ext cx="18288000" cy="10264140"/>
          </a:xfrm>
          <a:custGeom>
            <a:avLst/>
            <a:gdLst/>
            <a:ahLst/>
            <a:cxnLst/>
            <a:rect l="l" t="t" r="r" b="b"/>
            <a:pathLst>
              <a:path w="12934538" h="8229600">
                <a:moveTo>
                  <a:pt x="0" y="0"/>
                </a:moveTo>
                <a:lnTo>
                  <a:pt x="12934538" y="0"/>
                </a:lnTo>
                <a:lnTo>
                  <a:pt x="12934538" y="8229600"/>
                </a:lnTo>
                <a:lnTo>
                  <a:pt x="0" y="8229600"/>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37F606B4-F94F-5F1B-9B08-153DF153E45D}"/>
              </a:ext>
            </a:extLst>
          </p:cNvPr>
          <p:cNvPicPr>
            <a:picLocks noChangeAspect="1"/>
          </p:cNvPicPr>
          <p:nvPr/>
        </p:nvPicPr>
        <p:blipFill>
          <a:blip r:embed="rId3"/>
          <a:stretch>
            <a:fillRect/>
          </a:stretch>
        </p:blipFill>
        <p:spPr>
          <a:xfrm>
            <a:off x="-1066800" y="2705100"/>
            <a:ext cx="20978998" cy="6014296"/>
          </a:xfrm>
          <a:prstGeom prst="rect">
            <a:avLst/>
          </a:prstGeom>
        </p:spPr>
      </p:pic>
    </p:spTree>
    <p:extLst>
      <p:ext uri="{BB962C8B-B14F-4D97-AF65-F5344CB8AC3E}">
        <p14:creationId xmlns:p14="http://schemas.microsoft.com/office/powerpoint/2010/main" val="1854017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4E3DDA0-6029-1F14-F93B-C9C5CE8D5C0F}"/>
              </a:ext>
            </a:extLst>
          </p:cNvPr>
          <p:cNvSpPr/>
          <p:nvPr/>
        </p:nvSpPr>
        <p:spPr>
          <a:xfrm>
            <a:off x="439619" y="296645"/>
            <a:ext cx="17602199" cy="9990356"/>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371566">
              <a:defRPr/>
            </a:pPr>
            <a:endParaRPr lang="en-US" sz="2700">
              <a:solidFill>
                <a:prstClr val="black"/>
              </a:solidFill>
              <a:latin typeface="DFPOP1-W9"/>
            </a:endParaRPr>
          </a:p>
        </p:txBody>
      </p:sp>
      <p:sp>
        <p:nvSpPr>
          <p:cNvPr id="3" name="TextBox 2">
            <a:extLst>
              <a:ext uri="{FF2B5EF4-FFF2-40B4-BE49-F238E27FC236}">
                <a16:creationId xmlns:a16="http://schemas.microsoft.com/office/drawing/2014/main" id="{4C0F2216-2270-BBB5-9CFC-58F20199B14E}"/>
              </a:ext>
            </a:extLst>
          </p:cNvPr>
          <p:cNvSpPr txBox="1"/>
          <p:nvPr/>
        </p:nvSpPr>
        <p:spPr>
          <a:xfrm>
            <a:off x="671429" y="1012923"/>
            <a:ext cx="16884183" cy="8494633"/>
          </a:xfrm>
          <a:prstGeom prst="rect">
            <a:avLst/>
          </a:prstGeom>
          <a:noFill/>
        </p:spPr>
        <p:txBody>
          <a:bodyPr wrap="square" rtlCol="0">
            <a:spAutoFit/>
          </a:bodyPr>
          <a:lstStyle/>
          <a:p>
            <a:pPr algn="ctr" defTabSz="1371600">
              <a:defRPr/>
            </a:pPr>
            <a:r>
              <a:rPr lang="en-US" sz="4200" b="1" kern="0" dirty="0">
                <a:solidFill>
                  <a:srgbClr val="00B0F0"/>
                </a:solidFill>
                <a:latin typeface="Cambria" panose="02040503050406030204" pitchFamily="18" charset="0"/>
                <a:ea typeface="Cambria" panose="02040503050406030204" pitchFamily="18" charset="0"/>
                <a:cs typeface="Arial" panose="020B0604020202020204" pitchFamily="34" charset="0"/>
              </a:rPr>
              <a:t>LỜI CẢM ƠN</a:t>
            </a:r>
          </a:p>
          <a:p>
            <a:pPr algn="just" defTabSz="1371600">
              <a:defRPr/>
            </a:pP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Chân</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thành</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cảm</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ơn</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quý</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thầy</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cô</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đã</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sử</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dụng</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tài</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liệu</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Mong</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quý</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thầy</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cô</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sử</a:t>
            </a:r>
            <a:r>
              <a:rPr lang="en-US" sz="42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dụng</a:t>
            </a:r>
            <a:r>
              <a:rPr lang="en-US" sz="42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tài</a:t>
            </a:r>
            <a:r>
              <a:rPr lang="en-US" sz="42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liệu</a:t>
            </a:r>
            <a:r>
              <a:rPr lang="en-US" sz="42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nội</a:t>
            </a:r>
            <a:r>
              <a:rPr lang="en-US" sz="42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bộ</a:t>
            </a:r>
            <a:r>
              <a:rPr lang="en-US" sz="42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và</a:t>
            </a:r>
            <a:r>
              <a:rPr lang="en-US" sz="42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không</a:t>
            </a:r>
            <a:r>
              <a:rPr lang="en-US" sz="4200" b="1" kern="0" dirty="0">
                <a:solidFill>
                  <a:srgbClr val="FF0000"/>
                </a:solidFill>
                <a:latin typeface="Cambria" panose="02040503050406030204" pitchFamily="18" charset="0"/>
                <a:ea typeface="Cambria" panose="02040503050406030204" pitchFamily="18" charset="0"/>
                <a:cs typeface="Arial" panose="020B0604020202020204" pitchFamily="34" charset="0"/>
              </a:rPr>
              <a:t> chia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sẻ</a:t>
            </a:r>
            <a:r>
              <a:rPr lang="en-US" sz="42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đi</a:t>
            </a:r>
            <a:r>
              <a:rPr lang="en-US" sz="42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các</a:t>
            </a:r>
            <a:r>
              <a:rPr lang="en-US" sz="42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trang</a:t>
            </a:r>
            <a:r>
              <a:rPr lang="en-US" sz="42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mạng</a:t>
            </a:r>
            <a:r>
              <a:rPr lang="en-US" sz="42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xã</a:t>
            </a:r>
            <a:r>
              <a:rPr lang="en-US" sz="42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hội</a:t>
            </a:r>
            <a:r>
              <a:rPr lang="en-US" sz="4200" b="1"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nhé</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a:t>
            </a:r>
          </a:p>
          <a:p>
            <a:pPr algn="just" defTabSz="1371600">
              <a:defRPr/>
            </a:pP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Mong</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rằng</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tài</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liệu</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này</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sẽ</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giúp</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quý</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thầy</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cô</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gặt</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hái</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được</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nhiều</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thành</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công</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trong</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sự</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nghiệp</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trồng</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người</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a:t>
            </a:r>
          </a:p>
          <a:p>
            <a:pPr algn="just" defTabSz="1371600">
              <a:defRPr/>
            </a:pP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Trong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quá</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trình</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soạn</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bài</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có</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lỗi</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nào</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mong</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quý</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thầy</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cô</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phản</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hồi</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lại</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Zalo</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hoặc</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FB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giúp</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em</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a:t>
            </a:r>
          </a:p>
          <a:p>
            <a:pPr marL="685800" indent="-685800" defTabSz="1371600">
              <a:buFont typeface="Arial" panose="020B0604020202020204" pitchFamily="34" charset="0"/>
              <a:buChar char="•"/>
              <a:defRPr/>
            </a:pPr>
            <a:r>
              <a:rPr lang="en-US" sz="4200" b="1" kern="0" dirty="0" err="1">
                <a:solidFill>
                  <a:srgbClr val="00B050"/>
                </a:solidFill>
                <a:latin typeface="Cambria" panose="02040503050406030204" pitchFamily="18" charset="0"/>
                <a:ea typeface="Cambria" panose="02040503050406030204" pitchFamily="18" charset="0"/>
                <a:cs typeface="Arial" panose="020B0604020202020204" pitchFamily="34" charset="0"/>
              </a:rPr>
              <a:t>Zalo</a:t>
            </a:r>
            <a:r>
              <a:rPr lang="en-US" sz="4200" b="1" kern="0" dirty="0">
                <a:solidFill>
                  <a:srgbClr val="00B05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00B050"/>
                </a:solidFill>
                <a:latin typeface="Cambria" panose="02040503050406030204" pitchFamily="18" charset="0"/>
                <a:ea typeface="Cambria" panose="02040503050406030204" pitchFamily="18" charset="0"/>
                <a:cs typeface="Arial" panose="020B0604020202020204" pitchFamily="34" charset="0"/>
              </a:rPr>
              <a:t>duy</a:t>
            </a:r>
            <a:r>
              <a:rPr lang="en-US" sz="4200" b="1" kern="0" dirty="0">
                <a:solidFill>
                  <a:srgbClr val="00B05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00B050"/>
                </a:solidFill>
                <a:latin typeface="Cambria" panose="02040503050406030204" pitchFamily="18" charset="0"/>
                <a:ea typeface="Cambria" panose="02040503050406030204" pitchFamily="18" charset="0"/>
                <a:cs typeface="Arial" panose="020B0604020202020204" pitchFamily="34" charset="0"/>
              </a:rPr>
              <a:t>nhất</a:t>
            </a:r>
            <a:r>
              <a:rPr lang="en-US" sz="4200" b="1" kern="0" dirty="0">
                <a:solidFill>
                  <a:srgbClr val="00B05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00B050"/>
                </a:solidFill>
                <a:latin typeface="Cambria" panose="02040503050406030204" pitchFamily="18" charset="0"/>
                <a:ea typeface="Cambria" panose="02040503050406030204" pitchFamily="18" charset="0"/>
                <a:cs typeface="Arial" panose="020B0604020202020204" pitchFamily="34" charset="0"/>
              </a:rPr>
              <a:t>của</a:t>
            </a:r>
            <a:r>
              <a:rPr lang="en-US" sz="4200" b="1" kern="0" dirty="0">
                <a:solidFill>
                  <a:srgbClr val="00B05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00B050"/>
                </a:solidFill>
                <a:latin typeface="Cambria" panose="02040503050406030204" pitchFamily="18" charset="0"/>
                <a:ea typeface="Cambria" panose="02040503050406030204" pitchFamily="18" charset="0"/>
                <a:cs typeface="Arial" panose="020B0604020202020204" pitchFamily="34" charset="0"/>
              </a:rPr>
              <a:t>em</a:t>
            </a:r>
            <a:r>
              <a:rPr lang="en-US" sz="4200" b="1" kern="0" dirty="0">
                <a:solidFill>
                  <a:srgbClr val="00B050"/>
                </a:solidFill>
                <a:latin typeface="Cambria" panose="02040503050406030204" pitchFamily="18" charset="0"/>
                <a:ea typeface="Cambria" panose="02040503050406030204" pitchFamily="18" charset="0"/>
                <a:cs typeface="Arial" panose="020B0604020202020204" pitchFamily="34" charset="0"/>
              </a:rPr>
              <a:t>:</a:t>
            </a:r>
            <a:r>
              <a:rPr lang="en-US" sz="4200" b="1"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a:solidFill>
                  <a:srgbClr val="7030A0"/>
                </a:solidFill>
                <a:latin typeface="Cambria" panose="02040503050406030204" pitchFamily="18" charset="0"/>
                <a:ea typeface="Cambria" panose="02040503050406030204" pitchFamily="18" charset="0"/>
                <a:cs typeface="Arial" panose="020B0604020202020204" pitchFamily="34" charset="0"/>
              </a:rPr>
              <a:t>0972.115.126 (</a:t>
            </a:r>
            <a:r>
              <a:rPr lang="en-US" sz="4200"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Hương</a:t>
            </a:r>
            <a:r>
              <a:rPr lang="en-US" sz="4200" b="1" kern="0" dirty="0">
                <a:solidFill>
                  <a:srgbClr val="7030A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Thảo</a:t>
            </a:r>
            <a:r>
              <a:rPr lang="en-US" sz="4200" b="1" kern="0" dirty="0">
                <a:solidFill>
                  <a:srgbClr val="7030A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Các</a:t>
            </a:r>
            <a:r>
              <a:rPr lang="en-US" sz="4200" b="1" kern="0" dirty="0">
                <a:solidFill>
                  <a:srgbClr val="7030A0"/>
                </a:solidFill>
                <a:latin typeface="Cambria" panose="02040503050406030204" pitchFamily="18" charset="0"/>
                <a:ea typeface="Cambria" panose="02040503050406030204" pitchFamily="18" charset="0"/>
                <a:cs typeface="Arial" panose="020B0604020202020204" pitchFamily="34" charset="0"/>
              </a:rPr>
              <a:t> nick </a:t>
            </a:r>
            <a:r>
              <a:rPr lang="en-US" sz="4200"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khác</a:t>
            </a:r>
            <a:r>
              <a:rPr lang="en-US" sz="4200" b="1" kern="0" dirty="0">
                <a:solidFill>
                  <a:srgbClr val="7030A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ngoài</a:t>
            </a:r>
            <a:r>
              <a:rPr lang="en-US" sz="4200" b="1" kern="0" dirty="0">
                <a:solidFill>
                  <a:srgbClr val="7030A0"/>
                </a:solidFill>
                <a:latin typeface="Cambria" panose="02040503050406030204" pitchFamily="18" charset="0"/>
                <a:ea typeface="Cambria" panose="02040503050406030204" pitchFamily="18" charset="0"/>
                <a:cs typeface="Arial" panose="020B0604020202020204" pitchFamily="34" charset="0"/>
              </a:rPr>
              <a:t> nick </a:t>
            </a:r>
            <a:r>
              <a:rPr lang="en-US" sz="4200"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này</a:t>
            </a:r>
            <a:r>
              <a:rPr lang="en-US" sz="4200" b="1" kern="0" dirty="0">
                <a:solidFill>
                  <a:srgbClr val="7030A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đều</a:t>
            </a:r>
            <a:r>
              <a:rPr lang="en-US" sz="4200" b="1" kern="0" dirty="0">
                <a:solidFill>
                  <a:srgbClr val="7030A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là</a:t>
            </a:r>
            <a:r>
              <a:rPr lang="en-US" sz="4200" b="1" kern="0" dirty="0">
                <a:solidFill>
                  <a:srgbClr val="7030A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giả</a:t>
            </a:r>
            <a:r>
              <a:rPr lang="en-US" sz="4200" b="1" kern="0" dirty="0">
                <a:solidFill>
                  <a:srgbClr val="7030A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mạo</a:t>
            </a:r>
            <a:r>
              <a:rPr lang="en-US" sz="4200" b="1" kern="0" dirty="0">
                <a:solidFill>
                  <a:srgbClr val="7030A0"/>
                </a:solidFill>
                <a:latin typeface="Cambria" panose="02040503050406030204" pitchFamily="18" charset="0"/>
                <a:ea typeface="Cambria" panose="02040503050406030204" pitchFamily="18" charset="0"/>
                <a:cs typeface="Arial" panose="020B0604020202020204" pitchFamily="34" charset="0"/>
              </a:rPr>
              <a:t>.</a:t>
            </a:r>
          </a:p>
          <a:p>
            <a:pPr marL="685800" indent="-685800" defTabSz="1371600">
              <a:buFont typeface="Arial" panose="020B0604020202020204" pitchFamily="34" charset="0"/>
              <a:buChar char="•"/>
              <a:defRPr/>
            </a:pPr>
            <a:r>
              <a:rPr lang="en-US" altLang="zh-CN" sz="4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Facebook: </a:t>
            </a:r>
            <a:r>
              <a:rPr lang="en-US" altLang="zh-CN" sz="4200" dirty="0">
                <a:solidFill>
                  <a:srgbClr val="5C8D89"/>
                </a:solidFill>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lang="en-US" altLang="zh-CN" sz="4200" dirty="0">
              <a:solidFill>
                <a:srgbClr val="5C8D89"/>
              </a:solidFill>
              <a:latin typeface="Cambria" panose="02040503050406030204" pitchFamily="18" charset="0"/>
              <a:ea typeface="Cambria" panose="02040503050406030204" pitchFamily="18" charset="0"/>
              <a:cs typeface="Times New Roman" panose="02020603050405020304" pitchFamily="18" charset="0"/>
            </a:endParaRPr>
          </a:p>
          <a:p>
            <a:pPr defTabSz="1371600">
              <a:defRPr/>
            </a:pPr>
            <a:endParaRPr lang="en-US" sz="4200" b="1" kern="0" dirty="0">
              <a:solidFill>
                <a:srgbClr val="7030A0"/>
              </a:solidFill>
              <a:latin typeface="Cambria" panose="02040503050406030204" pitchFamily="18" charset="0"/>
              <a:ea typeface="Cambria" panose="02040503050406030204" pitchFamily="18" charset="0"/>
              <a:cs typeface="Arial" panose="020B0604020202020204" pitchFamily="34" charset="0"/>
            </a:endParaRPr>
          </a:p>
          <a:p>
            <a:pPr algn="just" defTabSz="1371600">
              <a:defRPr/>
            </a:pPr>
            <a:endParaRPr lang="en-US" sz="4200" kern="0" dirty="0">
              <a:solidFill>
                <a:sysClr val="windowText" lastClr="0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7032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0480" y="0"/>
            <a:ext cx="18318480" cy="10287000"/>
          </a:xfrm>
          <a:custGeom>
            <a:avLst/>
            <a:gdLst/>
            <a:ahLst/>
            <a:cxnLst/>
            <a:rect l="l" t="t" r="r" b="b"/>
            <a:pathLst>
              <a:path w="7315200" h="4114800">
                <a:moveTo>
                  <a:pt x="0" y="0"/>
                </a:moveTo>
                <a:lnTo>
                  <a:pt x="7315200" y="0"/>
                </a:lnTo>
                <a:lnTo>
                  <a:pt x="731520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dirty="0"/>
          </a:p>
        </p:txBody>
      </p:sp>
      <p:sp>
        <p:nvSpPr>
          <p:cNvPr id="4" name="Freeform 4">
            <a:extLst>
              <a:ext uri="{FF2B5EF4-FFF2-40B4-BE49-F238E27FC236}">
                <a16:creationId xmlns:a16="http://schemas.microsoft.com/office/drawing/2014/main" id="{BC074F13-EAC7-3921-8E16-998F4C58FF6B}"/>
              </a:ext>
            </a:extLst>
          </p:cNvPr>
          <p:cNvSpPr/>
          <p:nvPr/>
        </p:nvSpPr>
        <p:spPr>
          <a:xfrm>
            <a:off x="12039600" y="6057900"/>
            <a:ext cx="4034790" cy="4038600"/>
          </a:xfrm>
          <a:custGeom>
            <a:avLst/>
            <a:gdLst/>
            <a:ahLst/>
            <a:cxnLst/>
            <a:rect l="l" t="t" r="r" b="b"/>
            <a:pathLst>
              <a:path w="7612380" h="8229600">
                <a:moveTo>
                  <a:pt x="0" y="0"/>
                </a:moveTo>
                <a:lnTo>
                  <a:pt x="7612380" y="0"/>
                </a:lnTo>
                <a:lnTo>
                  <a:pt x="7612380" y="8229600"/>
                </a:lnTo>
                <a:lnTo>
                  <a:pt x="0" y="8229600"/>
                </a:lnTo>
                <a:lnTo>
                  <a:pt x="0" y="0"/>
                </a:lnTo>
                <a:close/>
              </a:path>
            </a:pathLst>
          </a:custGeom>
          <a:blipFill>
            <a:blip r:embed="rId5"/>
            <a:stretch>
              <a:fillRect/>
            </a:stretch>
          </a:blipFill>
        </p:spPr>
        <p:txBody>
          <a:bodyPr/>
          <a:lstStyle/>
          <a:p>
            <a:endParaRPr lang="en-US" dirty="0"/>
          </a:p>
        </p:txBody>
      </p:sp>
      <p:sp>
        <p:nvSpPr>
          <p:cNvPr id="5" name="Speech Bubble: Rectangle with Corners Rounded 4">
            <a:extLst>
              <a:ext uri="{FF2B5EF4-FFF2-40B4-BE49-F238E27FC236}">
                <a16:creationId xmlns:a16="http://schemas.microsoft.com/office/drawing/2014/main" id="{CEF9AF68-468A-470B-98EA-F32895174D2F}"/>
              </a:ext>
            </a:extLst>
          </p:cNvPr>
          <p:cNvSpPr/>
          <p:nvPr/>
        </p:nvSpPr>
        <p:spPr>
          <a:xfrm>
            <a:off x="3352800" y="2628900"/>
            <a:ext cx="11811000" cy="2666999"/>
          </a:xfrm>
          <a:prstGeom prst="wedgeRoundRectCallout">
            <a:avLst>
              <a:gd name="adj1" fmla="val 35787"/>
              <a:gd name="adj2" fmla="val 89141"/>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srgbClr val="002060"/>
                </a:solidFill>
                <a:effectLst/>
                <a:uLnTx/>
                <a:uFillTx/>
                <a:latin typeface="Arial" panose="020B0604020202020204" pitchFamily="34" charset="0"/>
                <a:ea typeface="Cambria" panose="02040503050406030204" pitchFamily="18" charset="0"/>
                <a:cs typeface="Calibri" panose="020F0502020204030204" pitchFamily="34" charset="0"/>
              </a:rPr>
              <a:t>Nêu</a:t>
            </a:r>
            <a:r>
              <a:rPr kumimoji="0" lang="en-US" sz="7200" b="1" i="0" u="none" strike="noStrike" kern="1200" cap="none" spc="0" normalizeH="0" noProof="0" dirty="0">
                <a:ln>
                  <a:noFill/>
                </a:ln>
                <a:solidFill>
                  <a:srgbClr val="002060"/>
                </a:solidFill>
                <a:effectLst/>
                <a:uLnTx/>
                <a:uFillTx/>
                <a:latin typeface="Arial" panose="020B0604020202020204" pitchFamily="34" charset="0"/>
                <a:ea typeface="Cambria" panose="02040503050406030204" pitchFamily="18" charset="0"/>
                <a:cs typeface="Calibri" panose="020F0502020204030204" pitchFamily="34" charset="0"/>
              </a:rPr>
              <a:t> </a:t>
            </a:r>
            <a:r>
              <a:rPr kumimoji="0" lang="en-US" sz="7200" b="1" i="0" u="none" strike="noStrike" kern="1200" cap="none" spc="0" normalizeH="0" noProof="0" dirty="0" err="1">
                <a:ln>
                  <a:noFill/>
                </a:ln>
                <a:solidFill>
                  <a:srgbClr val="002060"/>
                </a:solidFill>
                <a:effectLst/>
                <a:uLnTx/>
                <a:uFillTx/>
                <a:latin typeface="Arial" panose="020B0604020202020204" pitchFamily="34" charset="0"/>
                <a:ea typeface="Cambria" panose="02040503050406030204" pitchFamily="18" charset="0"/>
                <a:cs typeface="Calibri" panose="020F0502020204030204" pitchFamily="34" charset="0"/>
              </a:rPr>
              <a:t>cảm</a:t>
            </a:r>
            <a:r>
              <a:rPr kumimoji="0" lang="en-US" sz="7200" b="1" i="0" u="none" strike="noStrike" kern="1200" cap="none" spc="0" normalizeH="0" noProof="0" dirty="0">
                <a:ln>
                  <a:noFill/>
                </a:ln>
                <a:solidFill>
                  <a:srgbClr val="002060"/>
                </a:solidFill>
                <a:effectLst/>
                <a:uLnTx/>
                <a:uFillTx/>
                <a:latin typeface="Arial" panose="020B0604020202020204" pitchFamily="34" charset="0"/>
                <a:ea typeface="Cambria" panose="02040503050406030204" pitchFamily="18" charset="0"/>
                <a:cs typeface="Calibri" panose="020F0502020204030204" pitchFamily="34" charset="0"/>
              </a:rPr>
              <a:t> </a:t>
            </a:r>
            <a:r>
              <a:rPr kumimoji="0" lang="en-US" sz="7200" b="1" i="0" u="none" strike="noStrike" kern="1200" cap="none" spc="0" normalizeH="0" noProof="0" dirty="0" err="1">
                <a:ln>
                  <a:noFill/>
                </a:ln>
                <a:solidFill>
                  <a:srgbClr val="002060"/>
                </a:solidFill>
                <a:effectLst/>
                <a:uLnTx/>
                <a:uFillTx/>
                <a:latin typeface="Arial" panose="020B0604020202020204" pitchFamily="34" charset="0"/>
                <a:ea typeface="Cambria" panose="02040503050406030204" pitchFamily="18" charset="0"/>
                <a:cs typeface="Calibri" panose="020F0502020204030204" pitchFamily="34" charset="0"/>
              </a:rPr>
              <a:t>nhận</a:t>
            </a:r>
            <a:r>
              <a:rPr kumimoji="0" lang="en-US" sz="7200" b="1" i="0" u="none" strike="noStrike" kern="1200" cap="none" spc="0" normalizeH="0" noProof="0" dirty="0">
                <a:ln>
                  <a:noFill/>
                </a:ln>
                <a:solidFill>
                  <a:srgbClr val="002060"/>
                </a:solidFill>
                <a:effectLst/>
                <a:uLnTx/>
                <a:uFillTx/>
                <a:latin typeface="Arial" panose="020B0604020202020204" pitchFamily="34" charset="0"/>
                <a:ea typeface="Cambria" panose="02040503050406030204" pitchFamily="18" charset="0"/>
                <a:cs typeface="Calibri" panose="020F0502020204030204" pitchFamily="34" charset="0"/>
              </a:rPr>
              <a:t> </a:t>
            </a:r>
            <a:r>
              <a:rPr kumimoji="0" lang="en-US" sz="7200" b="1" i="0" u="none" strike="noStrike" kern="1200" cap="none" spc="0" normalizeH="0" noProof="0" dirty="0" err="1">
                <a:ln>
                  <a:noFill/>
                </a:ln>
                <a:solidFill>
                  <a:srgbClr val="002060"/>
                </a:solidFill>
                <a:effectLst/>
                <a:uLnTx/>
                <a:uFillTx/>
                <a:latin typeface="Arial" panose="020B0604020202020204" pitchFamily="34" charset="0"/>
                <a:ea typeface="Cambria" panose="02040503050406030204" pitchFamily="18" charset="0"/>
                <a:cs typeface="Calibri" panose="020F0502020204030204" pitchFamily="34" charset="0"/>
              </a:rPr>
              <a:t>của</a:t>
            </a:r>
            <a:r>
              <a:rPr kumimoji="0" lang="en-US" sz="7200" b="1" i="0" u="none" strike="noStrike" kern="1200" cap="none" spc="0" normalizeH="0" noProof="0" dirty="0">
                <a:ln>
                  <a:noFill/>
                </a:ln>
                <a:solidFill>
                  <a:srgbClr val="002060"/>
                </a:solidFill>
                <a:effectLst/>
                <a:uLnTx/>
                <a:uFillTx/>
                <a:latin typeface="Arial" panose="020B0604020202020204" pitchFamily="34" charset="0"/>
                <a:ea typeface="Cambria" panose="02040503050406030204" pitchFamily="18" charset="0"/>
                <a:cs typeface="Calibri" panose="020F0502020204030204" pitchFamily="34" charset="0"/>
              </a:rPr>
              <a:t> </a:t>
            </a:r>
            <a:r>
              <a:rPr kumimoji="0" lang="en-US" sz="7200" b="1" i="0" u="none" strike="noStrike" kern="1200" cap="none" spc="0" normalizeH="0" noProof="0" dirty="0" err="1">
                <a:ln>
                  <a:noFill/>
                </a:ln>
                <a:solidFill>
                  <a:srgbClr val="002060"/>
                </a:solidFill>
                <a:effectLst/>
                <a:uLnTx/>
                <a:uFillTx/>
                <a:latin typeface="Arial" panose="020B0604020202020204" pitchFamily="34" charset="0"/>
                <a:ea typeface="Cambria" panose="02040503050406030204" pitchFamily="18" charset="0"/>
                <a:cs typeface="Calibri" panose="020F0502020204030204" pitchFamily="34" charset="0"/>
              </a:rPr>
              <a:t>em</a:t>
            </a:r>
            <a:r>
              <a:rPr kumimoji="0" lang="en-US" sz="7200" b="1" i="0" u="none" strike="noStrike" kern="1200" cap="none" spc="0" normalizeH="0" noProof="0" dirty="0">
                <a:ln>
                  <a:noFill/>
                </a:ln>
                <a:solidFill>
                  <a:srgbClr val="002060"/>
                </a:solidFill>
                <a:effectLst/>
                <a:uLnTx/>
                <a:uFillTx/>
                <a:latin typeface="Arial" panose="020B0604020202020204" pitchFamily="34" charset="0"/>
                <a:ea typeface="Cambria" panose="02040503050406030204" pitchFamily="18" charset="0"/>
                <a:cs typeface="Calibri" panose="020F0502020204030204" pitchFamily="34" charset="0"/>
              </a:rPr>
              <a:t> </a:t>
            </a:r>
            <a:r>
              <a:rPr kumimoji="0" lang="en-US" sz="7200" b="1" i="0" u="none" strike="noStrike" kern="1200" cap="none" spc="0" normalizeH="0" noProof="0" dirty="0" err="1">
                <a:ln>
                  <a:noFill/>
                </a:ln>
                <a:solidFill>
                  <a:srgbClr val="002060"/>
                </a:solidFill>
                <a:effectLst/>
                <a:uLnTx/>
                <a:uFillTx/>
                <a:latin typeface="Arial" panose="020B0604020202020204" pitchFamily="34" charset="0"/>
                <a:ea typeface="Cambria" panose="02040503050406030204" pitchFamily="18" charset="0"/>
                <a:cs typeface="Calibri" panose="020F0502020204030204" pitchFamily="34" charset="0"/>
              </a:rPr>
              <a:t>khi</a:t>
            </a:r>
            <a:r>
              <a:rPr kumimoji="0" lang="en-US" sz="7200" b="1" i="0" u="none" strike="noStrike" kern="1200" cap="none" spc="0" normalizeH="0" noProof="0" dirty="0">
                <a:ln>
                  <a:noFill/>
                </a:ln>
                <a:solidFill>
                  <a:srgbClr val="002060"/>
                </a:solidFill>
                <a:effectLst/>
                <a:uLnTx/>
                <a:uFillTx/>
                <a:latin typeface="Arial" panose="020B0604020202020204" pitchFamily="34" charset="0"/>
                <a:ea typeface="Cambria" panose="02040503050406030204" pitchFamily="18" charset="0"/>
                <a:cs typeface="Calibri" panose="020F0502020204030204" pitchFamily="34" charset="0"/>
              </a:rPr>
              <a:t> </a:t>
            </a:r>
            <a:r>
              <a:rPr kumimoji="0" lang="en-US" sz="7200" b="1" i="0" u="none" strike="noStrike" kern="1200" cap="none" spc="0" normalizeH="0" noProof="0" dirty="0" err="1">
                <a:ln>
                  <a:noFill/>
                </a:ln>
                <a:solidFill>
                  <a:srgbClr val="002060"/>
                </a:solidFill>
                <a:effectLst/>
                <a:uLnTx/>
                <a:uFillTx/>
                <a:latin typeface="Arial" panose="020B0604020202020204" pitchFamily="34" charset="0"/>
                <a:ea typeface="Cambria" panose="02040503050406030204" pitchFamily="18" charset="0"/>
                <a:cs typeface="Calibri" panose="020F0502020204030204" pitchFamily="34" charset="0"/>
              </a:rPr>
              <a:t>xem</a:t>
            </a:r>
            <a:r>
              <a:rPr kumimoji="0" lang="en-US" sz="7200" b="1" i="0" u="none" strike="noStrike" kern="1200" cap="none" spc="0" normalizeH="0" noProof="0" dirty="0">
                <a:ln>
                  <a:noFill/>
                </a:ln>
                <a:solidFill>
                  <a:srgbClr val="002060"/>
                </a:solidFill>
                <a:effectLst/>
                <a:uLnTx/>
                <a:uFillTx/>
                <a:latin typeface="Arial" panose="020B0604020202020204" pitchFamily="34" charset="0"/>
                <a:ea typeface="Cambria" panose="02040503050406030204" pitchFamily="18" charset="0"/>
                <a:cs typeface="Calibri" panose="020F0502020204030204" pitchFamily="34" charset="0"/>
              </a:rPr>
              <a:t> video </a:t>
            </a:r>
            <a:r>
              <a:rPr kumimoji="0" lang="en-US" sz="7200" b="1" i="0" u="none" strike="noStrike" kern="1200" cap="none" spc="0" normalizeH="0" noProof="0" dirty="0" err="1">
                <a:ln>
                  <a:noFill/>
                </a:ln>
                <a:solidFill>
                  <a:srgbClr val="002060"/>
                </a:solidFill>
                <a:effectLst/>
                <a:uLnTx/>
                <a:uFillTx/>
                <a:latin typeface="Arial" panose="020B0604020202020204" pitchFamily="34" charset="0"/>
                <a:ea typeface="Cambria" panose="02040503050406030204" pitchFamily="18" charset="0"/>
                <a:cs typeface="Calibri" panose="020F0502020204030204" pitchFamily="34" charset="0"/>
              </a:rPr>
              <a:t>vừa</a:t>
            </a:r>
            <a:r>
              <a:rPr kumimoji="0" lang="en-US" sz="7200" b="1" i="0" u="none" strike="noStrike" kern="1200" cap="none" spc="0" normalizeH="0" noProof="0" dirty="0">
                <a:ln>
                  <a:noFill/>
                </a:ln>
                <a:solidFill>
                  <a:srgbClr val="002060"/>
                </a:solidFill>
                <a:effectLst/>
                <a:uLnTx/>
                <a:uFillTx/>
                <a:latin typeface="Arial" panose="020B0604020202020204" pitchFamily="34" charset="0"/>
                <a:ea typeface="Cambria" panose="02040503050406030204" pitchFamily="18" charset="0"/>
                <a:cs typeface="Calibri" panose="020F0502020204030204" pitchFamily="34" charset="0"/>
              </a:rPr>
              <a:t> </a:t>
            </a:r>
            <a:r>
              <a:rPr kumimoji="0" lang="en-US" sz="7200" b="1" i="0" u="none" strike="noStrike" kern="1200" cap="none" spc="0" normalizeH="0" noProof="0" dirty="0" err="1">
                <a:ln>
                  <a:noFill/>
                </a:ln>
                <a:solidFill>
                  <a:srgbClr val="002060"/>
                </a:solidFill>
                <a:effectLst/>
                <a:uLnTx/>
                <a:uFillTx/>
                <a:latin typeface="Arial" panose="020B0604020202020204" pitchFamily="34" charset="0"/>
                <a:ea typeface="Cambria" panose="02040503050406030204" pitchFamily="18" charset="0"/>
                <a:cs typeface="Calibri" panose="020F0502020204030204" pitchFamily="34" charset="0"/>
              </a:rPr>
              <a:t>rồi</a:t>
            </a:r>
            <a:endParaRPr kumimoji="0" lang="en-US" sz="7200" b="1" i="0" u="none" strike="noStrike" kern="1200" cap="none" spc="0" normalizeH="0" baseline="0" noProof="0" dirty="0">
              <a:ln>
                <a:noFill/>
              </a:ln>
              <a:solidFill>
                <a:srgbClr val="002060"/>
              </a:solidFill>
              <a:effectLst/>
              <a:uLnTx/>
              <a:uFillTx/>
              <a:latin typeface="Calibri"/>
              <a:ea typeface="Cambria" panose="02040503050406030204" pitchFamily="18"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25813"/>
            <a:ext cx="18288000" cy="10294620"/>
          </a:xfrm>
          <a:custGeom>
            <a:avLst/>
            <a:gdLst/>
            <a:ahLst/>
            <a:cxnLst/>
            <a:rect l="l" t="t" r="r" b="b"/>
            <a:pathLst>
              <a:path w="13167360" h="8229600">
                <a:moveTo>
                  <a:pt x="0" y="0"/>
                </a:moveTo>
                <a:lnTo>
                  <a:pt x="13167360" y="0"/>
                </a:lnTo>
                <a:lnTo>
                  <a:pt x="13167360" y="8229600"/>
                </a:lnTo>
                <a:lnTo>
                  <a:pt x="0" y="8229600"/>
                </a:lnTo>
                <a:lnTo>
                  <a:pt x="0" y="0"/>
                </a:lnTo>
                <a:close/>
              </a:path>
            </a:pathLst>
          </a:custGeom>
          <a:blipFill>
            <a:blip r:embed="rId3"/>
            <a:stretch>
              <a:fillRect/>
            </a:stretch>
          </a:blipFill>
        </p:spPr>
        <p:txBody>
          <a:bodyPr/>
          <a:lstStyle/>
          <a:p>
            <a:endParaRPr lang="en-US"/>
          </a:p>
        </p:txBody>
      </p:sp>
      <p:sp>
        <p:nvSpPr>
          <p:cNvPr id="3" name="Freeform 3"/>
          <p:cNvSpPr/>
          <p:nvPr/>
        </p:nvSpPr>
        <p:spPr>
          <a:xfrm>
            <a:off x="7086600" y="6057900"/>
            <a:ext cx="7315200" cy="1847088"/>
          </a:xfrm>
          <a:custGeom>
            <a:avLst/>
            <a:gdLst/>
            <a:ahLst/>
            <a:cxnLst/>
            <a:rect l="l" t="t" r="r" b="b"/>
            <a:pathLst>
              <a:path w="7315200" h="1847088">
                <a:moveTo>
                  <a:pt x="0" y="0"/>
                </a:moveTo>
                <a:lnTo>
                  <a:pt x="7315200" y="0"/>
                </a:lnTo>
                <a:lnTo>
                  <a:pt x="7315200" y="1847088"/>
                </a:lnTo>
                <a:lnTo>
                  <a:pt x="0" y="184708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457200" y="4152900"/>
            <a:ext cx="3116580" cy="3276600"/>
          </a:xfrm>
          <a:custGeom>
            <a:avLst/>
            <a:gdLst/>
            <a:ahLst/>
            <a:cxnLst/>
            <a:rect l="l" t="t" r="r" b="b"/>
            <a:pathLst>
              <a:path w="7612380" h="8229600">
                <a:moveTo>
                  <a:pt x="0" y="0"/>
                </a:moveTo>
                <a:lnTo>
                  <a:pt x="7612380" y="0"/>
                </a:lnTo>
                <a:lnTo>
                  <a:pt x="7612380" y="8229600"/>
                </a:lnTo>
                <a:lnTo>
                  <a:pt x="0" y="8229600"/>
                </a:lnTo>
                <a:lnTo>
                  <a:pt x="0" y="0"/>
                </a:lnTo>
                <a:close/>
              </a:path>
            </a:pathLst>
          </a:custGeom>
          <a:blipFill>
            <a:blip r:embed="rId6"/>
            <a:stretch>
              <a:fillRect/>
            </a:stretch>
          </a:blipFill>
        </p:spPr>
        <p:txBody>
          <a:bodyPr/>
          <a:lstStyle/>
          <a:p>
            <a:endParaRPr lang="en-US"/>
          </a:p>
        </p:txBody>
      </p:sp>
      <p:pic>
        <p:nvPicPr>
          <p:cNvPr id="7" name="Picture 6">
            <a:extLst>
              <a:ext uri="{FF2B5EF4-FFF2-40B4-BE49-F238E27FC236}">
                <a16:creationId xmlns:a16="http://schemas.microsoft.com/office/drawing/2014/main" id="{12BBEF7A-384B-4C3E-5511-CB6EDEB8598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28937" y="1357546"/>
            <a:ext cx="16791007" cy="3886200"/>
          </a:xfrm>
          <a:prstGeom prst="rect">
            <a:avLst/>
          </a:prstGeom>
        </p:spPr>
      </p:pic>
      <p:pic>
        <p:nvPicPr>
          <p:cNvPr id="10" name="Picture 9" descr="A yellow circles with red lines&#10;&#10;Description automatically generated">
            <a:extLst>
              <a:ext uri="{FF2B5EF4-FFF2-40B4-BE49-F238E27FC236}">
                <a16:creationId xmlns:a16="http://schemas.microsoft.com/office/drawing/2014/main" id="{490D10FD-EB4D-EE29-9011-65F639EE4B9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6876" y="543392"/>
            <a:ext cx="3564121" cy="2133600"/>
          </a:xfrm>
          <a:prstGeom prst="rect">
            <a:avLst/>
          </a:prstGeom>
        </p:spPr>
      </p:pic>
      <p:pic>
        <p:nvPicPr>
          <p:cNvPr id="12" name="Picture 11">
            <a:extLst>
              <a:ext uri="{FF2B5EF4-FFF2-40B4-BE49-F238E27FC236}">
                <a16:creationId xmlns:a16="http://schemas.microsoft.com/office/drawing/2014/main" id="{4CE61FC2-E0A0-4EEA-EABF-921BAF9188CA}"/>
              </a:ext>
            </a:extLst>
          </p:cNvPr>
          <p:cNvPicPr>
            <a:picLocks noChangeAspect="1"/>
          </p:cNvPicPr>
          <p:nvPr/>
        </p:nvPicPr>
        <p:blipFill>
          <a:blip r:embed="rId9"/>
          <a:stretch>
            <a:fillRect/>
          </a:stretch>
        </p:blipFill>
        <p:spPr>
          <a:xfrm>
            <a:off x="10251197" y="4152900"/>
            <a:ext cx="3535986" cy="96934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22860"/>
            <a:ext cx="18288000" cy="10264140"/>
          </a:xfrm>
          <a:custGeom>
            <a:avLst/>
            <a:gdLst/>
            <a:ahLst/>
            <a:cxnLst/>
            <a:rect l="l" t="t" r="r" b="b"/>
            <a:pathLst>
              <a:path w="12934538" h="8229600">
                <a:moveTo>
                  <a:pt x="0" y="0"/>
                </a:moveTo>
                <a:lnTo>
                  <a:pt x="12934538" y="0"/>
                </a:lnTo>
                <a:lnTo>
                  <a:pt x="12934538" y="8229600"/>
                </a:lnTo>
                <a:lnTo>
                  <a:pt x="0" y="822960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A21C3DFD-5531-E4DD-028D-E90ED3BA37EC}"/>
              </a:ext>
            </a:extLst>
          </p:cNvPr>
          <p:cNvPicPr>
            <a:picLocks noChangeAspect="1"/>
          </p:cNvPicPr>
          <p:nvPr/>
        </p:nvPicPr>
        <p:blipFill>
          <a:blip r:embed="rId4"/>
          <a:stretch>
            <a:fillRect/>
          </a:stretch>
        </p:blipFill>
        <p:spPr>
          <a:xfrm>
            <a:off x="4419600" y="1866900"/>
            <a:ext cx="9858086" cy="7492633"/>
          </a:xfrm>
          <a:prstGeom prst="rect">
            <a:avLst/>
          </a:prstGeom>
        </p:spPr>
      </p:pic>
    </p:spTree>
    <p:extLst>
      <p:ext uri="{BB962C8B-B14F-4D97-AF65-F5344CB8AC3E}">
        <p14:creationId xmlns:p14="http://schemas.microsoft.com/office/powerpoint/2010/main" val="1272460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0480" y="0"/>
            <a:ext cx="18318480" cy="10287000"/>
          </a:xfrm>
          <a:custGeom>
            <a:avLst/>
            <a:gdLst/>
            <a:ahLst/>
            <a:cxnLst/>
            <a:rect l="l" t="t" r="r" b="b"/>
            <a:pathLst>
              <a:path w="7315200" h="4114800">
                <a:moveTo>
                  <a:pt x="0" y="0"/>
                </a:moveTo>
                <a:lnTo>
                  <a:pt x="7315200" y="0"/>
                </a:lnTo>
                <a:lnTo>
                  <a:pt x="731520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2">
            <a:extLst>
              <a:ext uri="{FF2B5EF4-FFF2-40B4-BE49-F238E27FC236}">
                <a16:creationId xmlns:a16="http://schemas.microsoft.com/office/drawing/2014/main" id="{769CD25B-5D65-16B2-670E-28D08FE28198}"/>
              </a:ext>
            </a:extLst>
          </p:cNvPr>
          <p:cNvGrpSpPr/>
          <p:nvPr/>
        </p:nvGrpSpPr>
        <p:grpSpPr>
          <a:xfrm>
            <a:off x="271450" y="-425770"/>
            <a:ext cx="17483150" cy="10369869"/>
            <a:chOff x="0" y="0"/>
            <a:chExt cx="23148412" cy="14042351"/>
          </a:xfrm>
        </p:grpSpPr>
        <p:grpSp>
          <p:nvGrpSpPr>
            <p:cNvPr id="6" name="Group 3">
              <a:extLst>
                <a:ext uri="{FF2B5EF4-FFF2-40B4-BE49-F238E27FC236}">
                  <a16:creationId xmlns:a16="http://schemas.microsoft.com/office/drawing/2014/main" id="{BFB2A4AB-BD5C-6618-ED16-F6BC3B1A9DB4}"/>
                </a:ext>
              </a:extLst>
            </p:cNvPr>
            <p:cNvGrpSpPr/>
            <p:nvPr/>
          </p:nvGrpSpPr>
          <p:grpSpPr>
            <a:xfrm rot="5400000">
              <a:off x="15464691" y="11328636"/>
              <a:ext cx="4114800" cy="1312630"/>
              <a:chOff x="0" y="0"/>
              <a:chExt cx="812800" cy="259285"/>
            </a:xfrm>
          </p:grpSpPr>
          <p:sp>
            <p:nvSpPr>
              <p:cNvPr id="17" name="Freeform 4">
                <a:extLst>
                  <a:ext uri="{FF2B5EF4-FFF2-40B4-BE49-F238E27FC236}">
                    <a16:creationId xmlns:a16="http://schemas.microsoft.com/office/drawing/2014/main" id="{81F812E7-F18A-0444-7779-01DA156FEE8A}"/>
                  </a:ext>
                </a:extLst>
              </p:cNvPr>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endParaRPr lang="en-US"/>
              </a:p>
            </p:txBody>
          </p:sp>
          <p:sp>
            <p:nvSpPr>
              <p:cNvPr id="18" name="TextBox 5">
                <a:extLst>
                  <a:ext uri="{FF2B5EF4-FFF2-40B4-BE49-F238E27FC236}">
                    <a16:creationId xmlns:a16="http://schemas.microsoft.com/office/drawing/2014/main" id="{5C8A5F48-0A63-84B6-774C-6C775F61E1B9}"/>
                  </a:ext>
                </a:extLst>
              </p:cNvPr>
              <p:cNvSpPr txBox="1"/>
              <p:nvPr/>
            </p:nvSpPr>
            <p:spPr>
              <a:xfrm>
                <a:off x="88900" y="-47625"/>
                <a:ext cx="635000" cy="30691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 name="Group 6">
              <a:extLst>
                <a:ext uri="{FF2B5EF4-FFF2-40B4-BE49-F238E27FC236}">
                  <a16:creationId xmlns:a16="http://schemas.microsoft.com/office/drawing/2014/main" id="{66BECE73-8525-3B76-FAEB-2C11B9EB8115}"/>
                </a:ext>
              </a:extLst>
            </p:cNvPr>
            <p:cNvGrpSpPr/>
            <p:nvPr/>
          </p:nvGrpSpPr>
          <p:grpSpPr>
            <a:xfrm rot="5400000">
              <a:off x="13635426" y="11230640"/>
              <a:ext cx="4114800" cy="1508622"/>
              <a:chOff x="0" y="0"/>
              <a:chExt cx="812800" cy="297999"/>
            </a:xfrm>
          </p:grpSpPr>
          <p:sp>
            <p:nvSpPr>
              <p:cNvPr id="15" name="Freeform 7">
                <a:extLst>
                  <a:ext uri="{FF2B5EF4-FFF2-40B4-BE49-F238E27FC236}">
                    <a16:creationId xmlns:a16="http://schemas.microsoft.com/office/drawing/2014/main" id="{BD19B872-57A3-E27E-4D93-89188FEC041D}"/>
                  </a:ext>
                </a:extLst>
              </p:cNvPr>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endParaRPr lang="en-US"/>
              </a:p>
            </p:txBody>
          </p:sp>
          <p:sp>
            <p:nvSpPr>
              <p:cNvPr id="16" name="TextBox 8">
                <a:extLst>
                  <a:ext uri="{FF2B5EF4-FFF2-40B4-BE49-F238E27FC236}">
                    <a16:creationId xmlns:a16="http://schemas.microsoft.com/office/drawing/2014/main" id="{86765F59-7B57-DC12-FDA2-40C99DE156DD}"/>
                  </a:ext>
                </a:extLst>
              </p:cNvPr>
              <p:cNvSpPr txBox="1"/>
              <p:nvPr/>
            </p:nvSpPr>
            <p:spPr>
              <a:xfrm>
                <a:off x="177800" y="-47625"/>
                <a:ext cx="558800" cy="345624"/>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9">
              <a:extLst>
                <a:ext uri="{FF2B5EF4-FFF2-40B4-BE49-F238E27FC236}">
                  <a16:creationId xmlns:a16="http://schemas.microsoft.com/office/drawing/2014/main" id="{7E87D606-69C0-733C-6BCF-F07145F2899C}"/>
                </a:ext>
              </a:extLst>
            </p:cNvPr>
            <p:cNvGrpSpPr/>
            <p:nvPr/>
          </p:nvGrpSpPr>
          <p:grpSpPr>
            <a:xfrm rot="5400000">
              <a:off x="11805699" y="11328636"/>
              <a:ext cx="4114800" cy="1312630"/>
              <a:chOff x="0" y="0"/>
              <a:chExt cx="812800" cy="259285"/>
            </a:xfrm>
          </p:grpSpPr>
          <p:sp>
            <p:nvSpPr>
              <p:cNvPr id="13" name="Freeform 10">
                <a:extLst>
                  <a:ext uri="{FF2B5EF4-FFF2-40B4-BE49-F238E27FC236}">
                    <a16:creationId xmlns:a16="http://schemas.microsoft.com/office/drawing/2014/main" id="{D1FA855D-824F-7274-E707-2CAFD08D1803}"/>
                  </a:ext>
                </a:extLst>
              </p:cNvPr>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endParaRPr lang="en-US"/>
              </a:p>
            </p:txBody>
          </p:sp>
          <p:sp>
            <p:nvSpPr>
              <p:cNvPr id="14" name="TextBox 11">
                <a:extLst>
                  <a:ext uri="{FF2B5EF4-FFF2-40B4-BE49-F238E27FC236}">
                    <a16:creationId xmlns:a16="http://schemas.microsoft.com/office/drawing/2014/main" id="{38E912E1-8E12-1B2E-5793-0782842F33C8}"/>
                  </a:ext>
                </a:extLst>
              </p:cNvPr>
              <p:cNvSpPr txBox="1"/>
              <p:nvPr/>
            </p:nvSpPr>
            <p:spPr>
              <a:xfrm>
                <a:off x="0" y="-47625"/>
                <a:ext cx="812800" cy="30691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12">
              <a:extLst>
                <a:ext uri="{FF2B5EF4-FFF2-40B4-BE49-F238E27FC236}">
                  <a16:creationId xmlns:a16="http://schemas.microsoft.com/office/drawing/2014/main" id="{43C10512-38E2-C7A1-BCCB-3EF7C181CEB2}"/>
                </a:ext>
              </a:extLst>
            </p:cNvPr>
            <p:cNvGrpSpPr/>
            <p:nvPr/>
          </p:nvGrpSpPr>
          <p:grpSpPr>
            <a:xfrm>
              <a:off x="0" y="1232800"/>
              <a:ext cx="23148412" cy="12809551"/>
              <a:chOff x="0" y="0"/>
              <a:chExt cx="4572526" cy="2530282"/>
            </a:xfrm>
          </p:grpSpPr>
          <p:sp>
            <p:nvSpPr>
              <p:cNvPr id="11" name="Freeform 13">
                <a:extLst>
                  <a:ext uri="{FF2B5EF4-FFF2-40B4-BE49-F238E27FC236}">
                    <a16:creationId xmlns:a16="http://schemas.microsoft.com/office/drawing/2014/main" id="{88DC1A6D-1F0E-CF20-4B09-D7BA34A7FA8A}"/>
                  </a:ext>
                </a:extLst>
              </p:cNvPr>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endParaRPr lang="en-US"/>
              </a:p>
            </p:txBody>
          </p:sp>
          <p:sp>
            <p:nvSpPr>
              <p:cNvPr id="12" name="TextBox 14">
                <a:extLst>
                  <a:ext uri="{FF2B5EF4-FFF2-40B4-BE49-F238E27FC236}">
                    <a16:creationId xmlns:a16="http://schemas.microsoft.com/office/drawing/2014/main" id="{3AF36640-B355-2E60-E8FE-4A9D25FDCE24}"/>
                  </a:ext>
                </a:extLst>
              </p:cNvPr>
              <p:cNvSpPr txBox="1"/>
              <p:nvPr/>
            </p:nvSpPr>
            <p:spPr>
              <a:xfrm>
                <a:off x="0" y="-47625"/>
                <a:ext cx="4572526" cy="2577907"/>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Freeform 15">
              <a:extLst>
                <a:ext uri="{FF2B5EF4-FFF2-40B4-BE49-F238E27FC236}">
                  <a16:creationId xmlns:a16="http://schemas.microsoft.com/office/drawing/2014/main" id="{1BD917D9-D2EC-B233-D836-451F794CE423}"/>
                </a:ext>
              </a:extLst>
            </p:cNvPr>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pic>
        <p:nvPicPr>
          <p:cNvPr id="4" name="Picture 3">
            <a:extLst>
              <a:ext uri="{FF2B5EF4-FFF2-40B4-BE49-F238E27FC236}">
                <a16:creationId xmlns:a16="http://schemas.microsoft.com/office/drawing/2014/main" id="{B495CF5D-6046-E496-3B86-51A3EE1A9A3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38800" y="952500"/>
            <a:ext cx="6275407" cy="1452414"/>
          </a:xfrm>
          <a:prstGeom prst="rect">
            <a:avLst/>
          </a:prstGeom>
        </p:spPr>
      </p:pic>
      <p:sp>
        <p:nvSpPr>
          <p:cNvPr id="5" name="TextBox 4">
            <a:extLst>
              <a:ext uri="{FF2B5EF4-FFF2-40B4-BE49-F238E27FC236}">
                <a16:creationId xmlns:a16="http://schemas.microsoft.com/office/drawing/2014/main" id="{A74C01DE-F83B-BAD1-96AD-9B18BA69D3B0}"/>
              </a:ext>
            </a:extLst>
          </p:cNvPr>
          <p:cNvSpPr txBox="1"/>
          <p:nvPr/>
        </p:nvSpPr>
        <p:spPr>
          <a:xfrm>
            <a:off x="838200" y="2324100"/>
            <a:ext cx="16611600" cy="7694414"/>
          </a:xfrm>
          <a:prstGeom prst="rect">
            <a:avLst/>
          </a:prstGeom>
          <a:noFill/>
        </p:spPr>
        <p:txBody>
          <a:bodyPr wrap="square" rtlCol="0">
            <a:spAutoFit/>
          </a:bodyPr>
          <a:lstStyle/>
          <a:p>
            <a:pPr algn="just"/>
            <a:r>
              <a:rPr lang="en-US" sz="2600" b="0" i="0" dirty="0">
                <a:solidFill>
                  <a:srgbClr val="002060"/>
                </a:solidFill>
                <a:effectLst/>
                <a:latin typeface="Cambria" panose="02040503050406030204" pitchFamily="18" charset="0"/>
                <a:ea typeface="Cambria" panose="02040503050406030204" pitchFamily="18" charset="0"/>
              </a:rPr>
              <a:t>    </a:t>
            </a:r>
            <a:r>
              <a:rPr lang="vi-VN" sz="2600" b="0" i="0" dirty="0">
                <a:solidFill>
                  <a:srgbClr val="002060"/>
                </a:solidFill>
                <a:effectLst/>
                <a:latin typeface="Cambria" panose="02040503050406030204" pitchFamily="18" charset="0"/>
                <a:ea typeface="Cambria" panose="02040503050406030204" pitchFamily="18" charset="0"/>
              </a:rPr>
              <a:t>Sang phía nam dãy Át-lát, tôi như lạc vào phim khoa học viễn tưởng. Những rặng đá xám bỗng xỉn màu rồi ngả sang đen râm hoặc đỏ quạch. Bốn bề giống như sao Hoả.</a:t>
            </a:r>
          </a:p>
          <a:p>
            <a:pPr algn="just"/>
            <a:r>
              <a:rPr lang="en-US" sz="2600" b="0" i="0" dirty="0">
                <a:solidFill>
                  <a:srgbClr val="002060"/>
                </a:solidFill>
                <a:effectLst/>
                <a:latin typeface="Cambria" panose="02040503050406030204" pitchFamily="18" charset="0"/>
                <a:ea typeface="Cambria" panose="02040503050406030204" pitchFamily="18" charset="0"/>
              </a:rPr>
              <a:t>   </a:t>
            </a:r>
            <a:r>
              <a:rPr lang="vi-VN" sz="2600" b="0" i="0" dirty="0">
                <a:solidFill>
                  <a:srgbClr val="002060"/>
                </a:solidFill>
                <a:effectLst/>
                <a:latin typeface="Cambria" panose="02040503050406030204" pitchFamily="18" charset="0"/>
                <a:ea typeface="Cambria" panose="02040503050406030204" pitchFamily="18" charset="0"/>
              </a:rPr>
              <a:t>Nghỉ vài chặng, xe bắt đầu quành vào sa mạc. Chúng tôi xuống xe dưới cái nắng như rải lửa khiến tóc của mọi người trở nên giòn tan. Nhưng tôi đã quên mất nắng nóng. Tôi còn bận thì thầm: “Xin chào, Xa-ha-ra.”.</a:t>
            </a:r>
          </a:p>
          <a:p>
            <a:pPr algn="just"/>
            <a:r>
              <a:rPr lang="vi-VN" sz="2600" b="0" i="0" dirty="0">
                <a:solidFill>
                  <a:srgbClr val="002060"/>
                </a:solidFill>
                <a:effectLst/>
                <a:latin typeface="Cambria" panose="02040503050406030204" pitchFamily="18" charset="0"/>
                <a:ea typeface="Cambria" panose="02040503050406030204" pitchFamily="18" charset="0"/>
              </a:rPr>
              <a:t>Xa-ha-ra, sa mạc lớn nhất châu Phi đang ở ngay trước mắt tôi. Chân tôi đang giẫm lên nó. Cát của nó lộm cộm dưới đế giày. Cát sa mạc mịn như bột và mỏng manh như gió bụi, không to như cát Phan Thiết hay ẩm ướt như cát Sầm Sơn. Chúng tôi phấn khích nhảy nhót. Giấc mơ này là có thật. Chúng tôi đang ở đây, một trong những nơi hoang vu nhất địa cầu.</a:t>
            </a:r>
          </a:p>
          <a:p>
            <a:pPr algn="just"/>
            <a:r>
              <a:rPr lang="en-US" sz="2600" b="0" i="0" dirty="0">
                <a:solidFill>
                  <a:srgbClr val="002060"/>
                </a:solidFill>
                <a:effectLst/>
                <a:latin typeface="Cambria" panose="02040503050406030204" pitchFamily="18" charset="0"/>
                <a:ea typeface="Cambria" panose="02040503050406030204" pitchFamily="18" charset="0"/>
              </a:rPr>
              <a:t>   </a:t>
            </a:r>
            <a:r>
              <a:rPr lang="vi-VN" sz="2600" b="0" i="0" dirty="0">
                <a:solidFill>
                  <a:srgbClr val="002060"/>
                </a:solidFill>
                <a:effectLst/>
                <a:latin typeface="Cambria" panose="02040503050406030204" pitchFamily="18" charset="0"/>
                <a:ea typeface="Cambria" panose="02040503050406030204" pitchFamily="18" charset="0"/>
              </a:rPr>
              <a:t>Chúng tôi trèo lên yên lạc đà. Chúng đứng bổng dậy, cao lừng lững. Những người dắt lạc đà phải ghìm để chúng không chạy. Chạy trên cát lún thì lạc đà là vô địch.</a:t>
            </a:r>
          </a:p>
          <a:p>
            <a:pPr algn="just"/>
            <a:r>
              <a:rPr lang="en-US" sz="2600" b="0" i="0" dirty="0">
                <a:solidFill>
                  <a:srgbClr val="002060"/>
                </a:solidFill>
                <a:effectLst/>
                <a:latin typeface="Cambria" panose="02040503050406030204" pitchFamily="18" charset="0"/>
                <a:ea typeface="Cambria" panose="02040503050406030204" pitchFamily="18" charset="0"/>
              </a:rPr>
              <a:t>   </a:t>
            </a:r>
            <a:r>
              <a:rPr lang="vi-VN" sz="2600" b="0" i="0" dirty="0">
                <a:solidFill>
                  <a:srgbClr val="002060"/>
                </a:solidFill>
                <a:effectLst/>
                <a:latin typeface="Cambria" panose="02040503050406030204" pitchFamily="18" charset="0"/>
                <a:ea typeface="Cambria" panose="02040503050406030204" pitchFamily="18" charset="0"/>
              </a:rPr>
              <a:t>Trời tối dần, lạ thay, trời rất mát, thậm chí rất lạnh. Gió thổi lồng lộng kéo bật tóc tôi ra khỏi khăn trùm đầu. Chúng tôi đi khá lâu mới đến khu lều dành cho khách du lịch, nhưng không ai muốn vào những túp lều du mục ấy. Mọi người nằm kềnh ra những tấm chiếu dạ trải trên cát để ngắm sao, tận hưởng đêm duy nhất giữa sa mạc mênh mông.</a:t>
            </a:r>
          </a:p>
          <a:p>
            <a:pPr algn="just"/>
            <a:r>
              <a:rPr lang="en-US" sz="2600" b="0" i="0" dirty="0">
                <a:solidFill>
                  <a:srgbClr val="002060"/>
                </a:solidFill>
                <a:effectLst/>
                <a:latin typeface="Cambria" panose="02040503050406030204" pitchFamily="18" charset="0"/>
                <a:ea typeface="Cambria" panose="02040503050406030204" pitchFamily="18" charset="0"/>
              </a:rPr>
              <a:t>   </a:t>
            </a:r>
            <a:r>
              <a:rPr lang="vi-VN" sz="2600" b="0" i="0" dirty="0">
                <a:solidFill>
                  <a:srgbClr val="002060"/>
                </a:solidFill>
                <a:effectLst/>
                <a:latin typeface="Cambria" panose="02040503050406030204" pitchFamily="18" charset="0"/>
                <a:ea typeface="Cambria" panose="02040503050406030204" pitchFamily="18" charset="0"/>
              </a:rPr>
              <a:t>Năm giờ sáng, trời hửng. Những cồn cát óng vàng vây quanh những căn lều vuông vắn. Bầu trời nhu nhú ánh bình minh rồi rải nắng non lóng lánh lên những hạt cát mịn. Đàn lạc đà lại đưa chúng tôi ra xe. Sa mạc hai triệu năm tuổi và những cồn cát lùi dần lại phía sau. Bỗng trên xe có người nói chưa biết quốc tịch của người bên cạnh. Mọi người cười phá lên, Phải rồi, việc mang quốc tịch gì đâu có quan trọng, khi mà ở giữa hoang mạc, ai cũng trở nên nhỏ bé như một hạt cát.</a:t>
            </a:r>
          </a:p>
          <a:p>
            <a:pPr algn="r"/>
            <a:r>
              <a:rPr lang="vi-VN" sz="2600" b="0" i="0" dirty="0">
                <a:solidFill>
                  <a:srgbClr val="002060"/>
                </a:solidFill>
                <a:effectLst/>
                <a:latin typeface="Cambria" panose="02040503050406030204" pitchFamily="18" charset="0"/>
                <a:ea typeface="Cambria" panose="02040503050406030204" pitchFamily="18" charset="0"/>
              </a:rPr>
              <a:t>(</a:t>
            </a:r>
            <a:r>
              <a:rPr lang="vi-VN" sz="2600" b="0" i="1" dirty="0">
                <a:solidFill>
                  <a:srgbClr val="002060"/>
                </a:solidFill>
                <a:effectLst/>
                <a:latin typeface="Cambria" panose="02040503050406030204" pitchFamily="18" charset="0"/>
                <a:ea typeface="Cambria" panose="02040503050406030204" pitchFamily="18" charset="0"/>
              </a:rPr>
              <a:t>Theo</a:t>
            </a:r>
            <a:r>
              <a:rPr lang="vi-VN" sz="2600" b="0" i="0" dirty="0">
                <a:solidFill>
                  <a:srgbClr val="002060"/>
                </a:solidFill>
                <a:effectLst/>
                <a:latin typeface="Cambria" panose="02040503050406030204" pitchFamily="18" charset="0"/>
                <a:ea typeface="Cambria" panose="02040503050406030204" pitchFamily="18" charset="0"/>
              </a:rPr>
              <a:t> Di Li)</a:t>
            </a:r>
          </a:p>
        </p:txBody>
      </p:sp>
    </p:spTree>
    <p:extLst>
      <p:ext uri="{BB962C8B-B14F-4D97-AF65-F5344CB8AC3E}">
        <p14:creationId xmlns:p14="http://schemas.microsoft.com/office/powerpoint/2010/main" val="3160607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63346" y="-617811"/>
            <a:ext cx="17361309" cy="10531764"/>
            <a:chOff x="0" y="0"/>
            <a:chExt cx="23148412" cy="14042351"/>
          </a:xfrm>
        </p:grpSpPr>
        <p:grpSp>
          <p:nvGrpSpPr>
            <p:cNvPr id="3" name="Group 3"/>
            <p:cNvGrpSpPr/>
            <p:nvPr/>
          </p:nvGrpSpPr>
          <p:grpSpPr>
            <a:xfrm rot="5400000">
              <a:off x="15464691" y="11328636"/>
              <a:ext cx="4114800" cy="1312630"/>
              <a:chOff x="0" y="0"/>
              <a:chExt cx="812800" cy="259285"/>
            </a:xfrm>
          </p:grpSpPr>
          <p:sp>
            <p:nvSpPr>
              <p:cNvPr id="4"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defTabSz="1371600"/>
                <a:endParaRPr lang="en-US" sz="2700">
                  <a:solidFill>
                    <a:prstClr val="black"/>
                  </a:solidFill>
                  <a:latin typeface="Calibri"/>
                </a:endParaRPr>
              </a:p>
            </p:txBody>
          </p:sp>
          <p:sp>
            <p:nvSpPr>
              <p:cNvPr id="5" name="TextBox 5"/>
              <p:cNvSpPr txBox="1"/>
              <p:nvPr/>
            </p:nvSpPr>
            <p:spPr>
              <a:xfrm>
                <a:off x="88900" y="-47625"/>
                <a:ext cx="635000" cy="306910"/>
              </a:xfrm>
              <a:prstGeom prst="rect">
                <a:avLst/>
              </a:prstGeom>
            </p:spPr>
            <p:txBody>
              <a:bodyPr lIns="50801" tIns="50801" rIns="50801" bIns="50801" rtlCol="0" anchor="ctr"/>
              <a:lstStyle/>
              <a:p>
                <a:pPr algn="ctr" defTabSz="914445">
                  <a:lnSpc>
                    <a:spcPts val="2660"/>
                  </a:lnSpc>
                </a:pPr>
                <a:endParaRPr>
                  <a:solidFill>
                    <a:prstClr val="black"/>
                  </a:solidFill>
                  <a:latin typeface="Calibri"/>
                </a:endParaRPr>
              </a:p>
            </p:txBody>
          </p:sp>
        </p:grpSp>
        <p:grpSp>
          <p:nvGrpSpPr>
            <p:cNvPr id="6" name="Group 6"/>
            <p:cNvGrpSpPr/>
            <p:nvPr/>
          </p:nvGrpSpPr>
          <p:grpSpPr>
            <a:xfrm rot="5400000">
              <a:off x="13635426" y="11230640"/>
              <a:ext cx="4114800" cy="1508622"/>
              <a:chOff x="0" y="0"/>
              <a:chExt cx="812800" cy="297999"/>
            </a:xfrm>
          </p:grpSpPr>
          <p:sp>
            <p:nvSpPr>
              <p:cNvPr id="7"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defTabSz="1371600"/>
                <a:endParaRPr lang="en-US" sz="2700">
                  <a:solidFill>
                    <a:prstClr val="black"/>
                  </a:solidFill>
                  <a:latin typeface="Calibri"/>
                </a:endParaRPr>
              </a:p>
            </p:txBody>
          </p:sp>
          <p:sp>
            <p:nvSpPr>
              <p:cNvPr id="8" name="TextBox 8"/>
              <p:cNvSpPr txBox="1"/>
              <p:nvPr/>
            </p:nvSpPr>
            <p:spPr>
              <a:xfrm>
                <a:off x="177800" y="-47625"/>
                <a:ext cx="558800" cy="345624"/>
              </a:xfrm>
              <a:prstGeom prst="rect">
                <a:avLst/>
              </a:prstGeom>
            </p:spPr>
            <p:txBody>
              <a:bodyPr lIns="50801" tIns="50801" rIns="50801" bIns="50801" rtlCol="0" anchor="ctr"/>
              <a:lstStyle/>
              <a:p>
                <a:pPr algn="ctr" defTabSz="914445">
                  <a:lnSpc>
                    <a:spcPts val="2660"/>
                  </a:lnSpc>
                </a:pPr>
                <a:endParaRPr>
                  <a:solidFill>
                    <a:prstClr val="black"/>
                  </a:solidFill>
                  <a:latin typeface="Calibri"/>
                </a:endParaRPr>
              </a:p>
            </p:txBody>
          </p:sp>
        </p:grpSp>
        <p:grpSp>
          <p:nvGrpSpPr>
            <p:cNvPr id="9" name="Group 9"/>
            <p:cNvGrpSpPr/>
            <p:nvPr/>
          </p:nvGrpSpPr>
          <p:grpSpPr>
            <a:xfrm rot="5400000">
              <a:off x="11805699" y="11328636"/>
              <a:ext cx="4114800" cy="1312630"/>
              <a:chOff x="0" y="0"/>
              <a:chExt cx="812800" cy="259285"/>
            </a:xfrm>
          </p:grpSpPr>
          <p:sp>
            <p:nvSpPr>
              <p:cNvPr id="10"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defTabSz="1371600"/>
                <a:endParaRPr lang="en-US" sz="2700">
                  <a:solidFill>
                    <a:prstClr val="black"/>
                  </a:solidFill>
                  <a:latin typeface="Calibri"/>
                </a:endParaRPr>
              </a:p>
            </p:txBody>
          </p:sp>
          <p:sp>
            <p:nvSpPr>
              <p:cNvPr id="11" name="TextBox 11"/>
              <p:cNvSpPr txBox="1"/>
              <p:nvPr/>
            </p:nvSpPr>
            <p:spPr>
              <a:xfrm>
                <a:off x="0" y="-47625"/>
                <a:ext cx="812800" cy="306910"/>
              </a:xfrm>
              <a:prstGeom prst="rect">
                <a:avLst/>
              </a:prstGeom>
            </p:spPr>
            <p:txBody>
              <a:bodyPr lIns="50801" tIns="50801" rIns="50801" bIns="50801" rtlCol="0" anchor="ctr"/>
              <a:lstStyle/>
              <a:p>
                <a:pPr algn="ctr" defTabSz="914445">
                  <a:lnSpc>
                    <a:spcPts val="2660"/>
                  </a:lnSpc>
                </a:pPr>
                <a:endParaRPr>
                  <a:solidFill>
                    <a:prstClr val="black"/>
                  </a:solidFill>
                  <a:latin typeface="Calibri"/>
                </a:endParaRPr>
              </a:p>
            </p:txBody>
          </p:sp>
        </p:grpSp>
        <p:grpSp>
          <p:nvGrpSpPr>
            <p:cNvPr id="12" name="Group 12"/>
            <p:cNvGrpSpPr/>
            <p:nvPr/>
          </p:nvGrpSpPr>
          <p:grpSpPr>
            <a:xfrm>
              <a:off x="0" y="1232800"/>
              <a:ext cx="23148412" cy="12809551"/>
              <a:chOff x="0" y="0"/>
              <a:chExt cx="4572526" cy="2530282"/>
            </a:xfrm>
          </p:grpSpPr>
          <p:sp>
            <p:nvSpPr>
              <p:cNvPr id="13"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defTabSz="1371600"/>
                <a:endParaRPr lang="en-US" sz="2700">
                  <a:solidFill>
                    <a:prstClr val="black"/>
                  </a:solidFill>
                  <a:latin typeface="Calibri"/>
                </a:endParaRPr>
              </a:p>
            </p:txBody>
          </p:sp>
          <p:sp>
            <p:nvSpPr>
              <p:cNvPr id="14" name="TextBox 14"/>
              <p:cNvSpPr txBox="1"/>
              <p:nvPr/>
            </p:nvSpPr>
            <p:spPr>
              <a:xfrm>
                <a:off x="0" y="-47625"/>
                <a:ext cx="4572526" cy="2577907"/>
              </a:xfrm>
              <a:prstGeom prst="rect">
                <a:avLst/>
              </a:prstGeom>
            </p:spPr>
            <p:txBody>
              <a:bodyPr lIns="50801" tIns="50801" rIns="50801" bIns="50801" rtlCol="0" anchor="ctr"/>
              <a:lstStyle/>
              <a:p>
                <a:pPr algn="ctr" defTabSz="914445">
                  <a:lnSpc>
                    <a:spcPts val="2660"/>
                  </a:lnSpc>
                </a:pPr>
                <a:endParaRPr>
                  <a:solidFill>
                    <a:prstClr val="black"/>
                  </a:solidFill>
                  <a:latin typeface="Calibri"/>
                </a:endParaRPr>
              </a:p>
            </p:txBody>
          </p:sp>
        </p:grpSp>
        <p:sp>
          <p:nvSpPr>
            <p:cNvPr id="15"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1371600"/>
              <a:endParaRPr lang="en-US" sz="2700">
                <a:solidFill>
                  <a:prstClr val="black"/>
                </a:solidFill>
                <a:latin typeface="Calibri"/>
              </a:endParaRPr>
            </a:p>
          </p:txBody>
        </p:sp>
      </p:grpSp>
      <p:sp>
        <p:nvSpPr>
          <p:cNvPr id="50" name="Rectangle: Rounded Corners 49">
            <a:extLst>
              <a:ext uri="{FF2B5EF4-FFF2-40B4-BE49-F238E27FC236}">
                <a16:creationId xmlns:a16="http://schemas.microsoft.com/office/drawing/2014/main" id="{F62887E3-90FF-BA6D-89E2-F5E683A2A1F9}"/>
              </a:ext>
            </a:extLst>
          </p:cNvPr>
          <p:cNvSpPr/>
          <p:nvPr/>
        </p:nvSpPr>
        <p:spPr>
          <a:xfrm>
            <a:off x="5552780" y="2784065"/>
            <a:ext cx="10220620" cy="1216435"/>
          </a:xfrm>
          <a:prstGeom prst="roundRect">
            <a:avLst/>
          </a:prstGeom>
          <a:solidFill>
            <a:srgbClr val="AB9685"/>
          </a:solidFill>
          <a:ln w="19050">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371600"/>
            <a:r>
              <a:rPr lang="en-US" sz="5400" dirty="0" err="1">
                <a:latin typeface="Cambria" panose="02040503050406030204" pitchFamily="18" charset="0"/>
                <a:ea typeface="Cambria" panose="02040503050406030204" pitchFamily="18" charset="0"/>
              </a:rPr>
              <a:t>Từ</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đầu</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đến</a:t>
            </a:r>
            <a:r>
              <a:rPr lang="en-US" sz="5400" dirty="0">
                <a:latin typeface="Cambria" panose="02040503050406030204" pitchFamily="18" charset="0"/>
                <a:ea typeface="Cambria" panose="02040503050406030204" pitchFamily="18" charset="0"/>
              </a:rPr>
              <a:t> </a:t>
            </a:r>
            <a:r>
              <a:rPr lang="en-US" sz="5400" b="1" i="1" dirty="0">
                <a:latin typeface="Cambria" panose="02040503050406030204" pitchFamily="18" charset="0"/>
                <a:ea typeface="Cambria" panose="02040503050406030204" pitchFamily="18" charset="0"/>
              </a:rPr>
              <a:t>“Xin </a:t>
            </a:r>
            <a:r>
              <a:rPr lang="en-US" sz="5400" b="1" i="1" dirty="0" err="1">
                <a:latin typeface="Cambria" panose="02040503050406030204" pitchFamily="18" charset="0"/>
                <a:ea typeface="Cambria" panose="02040503050406030204" pitchFamily="18" charset="0"/>
              </a:rPr>
              <a:t>chào</a:t>
            </a:r>
            <a:r>
              <a:rPr lang="en-US" sz="5400" b="1" i="1" dirty="0">
                <a:latin typeface="Cambria" panose="02040503050406030204" pitchFamily="18" charset="0"/>
                <a:ea typeface="Cambria" panose="02040503050406030204" pitchFamily="18" charset="0"/>
              </a:rPr>
              <a:t>, Xa-ha-</a:t>
            </a:r>
            <a:r>
              <a:rPr lang="en-US" sz="5400" b="1" i="1" dirty="0" err="1">
                <a:latin typeface="Cambria" panose="02040503050406030204" pitchFamily="18" charset="0"/>
                <a:ea typeface="Cambria" panose="02040503050406030204" pitchFamily="18" charset="0"/>
              </a:rPr>
              <a:t>ra.</a:t>
            </a:r>
            <a:r>
              <a:rPr lang="en-US" sz="5400" b="1" i="1" dirty="0">
                <a:latin typeface="Cambria" panose="02040503050406030204" pitchFamily="18" charset="0"/>
                <a:ea typeface="Cambria" panose="02040503050406030204" pitchFamily="18" charset="0"/>
              </a:rPr>
              <a:t>”.</a:t>
            </a:r>
            <a:endParaRPr lang="en-US" sz="5400" b="1" i="1" dirty="0">
              <a:solidFill>
                <a:prstClr val="white"/>
              </a:solidFill>
              <a:latin typeface="Cambria" panose="02040503050406030204" pitchFamily="18" charset="0"/>
              <a:ea typeface="Cambria" panose="02040503050406030204" pitchFamily="18" charset="0"/>
            </a:endParaRPr>
          </a:p>
        </p:txBody>
      </p:sp>
      <p:sp>
        <p:nvSpPr>
          <p:cNvPr id="51" name="Rectangle: Rounded Corners 50">
            <a:extLst>
              <a:ext uri="{FF2B5EF4-FFF2-40B4-BE49-F238E27FC236}">
                <a16:creationId xmlns:a16="http://schemas.microsoft.com/office/drawing/2014/main" id="{D8B21DD4-4095-2974-5247-06F0440EAC9D}"/>
              </a:ext>
            </a:extLst>
          </p:cNvPr>
          <p:cNvSpPr/>
          <p:nvPr/>
        </p:nvSpPr>
        <p:spPr>
          <a:xfrm>
            <a:off x="5410200" y="4686300"/>
            <a:ext cx="10338384" cy="971738"/>
          </a:xfrm>
          <a:prstGeom prst="roundRect">
            <a:avLst/>
          </a:prstGeom>
          <a:solidFill>
            <a:srgbClr val="AB9685"/>
          </a:solidFill>
          <a:ln w="19050">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371600"/>
            <a:r>
              <a:rPr lang="en-US" sz="5400" dirty="0">
                <a:solidFill>
                  <a:prstClr val="white"/>
                </a:solidFill>
                <a:latin typeface="Cambria" panose="02040503050406030204" pitchFamily="18" charset="0"/>
                <a:ea typeface="Cambria" panose="02040503050406030204" pitchFamily="18" charset="0"/>
              </a:rPr>
              <a:t> </a:t>
            </a:r>
            <a:r>
              <a:rPr lang="en-US" sz="5400" dirty="0" err="1">
                <a:solidFill>
                  <a:prstClr val="white"/>
                </a:solidFill>
                <a:latin typeface="Cambria" panose="02040503050406030204" pitchFamily="18" charset="0"/>
                <a:ea typeface="Cambria" panose="02040503050406030204" pitchFamily="18" charset="0"/>
              </a:rPr>
              <a:t>Tiếp</a:t>
            </a:r>
            <a:r>
              <a:rPr lang="en-US" sz="5400" dirty="0">
                <a:solidFill>
                  <a:prstClr val="white"/>
                </a:solidFill>
                <a:latin typeface="Cambria" panose="02040503050406030204" pitchFamily="18" charset="0"/>
                <a:ea typeface="Cambria" panose="02040503050406030204" pitchFamily="18" charset="0"/>
              </a:rPr>
              <a:t> </a:t>
            </a:r>
            <a:r>
              <a:rPr lang="en-US" sz="5400" dirty="0" err="1">
                <a:solidFill>
                  <a:prstClr val="white"/>
                </a:solidFill>
                <a:latin typeface="Cambria" panose="02040503050406030204" pitchFamily="18" charset="0"/>
                <a:ea typeface="Cambria" panose="02040503050406030204" pitchFamily="18" charset="0"/>
              </a:rPr>
              <a:t>theo</a:t>
            </a:r>
            <a:r>
              <a:rPr lang="en-US" sz="5400" dirty="0">
                <a:solidFill>
                  <a:prstClr val="white"/>
                </a:solidFill>
                <a:latin typeface="Cambria" panose="02040503050406030204" pitchFamily="18" charset="0"/>
                <a:ea typeface="Cambria" panose="02040503050406030204" pitchFamily="18" charset="0"/>
              </a:rPr>
              <a:t> </a:t>
            </a:r>
            <a:r>
              <a:rPr lang="en-US" sz="5400" dirty="0" err="1">
                <a:solidFill>
                  <a:prstClr val="white"/>
                </a:solidFill>
                <a:latin typeface="Cambria" panose="02040503050406030204" pitchFamily="18" charset="0"/>
                <a:ea typeface="Cambria" panose="02040503050406030204" pitchFamily="18" charset="0"/>
              </a:rPr>
              <a:t>đến</a:t>
            </a:r>
            <a:r>
              <a:rPr lang="en-US" sz="5400" dirty="0">
                <a:solidFill>
                  <a:prstClr val="white"/>
                </a:solidFill>
                <a:latin typeface="Cambria" panose="02040503050406030204" pitchFamily="18" charset="0"/>
                <a:ea typeface="Cambria" panose="02040503050406030204" pitchFamily="18" charset="0"/>
              </a:rPr>
              <a:t> </a:t>
            </a:r>
            <a:r>
              <a:rPr lang="en-US" sz="5400" b="1" i="1" dirty="0">
                <a:solidFill>
                  <a:prstClr val="white"/>
                </a:solidFill>
                <a:latin typeface="Cambria" panose="02040503050406030204" pitchFamily="18" charset="0"/>
                <a:ea typeface="Cambria" panose="02040503050406030204" pitchFamily="18" charset="0"/>
              </a:rPr>
              <a:t>“</a:t>
            </a:r>
            <a:r>
              <a:rPr lang="en-US" sz="5400" b="1" i="1" dirty="0" err="1">
                <a:solidFill>
                  <a:prstClr val="white"/>
                </a:solidFill>
                <a:latin typeface="Cambria" panose="02040503050406030204" pitchFamily="18" charset="0"/>
                <a:ea typeface="Cambria" panose="02040503050406030204" pitchFamily="18" charset="0"/>
              </a:rPr>
              <a:t>vô</a:t>
            </a:r>
            <a:r>
              <a:rPr lang="en-US" sz="5400" b="1" i="1" dirty="0">
                <a:solidFill>
                  <a:prstClr val="white"/>
                </a:solidFill>
                <a:latin typeface="Cambria" panose="02040503050406030204" pitchFamily="18" charset="0"/>
                <a:ea typeface="Cambria" panose="02040503050406030204" pitchFamily="18" charset="0"/>
              </a:rPr>
              <a:t> </a:t>
            </a:r>
            <a:r>
              <a:rPr lang="en-US" sz="5400" b="1" i="1" dirty="0" err="1">
                <a:solidFill>
                  <a:prstClr val="white"/>
                </a:solidFill>
                <a:latin typeface="Cambria" panose="02040503050406030204" pitchFamily="18" charset="0"/>
                <a:ea typeface="Cambria" panose="02040503050406030204" pitchFamily="18" charset="0"/>
              </a:rPr>
              <a:t>địch</a:t>
            </a:r>
            <a:r>
              <a:rPr lang="en-US" sz="5400" b="1" i="1" dirty="0">
                <a:solidFill>
                  <a:prstClr val="white"/>
                </a:solidFill>
                <a:latin typeface="Cambria" panose="02040503050406030204" pitchFamily="18" charset="0"/>
                <a:ea typeface="Cambria" panose="02040503050406030204" pitchFamily="18" charset="0"/>
              </a:rPr>
              <a:t>”.</a:t>
            </a:r>
          </a:p>
        </p:txBody>
      </p:sp>
      <p:sp>
        <p:nvSpPr>
          <p:cNvPr id="52" name="Rectangle: Rounded Corners 51">
            <a:extLst>
              <a:ext uri="{FF2B5EF4-FFF2-40B4-BE49-F238E27FC236}">
                <a16:creationId xmlns:a16="http://schemas.microsoft.com/office/drawing/2014/main" id="{90EA051F-415F-A305-7BFE-9161279500EA}"/>
              </a:ext>
            </a:extLst>
          </p:cNvPr>
          <p:cNvSpPr/>
          <p:nvPr/>
        </p:nvSpPr>
        <p:spPr>
          <a:xfrm>
            <a:off x="5486400" y="6286500"/>
            <a:ext cx="10338384" cy="971738"/>
          </a:xfrm>
          <a:prstGeom prst="roundRect">
            <a:avLst/>
          </a:prstGeom>
          <a:solidFill>
            <a:srgbClr val="AB9685"/>
          </a:solidFill>
          <a:ln w="19050">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371600"/>
            <a:r>
              <a:rPr lang="en-US" sz="5400" dirty="0" err="1">
                <a:solidFill>
                  <a:prstClr val="white"/>
                </a:solidFill>
                <a:latin typeface="Cambria" panose="02040503050406030204" pitchFamily="18" charset="0"/>
                <a:ea typeface="Cambria" panose="02040503050406030204" pitchFamily="18" charset="0"/>
              </a:rPr>
              <a:t>Tiếp</a:t>
            </a:r>
            <a:r>
              <a:rPr lang="en-US" sz="5400" dirty="0">
                <a:solidFill>
                  <a:prstClr val="white"/>
                </a:solidFill>
                <a:latin typeface="Cambria" panose="02040503050406030204" pitchFamily="18" charset="0"/>
                <a:ea typeface="Cambria" panose="02040503050406030204" pitchFamily="18" charset="0"/>
              </a:rPr>
              <a:t> </a:t>
            </a:r>
            <a:r>
              <a:rPr lang="en-US" sz="5400" dirty="0" err="1">
                <a:solidFill>
                  <a:prstClr val="white"/>
                </a:solidFill>
                <a:latin typeface="Cambria" panose="02040503050406030204" pitchFamily="18" charset="0"/>
                <a:ea typeface="Cambria" panose="02040503050406030204" pitchFamily="18" charset="0"/>
              </a:rPr>
              <a:t>theo</a:t>
            </a:r>
            <a:r>
              <a:rPr lang="en-US" sz="5400" dirty="0">
                <a:solidFill>
                  <a:prstClr val="white"/>
                </a:solidFill>
                <a:latin typeface="Cambria" panose="02040503050406030204" pitchFamily="18" charset="0"/>
                <a:ea typeface="Cambria" panose="02040503050406030204" pitchFamily="18" charset="0"/>
              </a:rPr>
              <a:t> </a:t>
            </a:r>
            <a:r>
              <a:rPr lang="en-US" sz="5400" dirty="0" err="1">
                <a:solidFill>
                  <a:prstClr val="white"/>
                </a:solidFill>
                <a:latin typeface="Cambria" panose="02040503050406030204" pitchFamily="18" charset="0"/>
                <a:ea typeface="Cambria" panose="02040503050406030204" pitchFamily="18" charset="0"/>
              </a:rPr>
              <a:t>đến</a:t>
            </a:r>
            <a:r>
              <a:rPr lang="en-US" sz="5400" dirty="0">
                <a:solidFill>
                  <a:prstClr val="white"/>
                </a:solidFill>
                <a:latin typeface="Cambria" panose="02040503050406030204" pitchFamily="18" charset="0"/>
                <a:ea typeface="Cambria" panose="02040503050406030204" pitchFamily="18" charset="0"/>
              </a:rPr>
              <a:t> </a:t>
            </a:r>
            <a:r>
              <a:rPr lang="en-US" sz="5400" b="1" i="1" dirty="0" err="1">
                <a:solidFill>
                  <a:prstClr val="white"/>
                </a:solidFill>
                <a:latin typeface="Cambria" panose="02040503050406030204" pitchFamily="18" charset="0"/>
                <a:ea typeface="Cambria" panose="02040503050406030204" pitchFamily="18" charset="0"/>
              </a:rPr>
              <a:t>mênh</a:t>
            </a:r>
            <a:r>
              <a:rPr lang="en-US" sz="5400" b="1" i="1" dirty="0">
                <a:solidFill>
                  <a:prstClr val="white"/>
                </a:solidFill>
                <a:latin typeface="Cambria" panose="02040503050406030204" pitchFamily="18" charset="0"/>
                <a:ea typeface="Cambria" panose="02040503050406030204" pitchFamily="18" charset="0"/>
              </a:rPr>
              <a:t> </a:t>
            </a:r>
            <a:r>
              <a:rPr lang="en-US" sz="5400" b="1" i="1" dirty="0" err="1">
                <a:solidFill>
                  <a:prstClr val="white"/>
                </a:solidFill>
                <a:latin typeface="Cambria" panose="02040503050406030204" pitchFamily="18" charset="0"/>
                <a:ea typeface="Cambria" panose="02040503050406030204" pitchFamily="18" charset="0"/>
              </a:rPr>
              <a:t>mông</a:t>
            </a:r>
            <a:r>
              <a:rPr lang="en-US" sz="5400" b="1" i="1" dirty="0">
                <a:solidFill>
                  <a:prstClr val="white"/>
                </a:solidFill>
                <a:latin typeface="Cambria" panose="02040503050406030204" pitchFamily="18" charset="0"/>
                <a:ea typeface="Cambria" panose="02040503050406030204" pitchFamily="18" charset="0"/>
              </a:rPr>
              <a:t>.</a:t>
            </a:r>
            <a:endParaRPr lang="en-US" sz="5400" i="1" dirty="0">
              <a:solidFill>
                <a:prstClr val="white"/>
              </a:solidFill>
              <a:latin typeface="Cambria" panose="02040503050406030204" pitchFamily="18" charset="0"/>
              <a:ea typeface="Cambria" panose="02040503050406030204" pitchFamily="18" charset="0"/>
            </a:endParaRPr>
          </a:p>
        </p:txBody>
      </p:sp>
      <p:sp>
        <p:nvSpPr>
          <p:cNvPr id="53" name="Rectangle: Rounded Corners 52">
            <a:extLst>
              <a:ext uri="{FF2B5EF4-FFF2-40B4-BE49-F238E27FC236}">
                <a16:creationId xmlns:a16="http://schemas.microsoft.com/office/drawing/2014/main" id="{C8C56F3F-0C6A-5E2F-84B6-2DED304EC666}"/>
              </a:ext>
            </a:extLst>
          </p:cNvPr>
          <p:cNvSpPr/>
          <p:nvPr/>
        </p:nvSpPr>
        <p:spPr>
          <a:xfrm>
            <a:off x="5562600" y="8267700"/>
            <a:ext cx="10338384" cy="971738"/>
          </a:xfrm>
          <a:prstGeom prst="roundRect">
            <a:avLst/>
          </a:prstGeom>
          <a:solidFill>
            <a:srgbClr val="AB9685"/>
          </a:solidFill>
          <a:ln w="19050">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371600"/>
            <a:r>
              <a:rPr lang="en-US" sz="5400" dirty="0" err="1">
                <a:solidFill>
                  <a:prstClr val="white"/>
                </a:solidFill>
                <a:latin typeface="Cambria" panose="02040503050406030204" pitchFamily="18" charset="0"/>
                <a:ea typeface="Cambria" panose="02040503050406030204" pitchFamily="18" charset="0"/>
              </a:rPr>
              <a:t>Đoạn</a:t>
            </a:r>
            <a:r>
              <a:rPr lang="en-US" sz="5400" dirty="0">
                <a:solidFill>
                  <a:prstClr val="white"/>
                </a:solidFill>
                <a:latin typeface="Cambria" panose="02040503050406030204" pitchFamily="18" charset="0"/>
                <a:ea typeface="Cambria" panose="02040503050406030204" pitchFamily="18" charset="0"/>
              </a:rPr>
              <a:t> </a:t>
            </a:r>
            <a:r>
              <a:rPr lang="en-US" sz="5400" dirty="0" err="1">
                <a:solidFill>
                  <a:prstClr val="white"/>
                </a:solidFill>
                <a:latin typeface="Cambria" panose="02040503050406030204" pitchFamily="18" charset="0"/>
                <a:ea typeface="Cambria" panose="02040503050406030204" pitchFamily="18" charset="0"/>
              </a:rPr>
              <a:t>còn</a:t>
            </a:r>
            <a:r>
              <a:rPr lang="en-US" sz="5400" dirty="0">
                <a:solidFill>
                  <a:prstClr val="white"/>
                </a:solidFill>
                <a:latin typeface="Cambria" panose="02040503050406030204" pitchFamily="18" charset="0"/>
                <a:ea typeface="Cambria" panose="02040503050406030204" pitchFamily="18" charset="0"/>
              </a:rPr>
              <a:t> </a:t>
            </a:r>
            <a:r>
              <a:rPr lang="en-US" sz="5400" dirty="0" err="1">
                <a:solidFill>
                  <a:prstClr val="white"/>
                </a:solidFill>
                <a:latin typeface="Cambria" panose="02040503050406030204" pitchFamily="18" charset="0"/>
                <a:ea typeface="Cambria" panose="02040503050406030204" pitchFamily="18" charset="0"/>
              </a:rPr>
              <a:t>lại</a:t>
            </a:r>
            <a:endParaRPr lang="en-US" sz="5400" i="1" dirty="0">
              <a:solidFill>
                <a:prstClr val="white"/>
              </a:solidFill>
              <a:latin typeface="Cambria" panose="02040503050406030204" pitchFamily="18" charset="0"/>
              <a:ea typeface="Cambria" panose="02040503050406030204" pitchFamily="18" charset="0"/>
            </a:endParaRPr>
          </a:p>
        </p:txBody>
      </p:sp>
      <p:pic>
        <p:nvPicPr>
          <p:cNvPr id="17" name="Picture 16">
            <a:extLst>
              <a:ext uri="{FF2B5EF4-FFF2-40B4-BE49-F238E27FC236}">
                <a16:creationId xmlns:a16="http://schemas.microsoft.com/office/drawing/2014/main" id="{1E9238DE-929D-95EA-015C-941C9844F158}"/>
              </a:ext>
            </a:extLst>
          </p:cNvPr>
          <p:cNvPicPr>
            <a:picLocks noChangeAspect="1"/>
          </p:cNvPicPr>
          <p:nvPr/>
        </p:nvPicPr>
        <p:blipFill>
          <a:blip r:embed="rId4"/>
          <a:stretch>
            <a:fillRect/>
          </a:stretch>
        </p:blipFill>
        <p:spPr>
          <a:xfrm>
            <a:off x="4191271" y="404647"/>
            <a:ext cx="10086707" cy="2889755"/>
          </a:xfrm>
          <a:prstGeom prst="rect">
            <a:avLst/>
          </a:prstGeom>
        </p:spPr>
      </p:pic>
      <p:pic>
        <p:nvPicPr>
          <p:cNvPr id="18" name="Picture 17">
            <a:extLst>
              <a:ext uri="{FF2B5EF4-FFF2-40B4-BE49-F238E27FC236}">
                <a16:creationId xmlns:a16="http://schemas.microsoft.com/office/drawing/2014/main" id="{94A1F15D-A622-5C1D-0C72-23A1E5FC1B01}"/>
              </a:ext>
            </a:extLst>
          </p:cNvPr>
          <p:cNvPicPr>
            <a:picLocks noChangeAspect="1"/>
          </p:cNvPicPr>
          <p:nvPr/>
        </p:nvPicPr>
        <p:blipFill>
          <a:blip r:embed="rId5"/>
          <a:stretch>
            <a:fillRect/>
          </a:stretch>
        </p:blipFill>
        <p:spPr>
          <a:xfrm>
            <a:off x="2098671" y="2646245"/>
            <a:ext cx="3667062" cy="1609484"/>
          </a:xfrm>
          <a:prstGeom prst="rect">
            <a:avLst/>
          </a:prstGeom>
        </p:spPr>
      </p:pic>
      <p:pic>
        <p:nvPicPr>
          <p:cNvPr id="19" name="Picture 18">
            <a:extLst>
              <a:ext uri="{FF2B5EF4-FFF2-40B4-BE49-F238E27FC236}">
                <a16:creationId xmlns:a16="http://schemas.microsoft.com/office/drawing/2014/main" id="{7C5FC3CB-C80C-375A-D8A3-B5A810544C9D}"/>
              </a:ext>
            </a:extLst>
          </p:cNvPr>
          <p:cNvPicPr>
            <a:picLocks noChangeAspect="1"/>
          </p:cNvPicPr>
          <p:nvPr/>
        </p:nvPicPr>
        <p:blipFill>
          <a:blip r:embed="rId6"/>
          <a:stretch>
            <a:fillRect/>
          </a:stretch>
        </p:blipFill>
        <p:spPr>
          <a:xfrm>
            <a:off x="1837209" y="4631645"/>
            <a:ext cx="3785945" cy="1609484"/>
          </a:xfrm>
          <a:prstGeom prst="rect">
            <a:avLst/>
          </a:prstGeom>
        </p:spPr>
      </p:pic>
      <p:pic>
        <p:nvPicPr>
          <p:cNvPr id="20" name="Picture 19">
            <a:extLst>
              <a:ext uri="{FF2B5EF4-FFF2-40B4-BE49-F238E27FC236}">
                <a16:creationId xmlns:a16="http://schemas.microsoft.com/office/drawing/2014/main" id="{8CEA8DBD-F6D0-6D15-DDB6-0A5730DA3728}"/>
              </a:ext>
            </a:extLst>
          </p:cNvPr>
          <p:cNvPicPr>
            <a:picLocks noChangeAspect="1"/>
          </p:cNvPicPr>
          <p:nvPr/>
        </p:nvPicPr>
        <p:blipFill>
          <a:blip r:embed="rId7"/>
          <a:stretch>
            <a:fillRect/>
          </a:stretch>
        </p:blipFill>
        <p:spPr>
          <a:xfrm>
            <a:off x="1935385" y="6341829"/>
            <a:ext cx="3804234" cy="1609484"/>
          </a:xfrm>
          <a:prstGeom prst="rect">
            <a:avLst/>
          </a:prstGeom>
        </p:spPr>
      </p:pic>
      <p:pic>
        <p:nvPicPr>
          <p:cNvPr id="21" name="Picture 20">
            <a:extLst>
              <a:ext uri="{FF2B5EF4-FFF2-40B4-BE49-F238E27FC236}">
                <a16:creationId xmlns:a16="http://schemas.microsoft.com/office/drawing/2014/main" id="{7CC96AFC-64C8-6BA3-F4E4-4D7B7828F0B2}"/>
              </a:ext>
            </a:extLst>
          </p:cNvPr>
          <p:cNvPicPr>
            <a:picLocks noChangeAspect="1"/>
          </p:cNvPicPr>
          <p:nvPr/>
        </p:nvPicPr>
        <p:blipFill>
          <a:blip r:embed="rId8"/>
          <a:stretch>
            <a:fillRect/>
          </a:stretch>
        </p:blipFill>
        <p:spPr>
          <a:xfrm>
            <a:off x="1878813" y="8180769"/>
            <a:ext cx="3840813" cy="160948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additive="base">
                                        <p:cTn id="14" dur="500" fill="hold"/>
                                        <p:tgtEl>
                                          <p:spTgt spid="18"/>
                                        </p:tgtEl>
                                        <p:attrNameLst>
                                          <p:attrName>ppt_x</p:attrName>
                                        </p:attrNameLst>
                                      </p:cBhvr>
                                      <p:tavLst>
                                        <p:tav tm="0">
                                          <p:val>
                                            <p:strVal val="#ppt_x"/>
                                          </p:val>
                                        </p:tav>
                                        <p:tav tm="100000">
                                          <p:val>
                                            <p:strVal val="#ppt_x"/>
                                          </p:val>
                                        </p:tav>
                                      </p:tavLst>
                                    </p:anim>
                                    <p:anim calcmode="lin" valueType="num">
                                      <p:cBhvr additive="base">
                                        <p:cTn id="15" dur="500" fill="hold"/>
                                        <p:tgtEl>
                                          <p:spTgt spid="18"/>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500" fill="hold"/>
                                        <p:tgtEl>
                                          <p:spTgt spid="19"/>
                                        </p:tgtEl>
                                        <p:attrNameLst>
                                          <p:attrName>ppt_x</p:attrName>
                                        </p:attrNameLst>
                                      </p:cBhvr>
                                      <p:tavLst>
                                        <p:tav tm="0">
                                          <p:val>
                                            <p:strVal val="#ppt_x"/>
                                          </p:val>
                                        </p:tav>
                                        <p:tav tm="100000">
                                          <p:val>
                                            <p:strVal val="#ppt_x"/>
                                          </p:val>
                                        </p:tav>
                                      </p:tavLst>
                                    </p:anim>
                                    <p:anim calcmode="lin" valueType="num">
                                      <p:cBhvr additive="base">
                                        <p:cTn id="19" dur="500" fill="hold"/>
                                        <p:tgtEl>
                                          <p:spTgt spid="19"/>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additive="base">
                                        <p:cTn id="22" dur="500" fill="hold"/>
                                        <p:tgtEl>
                                          <p:spTgt spid="20"/>
                                        </p:tgtEl>
                                        <p:attrNameLst>
                                          <p:attrName>ppt_x</p:attrName>
                                        </p:attrNameLst>
                                      </p:cBhvr>
                                      <p:tavLst>
                                        <p:tav tm="0">
                                          <p:val>
                                            <p:strVal val="#ppt_x"/>
                                          </p:val>
                                        </p:tav>
                                        <p:tav tm="100000">
                                          <p:val>
                                            <p:strVal val="#ppt_x"/>
                                          </p:val>
                                        </p:tav>
                                      </p:tavLst>
                                    </p:anim>
                                    <p:anim calcmode="lin" valueType="num">
                                      <p:cBhvr additive="base">
                                        <p:cTn id="23" dur="500" fill="hold"/>
                                        <p:tgtEl>
                                          <p:spTgt spid="20"/>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cBhvr additive="base">
                                        <p:cTn id="26" dur="500" fill="hold"/>
                                        <p:tgtEl>
                                          <p:spTgt spid="21"/>
                                        </p:tgtEl>
                                        <p:attrNameLst>
                                          <p:attrName>ppt_x</p:attrName>
                                        </p:attrNameLst>
                                      </p:cBhvr>
                                      <p:tavLst>
                                        <p:tav tm="0">
                                          <p:val>
                                            <p:strVal val="#ppt_x"/>
                                          </p:val>
                                        </p:tav>
                                        <p:tav tm="100000">
                                          <p:val>
                                            <p:strVal val="#ppt_x"/>
                                          </p:val>
                                        </p:tav>
                                      </p:tavLst>
                                    </p:anim>
                                    <p:anim calcmode="lin" valueType="num">
                                      <p:cBhvr additive="base">
                                        <p:cTn id="27"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50"/>
                                        </p:tgtEl>
                                        <p:attrNameLst>
                                          <p:attrName>style.visibility</p:attrName>
                                        </p:attrNameLst>
                                      </p:cBhvr>
                                      <p:to>
                                        <p:strVal val="visible"/>
                                      </p:to>
                                    </p:set>
                                    <p:animEffect transition="in" filter="wipe(left)">
                                      <p:cBhvr>
                                        <p:cTn id="32" dur="500"/>
                                        <p:tgtEl>
                                          <p:spTgt spid="5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51"/>
                                        </p:tgtEl>
                                        <p:attrNameLst>
                                          <p:attrName>style.visibility</p:attrName>
                                        </p:attrNameLst>
                                      </p:cBhvr>
                                      <p:to>
                                        <p:strVal val="visible"/>
                                      </p:to>
                                    </p:set>
                                    <p:animEffect transition="in" filter="wipe(left)">
                                      <p:cBhvr>
                                        <p:cTn id="37" dur="500"/>
                                        <p:tgtEl>
                                          <p:spTgt spid="5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52"/>
                                        </p:tgtEl>
                                        <p:attrNameLst>
                                          <p:attrName>style.visibility</p:attrName>
                                        </p:attrNameLst>
                                      </p:cBhvr>
                                      <p:to>
                                        <p:strVal val="visible"/>
                                      </p:to>
                                    </p:set>
                                    <p:animEffect transition="in" filter="wipe(left)">
                                      <p:cBhvr>
                                        <p:cTn id="42" dur="500"/>
                                        <p:tgtEl>
                                          <p:spTgt spid="5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53"/>
                                        </p:tgtEl>
                                        <p:attrNameLst>
                                          <p:attrName>style.visibility</p:attrName>
                                        </p:attrNameLst>
                                      </p:cBhvr>
                                      <p:to>
                                        <p:strVal val="visible"/>
                                      </p:to>
                                    </p:set>
                                    <p:animEffect transition="in" filter="wipe(left)">
                                      <p:cBhvr>
                                        <p:cTn id="47"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1" grpId="0" animBg="1"/>
      <p:bldP spid="52" grpId="0" animBg="1"/>
      <p:bldP spid="5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2">
            <a:extLst>
              <a:ext uri="{FF2B5EF4-FFF2-40B4-BE49-F238E27FC236}">
                <a16:creationId xmlns:a16="http://schemas.microsoft.com/office/drawing/2014/main" id="{E9A58029-862C-DA8F-99F2-5DDB7213AC5E}"/>
              </a:ext>
            </a:extLst>
          </p:cNvPr>
          <p:cNvGrpSpPr/>
          <p:nvPr/>
        </p:nvGrpSpPr>
        <p:grpSpPr>
          <a:xfrm>
            <a:off x="407177" y="-638654"/>
            <a:ext cx="17361309" cy="10531764"/>
            <a:chOff x="0" y="0"/>
            <a:chExt cx="23148412" cy="14042351"/>
          </a:xfrm>
        </p:grpSpPr>
        <p:grpSp>
          <p:nvGrpSpPr>
            <p:cNvPr id="22" name="Group 3">
              <a:extLst>
                <a:ext uri="{FF2B5EF4-FFF2-40B4-BE49-F238E27FC236}">
                  <a16:creationId xmlns:a16="http://schemas.microsoft.com/office/drawing/2014/main" id="{8FC1A4B9-6DBE-6704-E5E7-4D8E8FC1ECF1}"/>
                </a:ext>
              </a:extLst>
            </p:cNvPr>
            <p:cNvGrpSpPr/>
            <p:nvPr/>
          </p:nvGrpSpPr>
          <p:grpSpPr>
            <a:xfrm rot="5400000">
              <a:off x="15464691" y="11328636"/>
              <a:ext cx="4114800" cy="1312630"/>
              <a:chOff x="0" y="0"/>
              <a:chExt cx="812800" cy="259285"/>
            </a:xfrm>
          </p:grpSpPr>
          <p:sp>
            <p:nvSpPr>
              <p:cNvPr id="33" name="Freeform 4">
                <a:extLst>
                  <a:ext uri="{FF2B5EF4-FFF2-40B4-BE49-F238E27FC236}">
                    <a16:creationId xmlns:a16="http://schemas.microsoft.com/office/drawing/2014/main" id="{D6FB16EB-C849-A477-55AA-BA18C48DFBCD}"/>
                  </a:ext>
                </a:extLst>
              </p:cNvPr>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defTabSz="1371600"/>
                <a:endParaRPr lang="en-US" sz="2700" dirty="0">
                  <a:solidFill>
                    <a:prstClr val="black"/>
                  </a:solidFill>
                  <a:latin typeface="Calibri"/>
                </a:endParaRPr>
              </a:p>
            </p:txBody>
          </p:sp>
          <p:sp>
            <p:nvSpPr>
              <p:cNvPr id="34" name="TextBox 5">
                <a:extLst>
                  <a:ext uri="{FF2B5EF4-FFF2-40B4-BE49-F238E27FC236}">
                    <a16:creationId xmlns:a16="http://schemas.microsoft.com/office/drawing/2014/main" id="{FF29BA33-BFF9-7022-176C-C2FBD62BEC9D}"/>
                  </a:ext>
                </a:extLst>
              </p:cNvPr>
              <p:cNvSpPr txBox="1"/>
              <p:nvPr/>
            </p:nvSpPr>
            <p:spPr>
              <a:xfrm>
                <a:off x="88900" y="-47625"/>
                <a:ext cx="635000" cy="306910"/>
              </a:xfrm>
              <a:prstGeom prst="rect">
                <a:avLst/>
              </a:prstGeom>
            </p:spPr>
            <p:txBody>
              <a:bodyPr lIns="50801" tIns="50801" rIns="50801" bIns="50801" rtlCol="0" anchor="ctr"/>
              <a:lstStyle/>
              <a:p>
                <a:pPr algn="ctr" defTabSz="914445">
                  <a:lnSpc>
                    <a:spcPts val="2660"/>
                  </a:lnSpc>
                </a:pPr>
                <a:endParaRPr dirty="0">
                  <a:solidFill>
                    <a:prstClr val="black"/>
                  </a:solidFill>
                  <a:latin typeface="Calibri"/>
                </a:endParaRPr>
              </a:p>
            </p:txBody>
          </p:sp>
        </p:grpSp>
        <p:grpSp>
          <p:nvGrpSpPr>
            <p:cNvPr id="23" name="Group 6">
              <a:extLst>
                <a:ext uri="{FF2B5EF4-FFF2-40B4-BE49-F238E27FC236}">
                  <a16:creationId xmlns:a16="http://schemas.microsoft.com/office/drawing/2014/main" id="{55CFA8EC-B66F-0A19-0035-7AD45D6FFC90}"/>
                </a:ext>
              </a:extLst>
            </p:cNvPr>
            <p:cNvGrpSpPr/>
            <p:nvPr/>
          </p:nvGrpSpPr>
          <p:grpSpPr>
            <a:xfrm rot="5400000">
              <a:off x="13635426" y="11230640"/>
              <a:ext cx="4114800" cy="1508622"/>
              <a:chOff x="0" y="0"/>
              <a:chExt cx="812800" cy="297999"/>
            </a:xfrm>
          </p:grpSpPr>
          <p:sp>
            <p:nvSpPr>
              <p:cNvPr id="31" name="Freeform 7">
                <a:extLst>
                  <a:ext uri="{FF2B5EF4-FFF2-40B4-BE49-F238E27FC236}">
                    <a16:creationId xmlns:a16="http://schemas.microsoft.com/office/drawing/2014/main" id="{74EF74EA-3A8D-AE6B-E6F9-00BC4EF8BAF9}"/>
                  </a:ext>
                </a:extLst>
              </p:cNvPr>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defTabSz="1371600"/>
                <a:endParaRPr lang="en-US" sz="2700" dirty="0">
                  <a:solidFill>
                    <a:prstClr val="black"/>
                  </a:solidFill>
                  <a:latin typeface="Calibri"/>
                </a:endParaRPr>
              </a:p>
            </p:txBody>
          </p:sp>
          <p:sp>
            <p:nvSpPr>
              <p:cNvPr id="32" name="TextBox 8">
                <a:extLst>
                  <a:ext uri="{FF2B5EF4-FFF2-40B4-BE49-F238E27FC236}">
                    <a16:creationId xmlns:a16="http://schemas.microsoft.com/office/drawing/2014/main" id="{577CB918-4770-BEE8-AAFB-A6A446E0F716}"/>
                  </a:ext>
                </a:extLst>
              </p:cNvPr>
              <p:cNvSpPr txBox="1"/>
              <p:nvPr/>
            </p:nvSpPr>
            <p:spPr>
              <a:xfrm>
                <a:off x="177800" y="-47625"/>
                <a:ext cx="558800" cy="345624"/>
              </a:xfrm>
              <a:prstGeom prst="rect">
                <a:avLst/>
              </a:prstGeom>
            </p:spPr>
            <p:txBody>
              <a:bodyPr lIns="50801" tIns="50801" rIns="50801" bIns="50801" rtlCol="0" anchor="ctr"/>
              <a:lstStyle/>
              <a:p>
                <a:pPr algn="ctr" defTabSz="914445">
                  <a:lnSpc>
                    <a:spcPts val="2660"/>
                  </a:lnSpc>
                </a:pPr>
                <a:endParaRPr dirty="0">
                  <a:solidFill>
                    <a:prstClr val="black"/>
                  </a:solidFill>
                  <a:latin typeface="Calibri"/>
                </a:endParaRPr>
              </a:p>
            </p:txBody>
          </p:sp>
        </p:grpSp>
        <p:grpSp>
          <p:nvGrpSpPr>
            <p:cNvPr id="24" name="Group 9">
              <a:extLst>
                <a:ext uri="{FF2B5EF4-FFF2-40B4-BE49-F238E27FC236}">
                  <a16:creationId xmlns:a16="http://schemas.microsoft.com/office/drawing/2014/main" id="{280D1411-F62F-8C42-3413-C9982786D566}"/>
                </a:ext>
              </a:extLst>
            </p:cNvPr>
            <p:cNvGrpSpPr/>
            <p:nvPr/>
          </p:nvGrpSpPr>
          <p:grpSpPr>
            <a:xfrm rot="5400000">
              <a:off x="11805699" y="11328636"/>
              <a:ext cx="4114800" cy="1312630"/>
              <a:chOff x="0" y="0"/>
              <a:chExt cx="812800" cy="259285"/>
            </a:xfrm>
          </p:grpSpPr>
          <p:sp>
            <p:nvSpPr>
              <p:cNvPr id="29" name="Freeform 10">
                <a:extLst>
                  <a:ext uri="{FF2B5EF4-FFF2-40B4-BE49-F238E27FC236}">
                    <a16:creationId xmlns:a16="http://schemas.microsoft.com/office/drawing/2014/main" id="{CB750B66-5017-FBE1-E3EC-889E116060D2}"/>
                  </a:ext>
                </a:extLst>
              </p:cNvPr>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defTabSz="1371600"/>
                <a:endParaRPr lang="en-US" sz="2700" dirty="0">
                  <a:solidFill>
                    <a:prstClr val="black"/>
                  </a:solidFill>
                  <a:latin typeface="Calibri"/>
                </a:endParaRPr>
              </a:p>
            </p:txBody>
          </p:sp>
          <p:sp>
            <p:nvSpPr>
              <p:cNvPr id="30" name="TextBox 11">
                <a:extLst>
                  <a:ext uri="{FF2B5EF4-FFF2-40B4-BE49-F238E27FC236}">
                    <a16:creationId xmlns:a16="http://schemas.microsoft.com/office/drawing/2014/main" id="{ADE284F6-7F84-E8ED-4792-0BCE5BE45FA3}"/>
                  </a:ext>
                </a:extLst>
              </p:cNvPr>
              <p:cNvSpPr txBox="1"/>
              <p:nvPr/>
            </p:nvSpPr>
            <p:spPr>
              <a:xfrm>
                <a:off x="0" y="-47625"/>
                <a:ext cx="812800" cy="306910"/>
              </a:xfrm>
              <a:prstGeom prst="rect">
                <a:avLst/>
              </a:prstGeom>
            </p:spPr>
            <p:txBody>
              <a:bodyPr lIns="50801" tIns="50801" rIns="50801" bIns="50801" rtlCol="0" anchor="ctr"/>
              <a:lstStyle/>
              <a:p>
                <a:pPr algn="ctr" defTabSz="914445">
                  <a:lnSpc>
                    <a:spcPts val="2660"/>
                  </a:lnSpc>
                </a:pPr>
                <a:endParaRPr dirty="0">
                  <a:solidFill>
                    <a:prstClr val="black"/>
                  </a:solidFill>
                  <a:latin typeface="Calibri"/>
                </a:endParaRPr>
              </a:p>
            </p:txBody>
          </p:sp>
        </p:grpSp>
        <p:grpSp>
          <p:nvGrpSpPr>
            <p:cNvPr id="25" name="Group 12">
              <a:extLst>
                <a:ext uri="{FF2B5EF4-FFF2-40B4-BE49-F238E27FC236}">
                  <a16:creationId xmlns:a16="http://schemas.microsoft.com/office/drawing/2014/main" id="{044582A5-788D-AA23-E2E0-999611C09B55}"/>
                </a:ext>
              </a:extLst>
            </p:cNvPr>
            <p:cNvGrpSpPr/>
            <p:nvPr/>
          </p:nvGrpSpPr>
          <p:grpSpPr>
            <a:xfrm>
              <a:off x="0" y="1232800"/>
              <a:ext cx="23148412" cy="12809551"/>
              <a:chOff x="0" y="0"/>
              <a:chExt cx="4572526" cy="2530282"/>
            </a:xfrm>
          </p:grpSpPr>
          <p:sp>
            <p:nvSpPr>
              <p:cNvPr id="27" name="Freeform 13">
                <a:extLst>
                  <a:ext uri="{FF2B5EF4-FFF2-40B4-BE49-F238E27FC236}">
                    <a16:creationId xmlns:a16="http://schemas.microsoft.com/office/drawing/2014/main" id="{2666F5C2-F070-C662-7DBD-0F6E489D50BB}"/>
                  </a:ext>
                </a:extLst>
              </p:cNvPr>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defTabSz="1371600"/>
                <a:endParaRPr lang="en-US" sz="2700" dirty="0">
                  <a:solidFill>
                    <a:prstClr val="black"/>
                  </a:solidFill>
                  <a:latin typeface="Calibri"/>
                </a:endParaRPr>
              </a:p>
            </p:txBody>
          </p:sp>
          <p:sp>
            <p:nvSpPr>
              <p:cNvPr id="28" name="TextBox 14">
                <a:extLst>
                  <a:ext uri="{FF2B5EF4-FFF2-40B4-BE49-F238E27FC236}">
                    <a16:creationId xmlns:a16="http://schemas.microsoft.com/office/drawing/2014/main" id="{18268E51-7377-D41D-DCDF-09D943114912}"/>
                  </a:ext>
                </a:extLst>
              </p:cNvPr>
              <p:cNvSpPr txBox="1"/>
              <p:nvPr/>
            </p:nvSpPr>
            <p:spPr>
              <a:xfrm>
                <a:off x="0" y="-47625"/>
                <a:ext cx="4572526" cy="2577907"/>
              </a:xfrm>
              <a:prstGeom prst="rect">
                <a:avLst/>
              </a:prstGeom>
            </p:spPr>
            <p:txBody>
              <a:bodyPr lIns="50801" tIns="50801" rIns="50801" bIns="50801" rtlCol="0" anchor="ctr"/>
              <a:lstStyle/>
              <a:p>
                <a:pPr algn="ctr" defTabSz="914445">
                  <a:lnSpc>
                    <a:spcPts val="2660"/>
                  </a:lnSpc>
                </a:pPr>
                <a:endParaRPr dirty="0">
                  <a:solidFill>
                    <a:prstClr val="black"/>
                  </a:solidFill>
                  <a:latin typeface="Calibri"/>
                </a:endParaRPr>
              </a:p>
            </p:txBody>
          </p:sp>
        </p:grpSp>
        <p:sp>
          <p:nvSpPr>
            <p:cNvPr id="26" name="Freeform 15">
              <a:extLst>
                <a:ext uri="{FF2B5EF4-FFF2-40B4-BE49-F238E27FC236}">
                  <a16:creationId xmlns:a16="http://schemas.microsoft.com/office/drawing/2014/main" id="{49357DBE-7281-1397-58E4-88C31ECD90B4}"/>
                </a:ext>
              </a:extLst>
            </p:cNvPr>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1371600"/>
              <a:endParaRPr lang="en-US" sz="2700" dirty="0">
                <a:solidFill>
                  <a:prstClr val="black"/>
                </a:solidFill>
                <a:latin typeface="Calibri"/>
              </a:endParaRPr>
            </a:p>
          </p:txBody>
        </p:sp>
      </p:grpSp>
      <p:sp>
        <p:nvSpPr>
          <p:cNvPr id="35" name="Freeform 15">
            <a:extLst>
              <a:ext uri="{FF2B5EF4-FFF2-40B4-BE49-F238E27FC236}">
                <a16:creationId xmlns:a16="http://schemas.microsoft.com/office/drawing/2014/main" id="{06F8BE4E-EF2D-590B-BD90-86FE0A857BF5}"/>
              </a:ext>
            </a:extLst>
          </p:cNvPr>
          <p:cNvSpPr/>
          <p:nvPr/>
        </p:nvSpPr>
        <p:spPr>
          <a:xfrm>
            <a:off x="14689607" y="581041"/>
            <a:ext cx="3429029" cy="3253292"/>
          </a:xfrm>
          <a:custGeom>
            <a:avLst/>
            <a:gdLst/>
            <a:ahLst/>
            <a:cxnLst/>
            <a:rect l="l" t="t" r="r" b="b"/>
            <a:pathLst>
              <a:path w="3429028" h="3253291">
                <a:moveTo>
                  <a:pt x="0" y="0"/>
                </a:moveTo>
                <a:lnTo>
                  <a:pt x="3429028" y="0"/>
                </a:lnTo>
                <a:lnTo>
                  <a:pt x="3429028" y="3253290"/>
                </a:lnTo>
                <a:lnTo>
                  <a:pt x="0" y="325329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1371600"/>
            <a:endParaRPr lang="en-US" sz="2700" dirty="0">
              <a:solidFill>
                <a:prstClr val="black"/>
              </a:solidFill>
              <a:latin typeface="Calibri"/>
            </a:endParaRPr>
          </a:p>
        </p:txBody>
      </p:sp>
      <p:sp>
        <p:nvSpPr>
          <p:cNvPr id="36" name="Rectangle: Rounded Corners 35">
            <a:extLst>
              <a:ext uri="{FF2B5EF4-FFF2-40B4-BE49-F238E27FC236}">
                <a16:creationId xmlns:a16="http://schemas.microsoft.com/office/drawing/2014/main" id="{5AF30B9D-2F28-B95B-276B-754DA3CF34A5}"/>
              </a:ext>
            </a:extLst>
          </p:cNvPr>
          <p:cNvSpPr/>
          <p:nvPr/>
        </p:nvSpPr>
        <p:spPr>
          <a:xfrm>
            <a:off x="1095052" y="3451118"/>
            <a:ext cx="4619921" cy="1352082"/>
          </a:xfrm>
          <a:prstGeom prst="roundRect">
            <a:avLst/>
          </a:prstGeom>
          <a:solidFill>
            <a:srgbClr val="745E59"/>
          </a:solidFill>
          <a:ln w="28575">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6000" b="1" dirty="0" err="1">
                <a:solidFill>
                  <a:prstClr val="white"/>
                </a:solidFill>
                <a:latin typeface="Cambria" panose="02040503050406030204" pitchFamily="18" charset="0"/>
                <a:ea typeface="Cambria" panose="02040503050406030204" pitchFamily="18" charset="0"/>
              </a:rPr>
              <a:t>Át-lát</a:t>
            </a:r>
            <a:endParaRPr lang="en-US" sz="6000" b="1" dirty="0">
              <a:solidFill>
                <a:prstClr val="white"/>
              </a:solidFill>
              <a:latin typeface="Cambria" panose="02040503050406030204" pitchFamily="18" charset="0"/>
              <a:ea typeface="Cambria" panose="02040503050406030204" pitchFamily="18" charset="0"/>
            </a:endParaRPr>
          </a:p>
        </p:txBody>
      </p:sp>
      <p:sp>
        <p:nvSpPr>
          <p:cNvPr id="37" name="Rectangle: Rounded Corners 36">
            <a:extLst>
              <a:ext uri="{FF2B5EF4-FFF2-40B4-BE49-F238E27FC236}">
                <a16:creationId xmlns:a16="http://schemas.microsoft.com/office/drawing/2014/main" id="{0E1C7318-B2B2-F0C3-9DAB-1A03CE49E5EB}"/>
              </a:ext>
            </a:extLst>
          </p:cNvPr>
          <p:cNvSpPr/>
          <p:nvPr/>
        </p:nvSpPr>
        <p:spPr>
          <a:xfrm>
            <a:off x="6676817" y="3451118"/>
            <a:ext cx="4619921" cy="1352082"/>
          </a:xfrm>
          <a:prstGeom prst="roundRect">
            <a:avLst/>
          </a:prstGeom>
          <a:solidFill>
            <a:srgbClr val="745E59"/>
          </a:solidFill>
          <a:ln w="28575">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6000" b="1" dirty="0" err="1">
                <a:solidFill>
                  <a:prstClr val="white"/>
                </a:solidFill>
                <a:latin typeface="Cambria" panose="02040503050406030204" pitchFamily="18" charset="0"/>
                <a:ea typeface="Cambria" panose="02040503050406030204" pitchFamily="18" charset="0"/>
              </a:rPr>
              <a:t>viễn</a:t>
            </a:r>
            <a:r>
              <a:rPr lang="en-US" sz="6000" b="1" dirty="0">
                <a:solidFill>
                  <a:prstClr val="white"/>
                </a:solidFill>
                <a:latin typeface="Cambria" panose="02040503050406030204" pitchFamily="18" charset="0"/>
                <a:ea typeface="Cambria" panose="02040503050406030204" pitchFamily="18" charset="0"/>
              </a:rPr>
              <a:t> </a:t>
            </a:r>
            <a:r>
              <a:rPr lang="en-US" sz="6000" b="1" dirty="0" err="1">
                <a:solidFill>
                  <a:prstClr val="white"/>
                </a:solidFill>
                <a:latin typeface="Cambria" panose="02040503050406030204" pitchFamily="18" charset="0"/>
                <a:ea typeface="Cambria" panose="02040503050406030204" pitchFamily="18" charset="0"/>
              </a:rPr>
              <a:t>tưởng</a:t>
            </a:r>
            <a:endParaRPr lang="en-US" sz="6000" b="1" dirty="0">
              <a:solidFill>
                <a:prstClr val="white"/>
              </a:solidFill>
              <a:latin typeface="Cambria" panose="02040503050406030204" pitchFamily="18" charset="0"/>
              <a:ea typeface="Cambria" panose="02040503050406030204" pitchFamily="18" charset="0"/>
            </a:endParaRPr>
          </a:p>
        </p:txBody>
      </p:sp>
      <p:sp>
        <p:nvSpPr>
          <p:cNvPr id="38" name="Rectangle: Rounded Corners 37">
            <a:extLst>
              <a:ext uri="{FF2B5EF4-FFF2-40B4-BE49-F238E27FC236}">
                <a16:creationId xmlns:a16="http://schemas.microsoft.com/office/drawing/2014/main" id="{01050561-3368-E044-80A4-D79BB253B1BC}"/>
              </a:ext>
            </a:extLst>
          </p:cNvPr>
          <p:cNvSpPr/>
          <p:nvPr/>
        </p:nvSpPr>
        <p:spPr>
          <a:xfrm>
            <a:off x="11854423" y="3405095"/>
            <a:ext cx="4619921" cy="1352082"/>
          </a:xfrm>
          <a:prstGeom prst="roundRect">
            <a:avLst/>
          </a:prstGeom>
          <a:solidFill>
            <a:srgbClr val="745E59"/>
          </a:solidFill>
          <a:ln w="28575">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6000" b="1" dirty="0" err="1">
                <a:solidFill>
                  <a:prstClr val="white"/>
                </a:solidFill>
                <a:latin typeface="Cambria" panose="02040503050406030204" pitchFamily="18" charset="0"/>
                <a:ea typeface="Cambria" panose="02040503050406030204" pitchFamily="18" charset="0"/>
              </a:rPr>
              <a:t>đỏ</a:t>
            </a:r>
            <a:r>
              <a:rPr lang="en-US" sz="6000" b="1" dirty="0">
                <a:solidFill>
                  <a:prstClr val="white"/>
                </a:solidFill>
                <a:latin typeface="Cambria" panose="02040503050406030204" pitchFamily="18" charset="0"/>
                <a:ea typeface="Cambria" panose="02040503050406030204" pitchFamily="18" charset="0"/>
              </a:rPr>
              <a:t> </a:t>
            </a:r>
            <a:r>
              <a:rPr lang="en-US" sz="6000" b="1" dirty="0" err="1">
                <a:solidFill>
                  <a:prstClr val="white"/>
                </a:solidFill>
                <a:latin typeface="Cambria" panose="02040503050406030204" pitchFamily="18" charset="0"/>
                <a:ea typeface="Cambria" panose="02040503050406030204" pitchFamily="18" charset="0"/>
              </a:rPr>
              <a:t>quạch</a:t>
            </a:r>
            <a:endParaRPr lang="en-US" sz="6000" b="1" dirty="0">
              <a:solidFill>
                <a:prstClr val="white"/>
              </a:solidFill>
              <a:latin typeface="Cambria" panose="02040503050406030204" pitchFamily="18" charset="0"/>
              <a:ea typeface="Cambria" panose="02040503050406030204" pitchFamily="18" charset="0"/>
            </a:endParaRPr>
          </a:p>
        </p:txBody>
      </p:sp>
      <p:sp>
        <p:nvSpPr>
          <p:cNvPr id="39" name="Rectangle: Rounded Corners 38">
            <a:extLst>
              <a:ext uri="{FF2B5EF4-FFF2-40B4-BE49-F238E27FC236}">
                <a16:creationId xmlns:a16="http://schemas.microsoft.com/office/drawing/2014/main" id="{0B350A19-020E-9DD0-2241-B2F13D9E8897}"/>
              </a:ext>
            </a:extLst>
          </p:cNvPr>
          <p:cNvSpPr/>
          <p:nvPr/>
        </p:nvSpPr>
        <p:spPr>
          <a:xfrm>
            <a:off x="1143000" y="5524500"/>
            <a:ext cx="4619921" cy="1352082"/>
          </a:xfrm>
          <a:prstGeom prst="roundRect">
            <a:avLst/>
          </a:prstGeom>
          <a:solidFill>
            <a:srgbClr val="745E59"/>
          </a:solidFill>
          <a:ln w="28575">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6000" b="1" dirty="0" err="1">
                <a:solidFill>
                  <a:prstClr val="white"/>
                </a:solidFill>
                <a:latin typeface="Cambria" panose="02040503050406030204" pitchFamily="18" charset="0"/>
                <a:ea typeface="Cambria" panose="02040503050406030204" pitchFamily="18" charset="0"/>
              </a:rPr>
              <a:t>rải</a:t>
            </a:r>
            <a:r>
              <a:rPr lang="en-US" sz="6000" b="1" dirty="0">
                <a:solidFill>
                  <a:prstClr val="white"/>
                </a:solidFill>
                <a:latin typeface="Cambria" panose="02040503050406030204" pitchFamily="18" charset="0"/>
                <a:ea typeface="Cambria" panose="02040503050406030204" pitchFamily="18" charset="0"/>
              </a:rPr>
              <a:t> </a:t>
            </a:r>
            <a:r>
              <a:rPr lang="en-US" sz="6000" b="1" dirty="0" err="1">
                <a:solidFill>
                  <a:prstClr val="white"/>
                </a:solidFill>
                <a:latin typeface="Cambria" panose="02040503050406030204" pitchFamily="18" charset="0"/>
                <a:ea typeface="Cambria" panose="02040503050406030204" pitchFamily="18" charset="0"/>
              </a:rPr>
              <a:t>lửa</a:t>
            </a:r>
            <a:endParaRPr lang="en-US" sz="6000" b="1" dirty="0">
              <a:solidFill>
                <a:prstClr val="white"/>
              </a:solidFill>
              <a:latin typeface="Cambria" panose="02040503050406030204" pitchFamily="18" charset="0"/>
              <a:ea typeface="Cambria" panose="02040503050406030204" pitchFamily="18" charset="0"/>
            </a:endParaRPr>
          </a:p>
        </p:txBody>
      </p:sp>
      <p:sp>
        <p:nvSpPr>
          <p:cNvPr id="40" name="Rectangle: Rounded Corners 39">
            <a:extLst>
              <a:ext uri="{FF2B5EF4-FFF2-40B4-BE49-F238E27FC236}">
                <a16:creationId xmlns:a16="http://schemas.microsoft.com/office/drawing/2014/main" id="{435FC7D9-96BB-AB5E-B2C1-1FACB2600A08}"/>
              </a:ext>
            </a:extLst>
          </p:cNvPr>
          <p:cNvSpPr/>
          <p:nvPr/>
        </p:nvSpPr>
        <p:spPr>
          <a:xfrm>
            <a:off x="6781800" y="5524500"/>
            <a:ext cx="4619921" cy="1352082"/>
          </a:xfrm>
          <a:prstGeom prst="roundRect">
            <a:avLst/>
          </a:prstGeom>
          <a:solidFill>
            <a:srgbClr val="745E59"/>
          </a:solidFill>
          <a:ln w="28575">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6000" b="1" dirty="0" err="1">
                <a:solidFill>
                  <a:prstClr val="white"/>
                </a:solidFill>
                <a:latin typeface="Cambria" panose="02040503050406030204" pitchFamily="18" charset="0"/>
                <a:ea typeface="Cambria" panose="02040503050406030204" pitchFamily="18" charset="0"/>
              </a:rPr>
              <a:t>lộm</a:t>
            </a:r>
            <a:r>
              <a:rPr lang="en-US" sz="6000" b="1" dirty="0">
                <a:solidFill>
                  <a:prstClr val="white"/>
                </a:solidFill>
                <a:latin typeface="Cambria" panose="02040503050406030204" pitchFamily="18" charset="0"/>
                <a:ea typeface="Cambria" panose="02040503050406030204" pitchFamily="18" charset="0"/>
              </a:rPr>
              <a:t> </a:t>
            </a:r>
            <a:r>
              <a:rPr lang="en-US" sz="6000" b="1" dirty="0" err="1">
                <a:solidFill>
                  <a:prstClr val="white"/>
                </a:solidFill>
                <a:latin typeface="Cambria" panose="02040503050406030204" pitchFamily="18" charset="0"/>
                <a:ea typeface="Cambria" panose="02040503050406030204" pitchFamily="18" charset="0"/>
              </a:rPr>
              <a:t>cộm</a:t>
            </a:r>
            <a:endParaRPr lang="en-US" sz="6000" b="1" dirty="0">
              <a:solidFill>
                <a:prstClr val="white"/>
              </a:solidFill>
              <a:latin typeface="Cambria" panose="02040503050406030204" pitchFamily="18" charset="0"/>
              <a:ea typeface="Cambria" panose="02040503050406030204" pitchFamily="18" charset="0"/>
            </a:endParaRPr>
          </a:p>
        </p:txBody>
      </p:sp>
      <p:pic>
        <p:nvPicPr>
          <p:cNvPr id="42" name="Picture 41">
            <a:extLst>
              <a:ext uri="{FF2B5EF4-FFF2-40B4-BE49-F238E27FC236}">
                <a16:creationId xmlns:a16="http://schemas.microsoft.com/office/drawing/2014/main" id="{44401695-9147-D84E-A0B5-69DB19044873}"/>
              </a:ext>
            </a:extLst>
          </p:cNvPr>
          <p:cNvPicPr>
            <a:picLocks noChangeAspect="1"/>
          </p:cNvPicPr>
          <p:nvPr/>
        </p:nvPicPr>
        <p:blipFill>
          <a:blip r:embed="rId6"/>
          <a:stretch>
            <a:fillRect/>
          </a:stretch>
        </p:blipFill>
        <p:spPr>
          <a:xfrm>
            <a:off x="3901379" y="738989"/>
            <a:ext cx="9766638" cy="2889755"/>
          </a:xfrm>
          <a:prstGeom prst="rect">
            <a:avLst/>
          </a:prstGeom>
        </p:spPr>
      </p:pic>
      <p:sp>
        <p:nvSpPr>
          <p:cNvPr id="43" name="Rectangle: Rounded Corners 42">
            <a:extLst>
              <a:ext uri="{FF2B5EF4-FFF2-40B4-BE49-F238E27FC236}">
                <a16:creationId xmlns:a16="http://schemas.microsoft.com/office/drawing/2014/main" id="{FFBF92A4-8635-6D0B-FC93-7DA9A643E4F3}"/>
              </a:ext>
            </a:extLst>
          </p:cNvPr>
          <p:cNvSpPr/>
          <p:nvPr/>
        </p:nvSpPr>
        <p:spPr>
          <a:xfrm>
            <a:off x="11963400" y="5600700"/>
            <a:ext cx="4619921" cy="1352082"/>
          </a:xfrm>
          <a:prstGeom prst="roundRect">
            <a:avLst/>
          </a:prstGeom>
          <a:solidFill>
            <a:srgbClr val="745E59"/>
          </a:solidFill>
          <a:ln w="28575">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6000" b="1" dirty="0" err="1">
                <a:solidFill>
                  <a:prstClr val="white"/>
                </a:solidFill>
                <a:latin typeface="Cambria" panose="02040503050406030204" pitchFamily="18" charset="0"/>
                <a:ea typeface="Cambria" panose="02040503050406030204" pitchFamily="18" charset="0"/>
              </a:rPr>
              <a:t>đứng</a:t>
            </a:r>
            <a:r>
              <a:rPr lang="en-US" sz="6000" b="1" dirty="0">
                <a:solidFill>
                  <a:prstClr val="white"/>
                </a:solidFill>
                <a:latin typeface="Cambria" panose="02040503050406030204" pitchFamily="18" charset="0"/>
                <a:ea typeface="Cambria" panose="02040503050406030204" pitchFamily="18" charset="0"/>
              </a:rPr>
              <a:t> </a:t>
            </a:r>
            <a:r>
              <a:rPr lang="en-US" sz="6000" b="1" dirty="0" err="1">
                <a:solidFill>
                  <a:prstClr val="white"/>
                </a:solidFill>
                <a:latin typeface="Cambria" panose="02040503050406030204" pitchFamily="18" charset="0"/>
                <a:ea typeface="Cambria" panose="02040503050406030204" pitchFamily="18" charset="0"/>
              </a:rPr>
              <a:t>bổng</a:t>
            </a:r>
            <a:endParaRPr lang="en-US" sz="6000" b="1" dirty="0">
              <a:solidFill>
                <a:prstClr val="white"/>
              </a:solidFill>
              <a:latin typeface="Cambria" panose="02040503050406030204" pitchFamily="18" charset="0"/>
              <a:ea typeface="Cambria" panose="02040503050406030204" pitchFamily="18" charset="0"/>
            </a:endParaRPr>
          </a:p>
        </p:txBody>
      </p:sp>
      <p:sp>
        <p:nvSpPr>
          <p:cNvPr id="44" name="Rectangle: Rounded Corners 43">
            <a:extLst>
              <a:ext uri="{FF2B5EF4-FFF2-40B4-BE49-F238E27FC236}">
                <a16:creationId xmlns:a16="http://schemas.microsoft.com/office/drawing/2014/main" id="{ADE7E85B-9E7C-99BB-F2C8-6FDF13345145}"/>
              </a:ext>
            </a:extLst>
          </p:cNvPr>
          <p:cNvSpPr/>
          <p:nvPr/>
        </p:nvSpPr>
        <p:spPr>
          <a:xfrm>
            <a:off x="1143000" y="7734300"/>
            <a:ext cx="4619921" cy="1352082"/>
          </a:xfrm>
          <a:prstGeom prst="roundRect">
            <a:avLst/>
          </a:prstGeom>
          <a:solidFill>
            <a:srgbClr val="745E59"/>
          </a:solidFill>
          <a:ln w="28575">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6000" b="1" dirty="0" err="1">
                <a:solidFill>
                  <a:prstClr val="white"/>
                </a:solidFill>
                <a:latin typeface="Cambria" panose="02040503050406030204" pitchFamily="18" charset="0"/>
                <a:ea typeface="Cambria" panose="02040503050406030204" pitchFamily="18" charset="0"/>
              </a:rPr>
              <a:t>lừng</a:t>
            </a:r>
            <a:r>
              <a:rPr lang="en-US" sz="6000" b="1" dirty="0">
                <a:solidFill>
                  <a:prstClr val="white"/>
                </a:solidFill>
                <a:latin typeface="Cambria" panose="02040503050406030204" pitchFamily="18" charset="0"/>
                <a:ea typeface="Cambria" panose="02040503050406030204" pitchFamily="18" charset="0"/>
              </a:rPr>
              <a:t> </a:t>
            </a:r>
            <a:r>
              <a:rPr lang="en-US" sz="6000" b="1" dirty="0" err="1">
                <a:solidFill>
                  <a:prstClr val="white"/>
                </a:solidFill>
                <a:latin typeface="Cambria" panose="02040503050406030204" pitchFamily="18" charset="0"/>
                <a:ea typeface="Cambria" panose="02040503050406030204" pitchFamily="18" charset="0"/>
              </a:rPr>
              <a:t>lững</a:t>
            </a:r>
            <a:endParaRPr lang="en-US" sz="6000" b="1" dirty="0">
              <a:solidFill>
                <a:prstClr val="white"/>
              </a:solidFill>
              <a:latin typeface="Cambria" panose="02040503050406030204" pitchFamily="18" charset="0"/>
              <a:ea typeface="Cambria" panose="02040503050406030204" pitchFamily="18" charset="0"/>
            </a:endParaRPr>
          </a:p>
        </p:txBody>
      </p:sp>
      <p:sp>
        <p:nvSpPr>
          <p:cNvPr id="45" name="Rectangle: Rounded Corners 44">
            <a:extLst>
              <a:ext uri="{FF2B5EF4-FFF2-40B4-BE49-F238E27FC236}">
                <a16:creationId xmlns:a16="http://schemas.microsoft.com/office/drawing/2014/main" id="{7AFFDD3D-6DAB-C4BF-0F73-E33ED0A26326}"/>
              </a:ext>
            </a:extLst>
          </p:cNvPr>
          <p:cNvSpPr/>
          <p:nvPr/>
        </p:nvSpPr>
        <p:spPr>
          <a:xfrm>
            <a:off x="6781800" y="7734300"/>
            <a:ext cx="4619921" cy="1352082"/>
          </a:xfrm>
          <a:prstGeom prst="roundRect">
            <a:avLst/>
          </a:prstGeom>
          <a:solidFill>
            <a:srgbClr val="745E59"/>
          </a:solidFill>
          <a:ln w="28575">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6000" b="1" dirty="0" err="1">
                <a:solidFill>
                  <a:prstClr val="white"/>
                </a:solidFill>
                <a:latin typeface="Cambria" panose="02040503050406030204" pitchFamily="18" charset="0"/>
                <a:ea typeface="Cambria" panose="02040503050406030204" pitchFamily="18" charset="0"/>
              </a:rPr>
              <a:t>nắng</a:t>
            </a:r>
            <a:r>
              <a:rPr lang="en-US" sz="6000" b="1" dirty="0">
                <a:solidFill>
                  <a:prstClr val="white"/>
                </a:solidFill>
                <a:latin typeface="Cambria" panose="02040503050406030204" pitchFamily="18" charset="0"/>
                <a:ea typeface="Cambria" panose="02040503050406030204" pitchFamily="18" charset="0"/>
              </a:rPr>
              <a:t> non</a:t>
            </a:r>
          </a:p>
        </p:txBody>
      </p:sp>
      <p:sp>
        <p:nvSpPr>
          <p:cNvPr id="46" name="Rectangle: Rounded Corners 45">
            <a:extLst>
              <a:ext uri="{FF2B5EF4-FFF2-40B4-BE49-F238E27FC236}">
                <a16:creationId xmlns:a16="http://schemas.microsoft.com/office/drawing/2014/main" id="{F394FD31-073A-32DD-42B6-BF837A51A0B8}"/>
              </a:ext>
            </a:extLst>
          </p:cNvPr>
          <p:cNvSpPr/>
          <p:nvPr/>
        </p:nvSpPr>
        <p:spPr>
          <a:xfrm>
            <a:off x="11963400" y="7810500"/>
            <a:ext cx="4619921" cy="1352082"/>
          </a:xfrm>
          <a:prstGeom prst="roundRect">
            <a:avLst/>
          </a:prstGeom>
          <a:solidFill>
            <a:srgbClr val="745E59"/>
          </a:solidFill>
          <a:ln w="28575">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6000" b="1" dirty="0" err="1">
                <a:solidFill>
                  <a:prstClr val="white"/>
                </a:solidFill>
                <a:latin typeface="Cambria" panose="02040503050406030204" pitchFamily="18" charset="0"/>
                <a:ea typeface="Cambria" panose="02040503050406030204" pitchFamily="18" charset="0"/>
              </a:rPr>
              <a:t>lóng</a:t>
            </a:r>
            <a:r>
              <a:rPr lang="en-US" sz="6000" b="1" dirty="0">
                <a:solidFill>
                  <a:prstClr val="white"/>
                </a:solidFill>
                <a:latin typeface="Cambria" panose="02040503050406030204" pitchFamily="18" charset="0"/>
                <a:ea typeface="Cambria" panose="02040503050406030204" pitchFamily="18" charset="0"/>
              </a:rPr>
              <a:t> </a:t>
            </a:r>
            <a:r>
              <a:rPr lang="en-US" sz="6000" b="1" dirty="0" err="1">
                <a:solidFill>
                  <a:prstClr val="white"/>
                </a:solidFill>
                <a:latin typeface="Cambria" panose="02040503050406030204" pitchFamily="18" charset="0"/>
                <a:ea typeface="Cambria" panose="02040503050406030204" pitchFamily="18" charset="0"/>
              </a:rPr>
              <a:t>lánh</a:t>
            </a:r>
            <a:endParaRPr lang="en-US" sz="6000" b="1" dirty="0">
              <a:solidFill>
                <a:prstClr val="white"/>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828947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p:cTn id="7" dur="500" fill="hold"/>
                                        <p:tgtEl>
                                          <p:spTgt spid="42"/>
                                        </p:tgtEl>
                                        <p:attrNameLst>
                                          <p:attrName>ppt_w</p:attrName>
                                        </p:attrNameLst>
                                      </p:cBhvr>
                                      <p:tavLst>
                                        <p:tav tm="0">
                                          <p:val>
                                            <p:fltVal val="0"/>
                                          </p:val>
                                        </p:tav>
                                        <p:tav tm="100000">
                                          <p:val>
                                            <p:strVal val="#ppt_w"/>
                                          </p:val>
                                        </p:tav>
                                      </p:tavLst>
                                    </p:anim>
                                    <p:anim calcmode="lin" valueType="num">
                                      <p:cBhvr>
                                        <p:cTn id="8" dur="500" fill="hold"/>
                                        <p:tgtEl>
                                          <p:spTgt spid="42"/>
                                        </p:tgtEl>
                                        <p:attrNameLst>
                                          <p:attrName>ppt_h</p:attrName>
                                        </p:attrNameLst>
                                      </p:cBhvr>
                                      <p:tavLst>
                                        <p:tav tm="0">
                                          <p:val>
                                            <p:fltVal val="0"/>
                                          </p:val>
                                        </p:tav>
                                        <p:tav tm="100000">
                                          <p:val>
                                            <p:strVal val="#ppt_h"/>
                                          </p:val>
                                        </p:tav>
                                      </p:tavLst>
                                    </p:anim>
                                    <p:animEffect transition="in" filter="fade">
                                      <p:cBhvr>
                                        <p:cTn id="9" dur="500"/>
                                        <p:tgtEl>
                                          <p:spTgt spid="4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6"/>
                                        </p:tgtEl>
                                        <p:attrNameLst>
                                          <p:attrName>style.visibility</p:attrName>
                                        </p:attrNameLst>
                                      </p:cBhvr>
                                      <p:to>
                                        <p:strVal val="visible"/>
                                      </p:to>
                                    </p:set>
                                    <p:anim calcmode="lin" valueType="num">
                                      <p:cBhvr>
                                        <p:cTn id="14" dur="500" fill="hold"/>
                                        <p:tgtEl>
                                          <p:spTgt spid="36"/>
                                        </p:tgtEl>
                                        <p:attrNameLst>
                                          <p:attrName>ppt_w</p:attrName>
                                        </p:attrNameLst>
                                      </p:cBhvr>
                                      <p:tavLst>
                                        <p:tav tm="0">
                                          <p:val>
                                            <p:fltVal val="0"/>
                                          </p:val>
                                        </p:tav>
                                        <p:tav tm="100000">
                                          <p:val>
                                            <p:strVal val="#ppt_w"/>
                                          </p:val>
                                        </p:tav>
                                      </p:tavLst>
                                    </p:anim>
                                    <p:anim calcmode="lin" valueType="num">
                                      <p:cBhvr>
                                        <p:cTn id="15" dur="500" fill="hold"/>
                                        <p:tgtEl>
                                          <p:spTgt spid="36"/>
                                        </p:tgtEl>
                                        <p:attrNameLst>
                                          <p:attrName>ppt_h</p:attrName>
                                        </p:attrNameLst>
                                      </p:cBhvr>
                                      <p:tavLst>
                                        <p:tav tm="0">
                                          <p:val>
                                            <p:fltVal val="0"/>
                                          </p:val>
                                        </p:tav>
                                        <p:tav tm="100000">
                                          <p:val>
                                            <p:strVal val="#ppt_h"/>
                                          </p:val>
                                        </p:tav>
                                      </p:tavLst>
                                    </p:anim>
                                    <p:animEffect transition="in" filter="fade">
                                      <p:cBhvr>
                                        <p:cTn id="16" dur="500"/>
                                        <p:tgtEl>
                                          <p:spTgt spid="36"/>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37"/>
                                        </p:tgtEl>
                                        <p:attrNameLst>
                                          <p:attrName>style.visibility</p:attrName>
                                        </p:attrNameLst>
                                      </p:cBhvr>
                                      <p:to>
                                        <p:strVal val="visible"/>
                                      </p:to>
                                    </p:set>
                                    <p:anim calcmode="lin" valueType="num">
                                      <p:cBhvr>
                                        <p:cTn id="19" dur="500" fill="hold"/>
                                        <p:tgtEl>
                                          <p:spTgt spid="37"/>
                                        </p:tgtEl>
                                        <p:attrNameLst>
                                          <p:attrName>ppt_w</p:attrName>
                                        </p:attrNameLst>
                                      </p:cBhvr>
                                      <p:tavLst>
                                        <p:tav tm="0">
                                          <p:val>
                                            <p:fltVal val="0"/>
                                          </p:val>
                                        </p:tav>
                                        <p:tav tm="100000">
                                          <p:val>
                                            <p:strVal val="#ppt_w"/>
                                          </p:val>
                                        </p:tav>
                                      </p:tavLst>
                                    </p:anim>
                                    <p:anim calcmode="lin" valueType="num">
                                      <p:cBhvr>
                                        <p:cTn id="20" dur="500" fill="hold"/>
                                        <p:tgtEl>
                                          <p:spTgt spid="37"/>
                                        </p:tgtEl>
                                        <p:attrNameLst>
                                          <p:attrName>ppt_h</p:attrName>
                                        </p:attrNameLst>
                                      </p:cBhvr>
                                      <p:tavLst>
                                        <p:tav tm="0">
                                          <p:val>
                                            <p:fltVal val="0"/>
                                          </p:val>
                                        </p:tav>
                                        <p:tav tm="100000">
                                          <p:val>
                                            <p:strVal val="#ppt_h"/>
                                          </p:val>
                                        </p:tav>
                                      </p:tavLst>
                                    </p:anim>
                                    <p:animEffect transition="in" filter="fade">
                                      <p:cBhvr>
                                        <p:cTn id="21" dur="500"/>
                                        <p:tgtEl>
                                          <p:spTgt spid="37"/>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 calcmode="lin" valueType="num">
                                      <p:cBhvr>
                                        <p:cTn id="24" dur="500" fill="hold"/>
                                        <p:tgtEl>
                                          <p:spTgt spid="38"/>
                                        </p:tgtEl>
                                        <p:attrNameLst>
                                          <p:attrName>ppt_w</p:attrName>
                                        </p:attrNameLst>
                                      </p:cBhvr>
                                      <p:tavLst>
                                        <p:tav tm="0">
                                          <p:val>
                                            <p:fltVal val="0"/>
                                          </p:val>
                                        </p:tav>
                                        <p:tav tm="100000">
                                          <p:val>
                                            <p:strVal val="#ppt_w"/>
                                          </p:val>
                                        </p:tav>
                                      </p:tavLst>
                                    </p:anim>
                                    <p:anim calcmode="lin" valueType="num">
                                      <p:cBhvr>
                                        <p:cTn id="25" dur="500" fill="hold"/>
                                        <p:tgtEl>
                                          <p:spTgt spid="38"/>
                                        </p:tgtEl>
                                        <p:attrNameLst>
                                          <p:attrName>ppt_h</p:attrName>
                                        </p:attrNameLst>
                                      </p:cBhvr>
                                      <p:tavLst>
                                        <p:tav tm="0">
                                          <p:val>
                                            <p:fltVal val="0"/>
                                          </p:val>
                                        </p:tav>
                                        <p:tav tm="100000">
                                          <p:val>
                                            <p:strVal val="#ppt_h"/>
                                          </p:val>
                                        </p:tav>
                                      </p:tavLst>
                                    </p:anim>
                                    <p:animEffect transition="in" filter="fade">
                                      <p:cBhvr>
                                        <p:cTn id="26" dur="500"/>
                                        <p:tgtEl>
                                          <p:spTgt spid="38"/>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39"/>
                                        </p:tgtEl>
                                        <p:attrNameLst>
                                          <p:attrName>style.visibility</p:attrName>
                                        </p:attrNameLst>
                                      </p:cBhvr>
                                      <p:to>
                                        <p:strVal val="visible"/>
                                      </p:to>
                                    </p:set>
                                    <p:anim calcmode="lin" valueType="num">
                                      <p:cBhvr>
                                        <p:cTn id="29" dur="500" fill="hold"/>
                                        <p:tgtEl>
                                          <p:spTgt spid="39"/>
                                        </p:tgtEl>
                                        <p:attrNameLst>
                                          <p:attrName>ppt_w</p:attrName>
                                        </p:attrNameLst>
                                      </p:cBhvr>
                                      <p:tavLst>
                                        <p:tav tm="0">
                                          <p:val>
                                            <p:fltVal val="0"/>
                                          </p:val>
                                        </p:tav>
                                        <p:tav tm="100000">
                                          <p:val>
                                            <p:strVal val="#ppt_w"/>
                                          </p:val>
                                        </p:tav>
                                      </p:tavLst>
                                    </p:anim>
                                    <p:anim calcmode="lin" valueType="num">
                                      <p:cBhvr>
                                        <p:cTn id="30" dur="500" fill="hold"/>
                                        <p:tgtEl>
                                          <p:spTgt spid="39"/>
                                        </p:tgtEl>
                                        <p:attrNameLst>
                                          <p:attrName>ppt_h</p:attrName>
                                        </p:attrNameLst>
                                      </p:cBhvr>
                                      <p:tavLst>
                                        <p:tav tm="0">
                                          <p:val>
                                            <p:fltVal val="0"/>
                                          </p:val>
                                        </p:tav>
                                        <p:tav tm="100000">
                                          <p:val>
                                            <p:strVal val="#ppt_h"/>
                                          </p:val>
                                        </p:tav>
                                      </p:tavLst>
                                    </p:anim>
                                    <p:animEffect transition="in" filter="fade">
                                      <p:cBhvr>
                                        <p:cTn id="31" dur="500"/>
                                        <p:tgtEl>
                                          <p:spTgt spid="39"/>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40"/>
                                        </p:tgtEl>
                                        <p:attrNameLst>
                                          <p:attrName>style.visibility</p:attrName>
                                        </p:attrNameLst>
                                      </p:cBhvr>
                                      <p:to>
                                        <p:strVal val="visible"/>
                                      </p:to>
                                    </p:set>
                                    <p:anim calcmode="lin" valueType="num">
                                      <p:cBhvr>
                                        <p:cTn id="34" dur="500" fill="hold"/>
                                        <p:tgtEl>
                                          <p:spTgt spid="40"/>
                                        </p:tgtEl>
                                        <p:attrNameLst>
                                          <p:attrName>ppt_w</p:attrName>
                                        </p:attrNameLst>
                                      </p:cBhvr>
                                      <p:tavLst>
                                        <p:tav tm="0">
                                          <p:val>
                                            <p:fltVal val="0"/>
                                          </p:val>
                                        </p:tav>
                                        <p:tav tm="100000">
                                          <p:val>
                                            <p:strVal val="#ppt_w"/>
                                          </p:val>
                                        </p:tav>
                                      </p:tavLst>
                                    </p:anim>
                                    <p:anim calcmode="lin" valueType="num">
                                      <p:cBhvr>
                                        <p:cTn id="35" dur="500" fill="hold"/>
                                        <p:tgtEl>
                                          <p:spTgt spid="40"/>
                                        </p:tgtEl>
                                        <p:attrNameLst>
                                          <p:attrName>ppt_h</p:attrName>
                                        </p:attrNameLst>
                                      </p:cBhvr>
                                      <p:tavLst>
                                        <p:tav tm="0">
                                          <p:val>
                                            <p:fltVal val="0"/>
                                          </p:val>
                                        </p:tav>
                                        <p:tav tm="100000">
                                          <p:val>
                                            <p:strVal val="#ppt_h"/>
                                          </p:val>
                                        </p:tav>
                                      </p:tavLst>
                                    </p:anim>
                                    <p:animEffect transition="in" filter="fade">
                                      <p:cBhvr>
                                        <p:cTn id="36" dur="500"/>
                                        <p:tgtEl>
                                          <p:spTgt spid="40"/>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43"/>
                                        </p:tgtEl>
                                        <p:attrNameLst>
                                          <p:attrName>style.visibility</p:attrName>
                                        </p:attrNameLst>
                                      </p:cBhvr>
                                      <p:to>
                                        <p:strVal val="visible"/>
                                      </p:to>
                                    </p:set>
                                    <p:anim calcmode="lin" valueType="num">
                                      <p:cBhvr>
                                        <p:cTn id="39" dur="500" fill="hold"/>
                                        <p:tgtEl>
                                          <p:spTgt spid="43"/>
                                        </p:tgtEl>
                                        <p:attrNameLst>
                                          <p:attrName>ppt_w</p:attrName>
                                        </p:attrNameLst>
                                      </p:cBhvr>
                                      <p:tavLst>
                                        <p:tav tm="0">
                                          <p:val>
                                            <p:fltVal val="0"/>
                                          </p:val>
                                        </p:tav>
                                        <p:tav tm="100000">
                                          <p:val>
                                            <p:strVal val="#ppt_w"/>
                                          </p:val>
                                        </p:tav>
                                      </p:tavLst>
                                    </p:anim>
                                    <p:anim calcmode="lin" valueType="num">
                                      <p:cBhvr>
                                        <p:cTn id="40" dur="500" fill="hold"/>
                                        <p:tgtEl>
                                          <p:spTgt spid="43"/>
                                        </p:tgtEl>
                                        <p:attrNameLst>
                                          <p:attrName>ppt_h</p:attrName>
                                        </p:attrNameLst>
                                      </p:cBhvr>
                                      <p:tavLst>
                                        <p:tav tm="0">
                                          <p:val>
                                            <p:fltVal val="0"/>
                                          </p:val>
                                        </p:tav>
                                        <p:tav tm="100000">
                                          <p:val>
                                            <p:strVal val="#ppt_h"/>
                                          </p:val>
                                        </p:tav>
                                      </p:tavLst>
                                    </p:anim>
                                    <p:animEffect transition="in" filter="fade">
                                      <p:cBhvr>
                                        <p:cTn id="41" dur="500"/>
                                        <p:tgtEl>
                                          <p:spTgt spid="43"/>
                                        </p:tgtEl>
                                      </p:cBhvr>
                                    </p:animEffect>
                                  </p:childTnLst>
                                </p:cTn>
                              </p:par>
                              <p:par>
                                <p:cTn id="42" presetID="53" presetClass="entr" presetSubtype="16" fill="hold" grpId="0" nodeType="withEffect">
                                  <p:stCondLst>
                                    <p:cond delay="0"/>
                                  </p:stCondLst>
                                  <p:childTnLst>
                                    <p:set>
                                      <p:cBhvr>
                                        <p:cTn id="43" dur="1" fill="hold">
                                          <p:stCondLst>
                                            <p:cond delay="0"/>
                                          </p:stCondLst>
                                        </p:cTn>
                                        <p:tgtEl>
                                          <p:spTgt spid="44"/>
                                        </p:tgtEl>
                                        <p:attrNameLst>
                                          <p:attrName>style.visibility</p:attrName>
                                        </p:attrNameLst>
                                      </p:cBhvr>
                                      <p:to>
                                        <p:strVal val="visible"/>
                                      </p:to>
                                    </p:set>
                                    <p:anim calcmode="lin" valueType="num">
                                      <p:cBhvr>
                                        <p:cTn id="44" dur="500" fill="hold"/>
                                        <p:tgtEl>
                                          <p:spTgt spid="44"/>
                                        </p:tgtEl>
                                        <p:attrNameLst>
                                          <p:attrName>ppt_w</p:attrName>
                                        </p:attrNameLst>
                                      </p:cBhvr>
                                      <p:tavLst>
                                        <p:tav tm="0">
                                          <p:val>
                                            <p:fltVal val="0"/>
                                          </p:val>
                                        </p:tav>
                                        <p:tav tm="100000">
                                          <p:val>
                                            <p:strVal val="#ppt_w"/>
                                          </p:val>
                                        </p:tav>
                                      </p:tavLst>
                                    </p:anim>
                                    <p:anim calcmode="lin" valueType="num">
                                      <p:cBhvr>
                                        <p:cTn id="45" dur="500" fill="hold"/>
                                        <p:tgtEl>
                                          <p:spTgt spid="44"/>
                                        </p:tgtEl>
                                        <p:attrNameLst>
                                          <p:attrName>ppt_h</p:attrName>
                                        </p:attrNameLst>
                                      </p:cBhvr>
                                      <p:tavLst>
                                        <p:tav tm="0">
                                          <p:val>
                                            <p:fltVal val="0"/>
                                          </p:val>
                                        </p:tav>
                                        <p:tav tm="100000">
                                          <p:val>
                                            <p:strVal val="#ppt_h"/>
                                          </p:val>
                                        </p:tav>
                                      </p:tavLst>
                                    </p:anim>
                                    <p:animEffect transition="in" filter="fade">
                                      <p:cBhvr>
                                        <p:cTn id="46" dur="500"/>
                                        <p:tgtEl>
                                          <p:spTgt spid="44"/>
                                        </p:tgtEl>
                                      </p:cBhvr>
                                    </p:animEffect>
                                  </p:childTnLst>
                                </p:cTn>
                              </p:par>
                              <p:par>
                                <p:cTn id="47" presetID="53" presetClass="entr" presetSubtype="16" fill="hold" grpId="0" nodeType="withEffect">
                                  <p:stCondLst>
                                    <p:cond delay="0"/>
                                  </p:stCondLst>
                                  <p:childTnLst>
                                    <p:set>
                                      <p:cBhvr>
                                        <p:cTn id="48" dur="1" fill="hold">
                                          <p:stCondLst>
                                            <p:cond delay="0"/>
                                          </p:stCondLst>
                                        </p:cTn>
                                        <p:tgtEl>
                                          <p:spTgt spid="45"/>
                                        </p:tgtEl>
                                        <p:attrNameLst>
                                          <p:attrName>style.visibility</p:attrName>
                                        </p:attrNameLst>
                                      </p:cBhvr>
                                      <p:to>
                                        <p:strVal val="visible"/>
                                      </p:to>
                                    </p:set>
                                    <p:anim calcmode="lin" valueType="num">
                                      <p:cBhvr>
                                        <p:cTn id="49" dur="500" fill="hold"/>
                                        <p:tgtEl>
                                          <p:spTgt spid="45"/>
                                        </p:tgtEl>
                                        <p:attrNameLst>
                                          <p:attrName>ppt_w</p:attrName>
                                        </p:attrNameLst>
                                      </p:cBhvr>
                                      <p:tavLst>
                                        <p:tav tm="0">
                                          <p:val>
                                            <p:fltVal val="0"/>
                                          </p:val>
                                        </p:tav>
                                        <p:tav tm="100000">
                                          <p:val>
                                            <p:strVal val="#ppt_w"/>
                                          </p:val>
                                        </p:tav>
                                      </p:tavLst>
                                    </p:anim>
                                    <p:anim calcmode="lin" valueType="num">
                                      <p:cBhvr>
                                        <p:cTn id="50" dur="500" fill="hold"/>
                                        <p:tgtEl>
                                          <p:spTgt spid="45"/>
                                        </p:tgtEl>
                                        <p:attrNameLst>
                                          <p:attrName>ppt_h</p:attrName>
                                        </p:attrNameLst>
                                      </p:cBhvr>
                                      <p:tavLst>
                                        <p:tav tm="0">
                                          <p:val>
                                            <p:fltVal val="0"/>
                                          </p:val>
                                        </p:tav>
                                        <p:tav tm="100000">
                                          <p:val>
                                            <p:strVal val="#ppt_h"/>
                                          </p:val>
                                        </p:tav>
                                      </p:tavLst>
                                    </p:anim>
                                    <p:animEffect transition="in" filter="fade">
                                      <p:cBhvr>
                                        <p:cTn id="51" dur="500"/>
                                        <p:tgtEl>
                                          <p:spTgt spid="45"/>
                                        </p:tgtEl>
                                      </p:cBhvr>
                                    </p:animEffect>
                                  </p:childTnLst>
                                </p:cTn>
                              </p:par>
                              <p:par>
                                <p:cTn id="52" presetID="53" presetClass="entr" presetSubtype="16" fill="hold" grpId="0" nodeType="withEffect">
                                  <p:stCondLst>
                                    <p:cond delay="0"/>
                                  </p:stCondLst>
                                  <p:childTnLst>
                                    <p:set>
                                      <p:cBhvr>
                                        <p:cTn id="53" dur="1" fill="hold">
                                          <p:stCondLst>
                                            <p:cond delay="0"/>
                                          </p:stCondLst>
                                        </p:cTn>
                                        <p:tgtEl>
                                          <p:spTgt spid="46"/>
                                        </p:tgtEl>
                                        <p:attrNameLst>
                                          <p:attrName>style.visibility</p:attrName>
                                        </p:attrNameLst>
                                      </p:cBhvr>
                                      <p:to>
                                        <p:strVal val="visible"/>
                                      </p:to>
                                    </p:set>
                                    <p:anim calcmode="lin" valueType="num">
                                      <p:cBhvr>
                                        <p:cTn id="54" dur="500" fill="hold"/>
                                        <p:tgtEl>
                                          <p:spTgt spid="46"/>
                                        </p:tgtEl>
                                        <p:attrNameLst>
                                          <p:attrName>ppt_w</p:attrName>
                                        </p:attrNameLst>
                                      </p:cBhvr>
                                      <p:tavLst>
                                        <p:tav tm="0">
                                          <p:val>
                                            <p:fltVal val="0"/>
                                          </p:val>
                                        </p:tav>
                                        <p:tav tm="100000">
                                          <p:val>
                                            <p:strVal val="#ppt_w"/>
                                          </p:val>
                                        </p:tav>
                                      </p:tavLst>
                                    </p:anim>
                                    <p:anim calcmode="lin" valueType="num">
                                      <p:cBhvr>
                                        <p:cTn id="55" dur="500" fill="hold"/>
                                        <p:tgtEl>
                                          <p:spTgt spid="46"/>
                                        </p:tgtEl>
                                        <p:attrNameLst>
                                          <p:attrName>ppt_h</p:attrName>
                                        </p:attrNameLst>
                                      </p:cBhvr>
                                      <p:tavLst>
                                        <p:tav tm="0">
                                          <p:val>
                                            <p:fltVal val="0"/>
                                          </p:val>
                                        </p:tav>
                                        <p:tav tm="100000">
                                          <p:val>
                                            <p:strVal val="#ppt_h"/>
                                          </p:val>
                                        </p:tav>
                                      </p:tavLst>
                                    </p:anim>
                                    <p:animEffect transition="in" filter="fade">
                                      <p:cBhvr>
                                        <p:cTn id="56"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P spid="38" grpId="0" animBg="1"/>
      <p:bldP spid="39" grpId="0" animBg="1"/>
      <p:bldP spid="40" grpId="0" animBg="1"/>
      <p:bldP spid="43" grpId="0" animBg="1"/>
      <p:bldP spid="44" grpId="0" animBg="1"/>
      <p:bldP spid="45" grpId="0" animBg="1"/>
      <p:bldP spid="4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TotalTime>
  <Words>2147</Words>
  <Application>Microsoft Office PowerPoint</Application>
  <PresentationFormat>Custom</PresentationFormat>
  <Paragraphs>110</Paragraphs>
  <Slides>38</Slides>
  <Notes>7</Notes>
  <HiddenSlides>0</HiddenSlides>
  <MMClips>1</MMClips>
  <ScaleCrop>false</ScaleCrop>
  <HeadingPairs>
    <vt:vector size="6" baseType="variant">
      <vt:variant>
        <vt:lpstr>Fonts Used</vt:lpstr>
      </vt:variant>
      <vt:variant>
        <vt:i4>6</vt:i4>
      </vt:variant>
      <vt:variant>
        <vt:lpstr>Theme</vt:lpstr>
      </vt:variant>
      <vt:variant>
        <vt:i4>8</vt:i4>
      </vt:variant>
      <vt:variant>
        <vt:lpstr>Slide Titles</vt:lpstr>
      </vt:variant>
      <vt:variant>
        <vt:i4>38</vt:i4>
      </vt:variant>
    </vt:vector>
  </HeadingPairs>
  <TitlesOfParts>
    <vt:vector size="52" baseType="lpstr">
      <vt:lpstr>等线</vt:lpstr>
      <vt:lpstr>等线 Light</vt:lpstr>
      <vt:lpstr>Arial</vt:lpstr>
      <vt:lpstr>Calibri</vt:lpstr>
      <vt:lpstr>Cambria</vt:lpstr>
      <vt:lpstr>DFPOP1-W9</vt:lpstr>
      <vt:lpstr>Office Theme</vt:lpstr>
      <vt:lpstr>1_Office Theme</vt:lpstr>
      <vt:lpstr>2_Office Theme</vt:lpstr>
      <vt:lpstr>3_Office Theme</vt:lpstr>
      <vt:lpstr>4_Office Theme</vt:lpstr>
      <vt:lpstr>5_Office Theme</vt:lpstr>
      <vt:lpstr>6_Office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Colorful Cute Back to School Banner Landscape (Bài thuyết trình)</dc:title>
  <dc:creator>thao</dc:creator>
  <cp:lastModifiedBy>Nguyễn Hòa</cp:lastModifiedBy>
  <cp:revision>44</cp:revision>
  <dcterms:created xsi:type="dcterms:W3CDTF">2006-08-16T00:00:00Z</dcterms:created>
  <dcterms:modified xsi:type="dcterms:W3CDTF">2024-10-27T01:58:04Z</dcterms:modified>
  <dc:identifier>DAGMx3oqY8g</dc:identifier>
</cp:coreProperties>
</file>