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06" r:id="rId6"/>
    <p:sldMasterId id="2147483713" r:id="rId7"/>
  </p:sldMasterIdLst>
  <p:notesMasterIdLst>
    <p:notesMasterId r:id="rId35"/>
  </p:notesMasterIdLst>
  <p:sldIdLst>
    <p:sldId id="2007577195" r:id="rId8"/>
    <p:sldId id="5148" r:id="rId9"/>
    <p:sldId id="5149" r:id="rId10"/>
    <p:sldId id="256" r:id="rId11"/>
    <p:sldId id="5150" r:id="rId12"/>
    <p:sldId id="5151" r:id="rId13"/>
    <p:sldId id="5152" r:id="rId14"/>
    <p:sldId id="5157" r:id="rId15"/>
    <p:sldId id="5158" r:id="rId16"/>
    <p:sldId id="288" r:id="rId17"/>
    <p:sldId id="289" r:id="rId18"/>
    <p:sldId id="5159" r:id="rId19"/>
    <p:sldId id="270" r:id="rId20"/>
    <p:sldId id="271" r:id="rId21"/>
    <p:sldId id="290" r:id="rId22"/>
    <p:sldId id="5160" r:id="rId23"/>
    <p:sldId id="291" r:id="rId24"/>
    <p:sldId id="5161" r:id="rId25"/>
    <p:sldId id="275" r:id="rId26"/>
    <p:sldId id="292" r:id="rId27"/>
    <p:sldId id="293" r:id="rId28"/>
    <p:sldId id="2007577187" r:id="rId29"/>
    <p:sldId id="2007577193" r:id="rId30"/>
    <p:sldId id="2007577192" r:id="rId31"/>
    <p:sldId id="2007577194" r:id="rId32"/>
    <p:sldId id="340" r:id="rId33"/>
    <p:sldId id="2007577191"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AD6A26-C304-42A9-81F4-91C4C00FB673}" v="158" dt="2024-10-27T02:17:07.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236" autoAdjust="0"/>
  </p:normalViewPr>
  <p:slideViewPr>
    <p:cSldViewPr>
      <p:cViewPr varScale="1">
        <p:scale>
          <a:sx n="36" d="100"/>
          <a:sy n="36" d="100"/>
        </p:scale>
        <p:origin x="11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FD25-7734-4F86-C64A-AFE7D65FA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AAD93-036D-7793-00B3-EF1D0D4DA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B12AE-D32C-340A-3403-1FBE2146EAA1}"/>
              </a:ext>
            </a:extLst>
          </p:cNvPr>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a:extLst>
              <a:ext uri="{FF2B5EF4-FFF2-40B4-BE49-F238E27FC236}">
                <a16:creationId xmlns:a16="http://schemas.microsoft.com/office/drawing/2014/main" id="{89015FE5-D816-AA48-FEC0-F0750E07A3BB}"/>
              </a:ext>
            </a:extLst>
          </p:cNvPr>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322123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B753A9-F3B0-4C72-A05D-363937713EAE}" type="slidenum">
              <a:rPr lang="en-US" smtClean="0"/>
              <a:t>13</a:t>
            </a:fld>
            <a:endParaRPr lang="en-US"/>
          </a:p>
        </p:txBody>
      </p:sp>
    </p:spTree>
    <p:extLst>
      <p:ext uri="{BB962C8B-B14F-4D97-AF65-F5344CB8AC3E}">
        <p14:creationId xmlns:p14="http://schemas.microsoft.com/office/powerpoint/2010/main" val="39668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B753A9-F3B0-4C72-A05D-363937713EAE}" type="slidenum">
              <a:rPr lang="en-US" smtClean="0"/>
              <a:t>2</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4</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6</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9</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2024/10/27</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1.png"/><Relationship Id="rId5" Type="http://schemas.openxmlformats.org/officeDocument/2006/relationships/slideLayout" Target="../slideLayouts/slideLayout52.xml"/><Relationship Id="rId10" Type="http://schemas.openxmlformats.org/officeDocument/2006/relationships/image" Target="../media/image10.png"/><Relationship Id="rId4" Type="http://schemas.openxmlformats.org/officeDocument/2006/relationships/slideLayout" Target="../slideLayouts/slideLayout51.xml"/><Relationship Id="rId9"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56.xml"/><Relationship Id="rId7" Type="http://schemas.openxmlformats.org/officeDocument/2006/relationships/theme" Target="../theme/theme6.xml"/><Relationship Id="rId12" Type="http://schemas.openxmlformats.org/officeDocument/2006/relationships/image" Target="../media/image1.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1.png"/><Relationship Id="rId5" Type="http://schemas.openxmlformats.org/officeDocument/2006/relationships/slideLayout" Target="../slideLayouts/slideLayout58.xml"/><Relationship Id="rId10" Type="http://schemas.openxmlformats.org/officeDocument/2006/relationships/image" Target="../media/image10.png"/><Relationship Id="rId4" Type="http://schemas.openxmlformats.org/officeDocument/2006/relationships/slideLayout" Target="../slideLayouts/slideLayout57.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3.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5C90690-A450-57C7-569A-B58AC57AD9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86348" y="0"/>
            <a:ext cx="2476500" cy="2476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B44421F9-AF4A-705F-1DAC-357900DB27D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686348" y="0"/>
            <a:ext cx="2476500" cy="2476500"/>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D25E5347-9F98-F517-2F18-9D2BAFAA9DF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686348" y="0"/>
            <a:ext cx="2476500" cy="2476500"/>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id="{15A3017D-C238-8C30-6E03-44392BDD8E9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86348" y="0"/>
            <a:ext cx="2476500" cy="2476500"/>
          </a:xfrm>
          <a:prstGeom prst="rect">
            <a:avLst/>
          </a:prstGeom>
        </p:spPr>
      </p:pic>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BCE4193-A7E6-5DAF-5369-E7F8D2D73F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86348" y="0"/>
            <a:ext cx="2476500" cy="2476500"/>
          </a:xfrm>
          <a:prstGeom prst="rect">
            <a:avLst/>
          </a:prstGeom>
        </p:spPr>
      </p:pic>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4.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54.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54.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24.png"/><Relationship Id="rId5" Type="http://schemas.openxmlformats.org/officeDocument/2006/relationships/image" Target="../media/image4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5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0.xml"/><Relationship Id="rId1" Type="http://schemas.openxmlformats.org/officeDocument/2006/relationships/control" Target="../activeX/activeX1.xml"/><Relationship Id="rId5" Type="http://schemas.openxmlformats.org/officeDocument/2006/relationships/image" Target="../media/image53.wmf"/><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55C9-5510-FF30-B32D-9BB8E591CF05}"/>
            </a:ext>
          </a:extLst>
        </p:cNvPr>
        <p:cNvGrpSpPr/>
        <p:nvPr/>
      </p:nvGrpSpPr>
      <p:grpSpPr>
        <a:xfrm>
          <a:off x="0" y="0"/>
          <a:ext cx="0" cy="0"/>
          <a:chOff x="0" y="0"/>
          <a:chExt cx="0" cy="0"/>
        </a:xfrm>
      </p:grpSpPr>
      <p:pic>
        <p:nvPicPr>
          <p:cNvPr id="12" name="Picture 11" descr="A person throwing a frisbee&#10;&#10;Description automatically generated">
            <a:extLst>
              <a:ext uri="{FF2B5EF4-FFF2-40B4-BE49-F238E27FC236}">
                <a16:creationId xmlns:a16="http://schemas.microsoft.com/office/drawing/2014/main" id="{E71F00F9-A16E-E6B2-DE6B-C9A0EDDD7C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95327"/>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id="{ACFD6DEE-AC45-4F65-7779-3D71ED6FD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283076"/>
            <a:ext cx="12796723" cy="3124200"/>
          </a:xfrm>
          <a:prstGeom prst="rect">
            <a:avLst/>
          </a:prstGeom>
        </p:spPr>
      </p:pic>
      <p:pic>
        <p:nvPicPr>
          <p:cNvPr id="18" name="Picture 17">
            <a:extLst>
              <a:ext uri="{FF2B5EF4-FFF2-40B4-BE49-F238E27FC236}">
                <a16:creationId xmlns:a16="http://schemas.microsoft.com/office/drawing/2014/main" id="{80DC2188-BD79-8876-46C3-03A106239CA0}"/>
              </a:ext>
            </a:extLst>
          </p:cNvPr>
          <p:cNvPicPr>
            <a:picLocks noChangeAspect="1"/>
          </p:cNvPicPr>
          <p:nvPr/>
        </p:nvPicPr>
        <p:blipFill>
          <a:blip r:embed="rId6"/>
          <a:stretch>
            <a:fillRect/>
          </a:stretch>
        </p:blipFill>
        <p:spPr>
          <a:xfrm>
            <a:off x="349864" y="4449779"/>
            <a:ext cx="3511600" cy="3475021"/>
          </a:xfrm>
          <a:prstGeom prst="rect">
            <a:avLst/>
          </a:prstGeom>
        </p:spPr>
      </p:pic>
      <p:sp>
        <p:nvSpPr>
          <p:cNvPr id="2" name="Text Box 5">
            <a:extLst>
              <a:ext uri="{FF2B5EF4-FFF2-40B4-BE49-F238E27FC236}">
                <a16:creationId xmlns:a16="http://schemas.microsoft.com/office/drawing/2014/main" id="{C7A57A86-5FB3-6990-BAD6-06DCFDD95DF4}"/>
              </a:ext>
            </a:extLst>
          </p:cNvPr>
          <p:cNvSpPr txBox="1"/>
          <p:nvPr/>
        </p:nvSpPr>
        <p:spPr>
          <a:xfrm>
            <a:off x="3839052" y="435936"/>
            <a:ext cx="13030200" cy="1569660"/>
          </a:xfrm>
          <a:prstGeom prst="rect">
            <a:avLst/>
          </a:prstGeom>
          <a:noFill/>
        </p:spPr>
        <p:txBody>
          <a:bodyPr wrap="square" rtlCol="0">
            <a:spAutoFit/>
            <a:scene3d>
              <a:camera prst="orthographicFront"/>
              <a:lightRig rig="threePt" dir="t"/>
            </a:scene3d>
          </a:bodyPr>
          <a:lstStyle/>
          <a:p>
            <a:pPr algn="ctr"/>
            <a:r>
              <a:rPr lang="en-US" sz="4800" b="1">
                <a:effectLst/>
                <a:latin typeface="Cambria" panose="02040503050406030204" pitchFamily="18" charset="0"/>
                <a:cs typeface="Cambria" panose="02040503050406030204" pitchFamily="18" charset="0"/>
              </a:rPr>
              <a:t>Phòng Giáo dục và Đào tạo quận Long Biên</a:t>
            </a:r>
          </a:p>
          <a:p>
            <a:pPr algn="ctr"/>
            <a:r>
              <a:rPr lang="en-US" sz="4800" b="1">
                <a:effectLst/>
                <a:latin typeface="Cambria" panose="02040503050406030204" pitchFamily="18" charset="0"/>
                <a:cs typeface="Cambria" panose="02040503050406030204" pitchFamily="18" charset="0"/>
              </a:rPr>
              <a:t>Trường Tiểu học Phúc Lợi</a:t>
            </a:r>
          </a:p>
        </p:txBody>
      </p:sp>
      <p:pic>
        <p:nvPicPr>
          <p:cNvPr id="3" name="Picture 2" descr="26fc310e-1b5f-4b86-9cea-b5225429d475">
            <a:extLst>
              <a:ext uri="{FF2B5EF4-FFF2-40B4-BE49-F238E27FC236}">
                <a16:creationId xmlns:a16="http://schemas.microsoft.com/office/drawing/2014/main" id="{1543E399-1382-1537-23E4-EEC491864BBA}"/>
              </a:ext>
            </a:extLst>
          </p:cNvPr>
          <p:cNvPicPr>
            <a:picLocks noChangeAspect="1"/>
          </p:cNvPicPr>
          <p:nvPr/>
        </p:nvPicPr>
        <p:blipFill>
          <a:blip r:embed="rId7"/>
          <a:stretch>
            <a:fillRect/>
          </a:stretch>
        </p:blipFill>
        <p:spPr>
          <a:xfrm>
            <a:off x="1324000" y="29135"/>
            <a:ext cx="3200400" cy="3193964"/>
          </a:xfrm>
          <a:prstGeom prst="rect">
            <a:avLst/>
          </a:prstGeom>
        </p:spPr>
      </p:pic>
    </p:spTree>
    <p:extLst>
      <p:ext uri="{BB962C8B-B14F-4D97-AF65-F5344CB8AC3E}">
        <p14:creationId xmlns:p14="http://schemas.microsoft.com/office/powerpoint/2010/main" val="3312974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245444" y="101065"/>
            <a:ext cx="17816363" cy="990439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568688" y="1874387"/>
            <a:ext cx="12387149" cy="5117268"/>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10157063" y="5594573"/>
            <a:ext cx="7778399" cy="4550303"/>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60642" y="0"/>
            <a:ext cx="17978663" cy="1490601"/>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6250470-27EF-CCDD-30B1-AC21A92CA271}"/>
              </a:ext>
            </a:extLst>
          </p:cNvPr>
          <p:cNvSpPr txBox="1"/>
          <p:nvPr/>
        </p:nvSpPr>
        <p:spPr>
          <a:xfrm>
            <a:off x="1524000" y="4838700"/>
            <a:ext cx="14995133" cy="4892686"/>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bồng 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bì 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hlinkClick r:id="" action="ppaction://media"/>
            <a:extLst>
              <a:ext uri="{FF2B5EF4-FFF2-40B4-BE49-F238E27FC236}">
                <a16:creationId xmlns:a16="http://schemas.microsoft.com/office/drawing/2014/main" id="{737ADBBE-AFCE-8B71-849A-61351A2AF7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8413" y="0"/>
            <a:ext cx="18227843" cy="10287000"/>
          </a:xfrm>
          <a:prstGeom prst="rect">
            <a:avLst/>
          </a:prstGeom>
        </p:spPr>
      </p:pic>
    </p:spTree>
    <p:extLst>
      <p:ext uri="{BB962C8B-B14F-4D97-AF65-F5344CB8AC3E}">
        <p14:creationId xmlns:p14="http://schemas.microsoft.com/office/powerpoint/2010/main" val="3577585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5533794" y="2650045"/>
            <a:ext cx="11992205" cy="4524315"/>
          </a:xfrm>
          <a:prstGeom prst="rect">
            <a:avLst/>
          </a:prstGeom>
        </p:spPr>
        <p:txBody>
          <a:bodyPr wrap="square">
            <a:spAutoFit/>
          </a:bodyPr>
          <a:lstStyle/>
          <a:p>
            <a:pPr algn="just" defTabSz="1371600"/>
            <a:r>
              <a:rPr lang="vi-VN" sz="4800" b="1" dirty="0">
                <a:solidFill>
                  <a:prstClr val="black"/>
                </a:solidFill>
                <a:latin typeface="Cambria" panose="02040503050406030204" pitchFamily="18" charset="0"/>
                <a:ea typeface="Cambria" panose="02040503050406030204" pitchFamily="18" charset="0"/>
              </a:rPr>
              <a:t>Bài </a:t>
            </a:r>
            <a:r>
              <a:rPr lang="vi-VN" sz="4800" b="1">
                <a:solidFill>
                  <a:prstClr val="black"/>
                </a:solidFill>
                <a:latin typeface="Cambria" panose="02040503050406030204" pitchFamily="18" charset="0"/>
                <a:ea typeface="Cambria" panose="02040503050406030204" pitchFamily="18" charset="0"/>
              </a:rPr>
              <a:t>đọc cho </a:t>
            </a:r>
            <a:r>
              <a:rPr lang="vi-VN" sz="4800" b="1" dirty="0">
                <a:solidFill>
                  <a:prstClr val="black"/>
                </a:solidFill>
                <a:latin typeface="Cambria" panose="02040503050406030204" pitchFamily="18" charset="0"/>
                <a:ea typeface="Cambria" panose="02040503050406030204" pitchFamily="18" charset="0"/>
              </a:rPr>
              <a:t>thấy sự quan sát, cảm nhận tinh tế, trí tưởng tượng phong phú cùng </a:t>
            </a:r>
            <a:r>
              <a:rPr lang="vi-VN" sz="4800" b="1">
                <a:solidFill>
                  <a:prstClr val="black"/>
                </a:solidFill>
                <a:latin typeface="Cambria" panose="02040503050406030204" pitchFamily="18" charset="0"/>
                <a:ea typeface="Cambria" panose="02040503050406030204" pitchFamily="18" charset="0"/>
              </a:rPr>
              <a:t>niềm vui</a:t>
            </a:r>
            <a:r>
              <a:rPr lang="en-US" sz="4800" b="1">
                <a:solidFill>
                  <a:prstClr val="black"/>
                </a:solidFill>
                <a:latin typeface="Cambria" panose="02040503050406030204" pitchFamily="18" charset="0"/>
                <a:ea typeface="Cambria" panose="02040503050406030204" pitchFamily="18" charset="0"/>
              </a:rPr>
              <a:t> </a:t>
            </a:r>
            <a:r>
              <a:rPr lang="vi-VN" sz="4800" b="1">
                <a:solidFill>
                  <a:prstClr val="black"/>
                </a:solidFill>
                <a:latin typeface="Cambria" panose="02040503050406030204" pitchFamily="18" charset="0"/>
                <a:ea typeface="Cambria" panose="02040503050406030204" pitchFamily="18" charset="0"/>
              </a:rPr>
              <a:t>của </a:t>
            </a:r>
            <a:r>
              <a:rPr lang="vi-VN" sz="4800" b="1" dirty="0">
                <a:solidFill>
                  <a:prstClr val="black"/>
                </a:solidFill>
                <a:latin typeface="Cambria" panose="02040503050406030204" pitchFamily="18" charset="0"/>
                <a:ea typeface="Cambria" panose="02040503050406030204" pitchFamily="18" charset="0"/>
              </a:rPr>
              <a:t>nhân vật “tôi” trước cảnh mặt trời mọc. </a:t>
            </a:r>
            <a:r>
              <a:rPr lang="vi-VN" sz="4800" b="1">
                <a:solidFill>
                  <a:prstClr val="black"/>
                </a:solidFill>
                <a:latin typeface="Cambria" panose="02040503050406030204" pitchFamily="18" charset="0"/>
                <a:ea typeface="Cambria" panose="02040503050406030204" pitchFamily="18" charset="0"/>
              </a:rPr>
              <a:t>Qua </a:t>
            </a:r>
            <a:r>
              <a:rPr lang="en-US" sz="4800" b="1">
                <a:solidFill>
                  <a:prstClr val="black"/>
                </a:solidFill>
                <a:latin typeface="Cambria" panose="02040503050406030204" pitchFamily="18" charset="0"/>
                <a:ea typeface="Cambria" panose="02040503050406030204" pitchFamily="18" charset="0"/>
              </a:rPr>
              <a:t>đó người đọc cần biết rung cảm trước vẻ đẹp của thiên nhiên quanh mình.</a:t>
            </a:r>
            <a:endParaRPr lang="vi-VN" sz="4800" b="1" dirty="0">
              <a:solidFill>
                <a:prstClr val="black"/>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5533795" y="-805082"/>
            <a:ext cx="11705334" cy="3575615"/>
          </a:xfrm>
          <a:prstGeom prst="rect">
            <a:avLst/>
          </a:prstGeom>
        </p:spPr>
      </p:pic>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2" name="Picture 1">
            <a:extLst>
              <a:ext uri="{FF2B5EF4-FFF2-40B4-BE49-F238E27FC236}">
                <a16:creationId xmlns:a16="http://schemas.microsoft.com/office/drawing/2014/main" id="{4027DA70-8D6E-721B-554D-E9F63B9A6910}"/>
              </a:ext>
            </a:extLst>
          </p:cNvPr>
          <p:cNvPicPr>
            <a:picLocks noChangeAspect="1"/>
          </p:cNvPicPr>
          <p:nvPr/>
        </p:nvPicPr>
        <p:blipFill>
          <a:blip r:embed="rId4"/>
          <a:stretch>
            <a:fillRect/>
          </a:stretch>
        </p:blipFill>
        <p:spPr>
          <a:xfrm>
            <a:off x="1291276" y="754619"/>
            <a:ext cx="16051829" cy="2704922"/>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513872" y="431515"/>
            <a:ext cx="17483183" cy="9559253"/>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2569256" y="2803348"/>
            <a:ext cx="11885591" cy="6807200"/>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983979" y="1032301"/>
            <a:ext cx="14290262" cy="1926503"/>
          </a:xfrm>
          <a:prstGeom prst="rect">
            <a:avLst/>
          </a:prstGeom>
        </p:spPr>
      </p:pic>
    </p:spTree>
    <p:controls>
      <mc:AlternateContent xmlns:mc="http://schemas.openxmlformats.org/markup-compatibility/2006">
        <mc:Choice xmlns:v="urn:schemas-microsoft-com:vml" Requires="v">
          <p:control name="TextBox1" r:id="rId1" imgW="7924680" imgH="1571760"/>
        </mc:Choice>
        <mc:Fallback>
          <p:control name="TextBox1" r:id="rId1" imgW="7924680" imgH="15717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4868283" y="2817653"/>
                  <a:ext cx="7924800" cy="1574553"/>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m Ơn Ông Mặt Trời  Chun Chin  Nhạc thiếu nhi vui nhộn_v720P">
            <a:hlinkClick r:id="" action="ppaction://media"/>
            <a:extLst>
              <a:ext uri="{FF2B5EF4-FFF2-40B4-BE49-F238E27FC236}">
                <a16:creationId xmlns:a16="http://schemas.microsoft.com/office/drawing/2014/main" id="{1363A09C-08BE-AFCA-60B0-193BC8A651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28"/>
            <a:ext cx="18282260" cy="10283771"/>
          </a:xfrm>
          <a:prstGeom prst="rect">
            <a:avLst/>
          </a:prstGeom>
        </p:spPr>
      </p:pic>
    </p:spTree>
    <p:extLst>
      <p:ext uri="{BB962C8B-B14F-4D97-AF65-F5344CB8AC3E}">
        <p14:creationId xmlns:p14="http://schemas.microsoft.com/office/powerpoint/2010/main" val="2793041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296982" y="2045255"/>
            <a:ext cx="8778998" cy="8741676"/>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296982" y="2121394"/>
            <a:ext cx="8110958" cy="3073073"/>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50511" y="921618"/>
              <a:ext cx="2687488" cy="1015663"/>
            </a:xfrm>
            <a:prstGeom prst="rect">
              <a:avLst/>
            </a:prstGeom>
            <a:noFill/>
          </p:spPr>
          <p:txBody>
            <a:bodyPr wrap="none" lIns="137160" tIns="68580" rIns="137160" bIns="68580">
              <a:spAutoFit/>
            </a:bodyPr>
            <a:lstStyle/>
            <a:p>
              <a:pPr algn="ctr" defTabSz="1371600">
                <a:defRPr/>
              </a:pP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8611319" y="3211314"/>
            <a:ext cx="9274002" cy="27090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8177161" y="3548693"/>
            <a:ext cx="9708161" cy="1661993"/>
          </a:xfrm>
          <a:prstGeom prst="rect">
            <a:avLst/>
          </a:prstGeom>
          <a:noFill/>
        </p:spPr>
        <p:txBody>
          <a:bodyPr wrap="square">
            <a:spAutoFit/>
          </a:bodyPr>
          <a:lstStyle/>
          <a:p>
            <a:pPr marL="685800" indent="-685800" algn="ctr" defTabSz="1371600">
              <a:buFont typeface="Wingdings" panose="05000000000000000000" pitchFamily="2" charset="2"/>
              <a:buChar char="Ø"/>
              <a:defRPr/>
            </a:pPr>
            <a:r>
              <a:rPr lang="vi-VN" sz="5100" b="1" dirty="0">
                <a:solidFill>
                  <a:srgbClr val="0070C0"/>
                </a:solidFill>
                <a:latin typeface="Cambria" panose="02040503050406030204" pitchFamily="18" charset="0"/>
                <a:ea typeface="Cambria" panose="02040503050406030204" pitchFamily="18" charset="0"/>
              </a:rPr>
              <a:t>Luyện đọc và ghi nhớ</a:t>
            </a:r>
          </a:p>
          <a:p>
            <a:pPr algn="ctr" defTabSz="1371600">
              <a:defRPr/>
            </a:pPr>
            <a:r>
              <a:rPr lang="vi-VN" sz="5100" b="1" dirty="0">
                <a:solidFill>
                  <a:srgbClr val="0070C0"/>
                </a:solidFill>
                <a:latin typeface="Cambria" panose="02040503050406030204" pitchFamily="18" charset="0"/>
                <a:ea typeface="Cambria" panose="02040503050406030204" pitchFamily="18" charset="0"/>
              </a:rPr>
              <a:t> nội dung bài đọc.</a:t>
            </a:r>
            <a:endParaRPr lang="en-US" sz="51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N GIÓ VÀ MẶT TRỜI  BÀI 74  Tiếng Việt 1  Tập 1  CÁNH DIỀU_720pFH">
            <a:hlinkClick r:id="" action="ppaction://media"/>
            <a:extLst>
              <a:ext uri="{FF2B5EF4-FFF2-40B4-BE49-F238E27FC236}">
                <a16:creationId xmlns:a16="http://schemas.microsoft.com/office/drawing/2014/main" id="{0C4021DC-7EB9-68F3-F4EF-DD37FFD97395}"/>
              </a:ext>
            </a:extLst>
          </p:cNvPr>
          <p:cNvPicPr>
            <a:picLocks noChangeAspect="1"/>
          </p:cNvPicPr>
          <p:nvPr>
            <a:videoFile r:link="rId1"/>
            <p:extLst>
              <p:ext uri="{DAA4B4D4-6D71-4841-9C94-3DE7FCFB9230}">
                <p14:media xmlns:p14="http://schemas.microsoft.com/office/powerpoint/2010/main" r:embed="rId2">
                  <p14:trim st="14220"/>
                </p14:media>
              </p:ext>
            </p:extLst>
          </p:nvPr>
        </p:nvPicPr>
        <p:blipFill>
          <a:blip r:embed="rId4"/>
          <a:stretch>
            <a:fillRect/>
          </a:stretch>
        </p:blipFill>
        <p:spPr>
          <a:xfrm>
            <a:off x="0" y="-22860"/>
            <a:ext cx="18328640" cy="10309860"/>
          </a:xfrm>
          <a:prstGeom prst="rect">
            <a:avLst/>
          </a:prstGeom>
        </p:spPr>
      </p:pic>
    </p:spTree>
    <p:extLst>
      <p:ext uri="{BB962C8B-B14F-4D97-AF65-F5344CB8AC3E}">
        <p14:creationId xmlns:p14="http://schemas.microsoft.com/office/powerpoint/2010/main" val="5143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erson throwing a frisbee&#10;&#10;Description automatically generated">
            <a:extLst>
              <a:ext uri="{FF2B5EF4-FFF2-40B4-BE49-F238E27FC236}">
                <a16:creationId xmlns:a16="http://schemas.microsoft.com/office/drawing/2014/main"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1094</Words>
  <Application>Microsoft Office PowerPoint</Application>
  <PresentationFormat>Custom</PresentationFormat>
  <Paragraphs>71</Paragraphs>
  <Slides>27</Slides>
  <Notes>13</Notes>
  <HiddenSlides>0</HiddenSlides>
  <MMClips>3</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27</vt:i4>
      </vt:variant>
    </vt:vector>
  </HeadingPairs>
  <TitlesOfParts>
    <vt:vector size="43" baseType="lpstr">
      <vt:lpstr>等线</vt:lpstr>
      <vt:lpstr>微软雅黑</vt:lpstr>
      <vt:lpstr>#9Slide07 HoneyCream</vt:lpstr>
      <vt:lpstr>Arial</vt:lpstr>
      <vt:lpstr>Calibri</vt:lpstr>
      <vt:lpstr>Cambria</vt:lpstr>
      <vt:lpstr>UTM Androgyne</vt:lpstr>
      <vt:lpstr>UTM Wedding K&amp;T</vt:lpstr>
      <vt:lpstr>Wingdings</vt:lpstr>
      <vt:lpstr>Office Theme</vt:lpstr>
      <vt:lpstr>Office 主题​​</vt:lpstr>
      <vt:lpstr>1_Office 主题​​</vt:lpstr>
      <vt:lpstr>2_Office 主题​​</vt:lpstr>
      <vt:lpstr>1_Office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Nguyễn Hòa</cp:lastModifiedBy>
  <cp:revision>28</cp:revision>
  <dcterms:created xsi:type="dcterms:W3CDTF">2006-08-16T00:00:00Z</dcterms:created>
  <dcterms:modified xsi:type="dcterms:W3CDTF">2024-10-27T02:17:11Z</dcterms:modified>
  <dc:identifier>DAGMx3oqY8g</dc:identifier>
</cp:coreProperties>
</file>