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9"/>
  </p:notesMasterIdLst>
  <p:sldIdLst>
    <p:sldId id="2007577068" r:id="rId6"/>
    <p:sldId id="2007577069" r:id="rId7"/>
    <p:sldId id="404" r:id="rId8"/>
    <p:sldId id="2007577070" r:id="rId9"/>
    <p:sldId id="2007577071" r:id="rId10"/>
    <p:sldId id="271" r:id="rId11"/>
    <p:sldId id="406" r:id="rId12"/>
    <p:sldId id="407" r:id="rId13"/>
    <p:sldId id="2007577073" r:id="rId14"/>
    <p:sldId id="284" r:id="rId15"/>
    <p:sldId id="2007577066" r:id="rId16"/>
    <p:sldId id="2007577067" r:id="rId17"/>
    <p:sldId id="20075770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91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62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  <p:sldLayoutId id="2147483811" r:id="rId22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FDBA7-5AA6-4D95-A4AF-EE8EEC21063C}"/>
              </a:ext>
            </a:extLst>
          </p:cNvPr>
          <p:cNvSpPr txBox="1"/>
          <p:nvPr userDrawn="1"/>
        </p:nvSpPr>
        <p:spPr>
          <a:xfrm>
            <a:off x="9406810" y="-38214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8" y="117958"/>
            <a:ext cx="1433052" cy="1433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2027350"/>
            <a:ext cx="9566979" cy="185597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29" y="2561613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TIẾNG VIỆT 2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6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0" y="2451954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2604972" y="2311990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bao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200" kern="0" dirty="0" smtClean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606752" y="2107583"/>
            <a:ext cx="418349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815926" y="205261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89357" y="2805735"/>
            <a:ext cx="436278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600210" y="2810924"/>
            <a:ext cx="498341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7178769" y="3550750"/>
            <a:ext cx="427278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422265" y="4250677"/>
            <a:ext cx="474118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246060" y="278500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392408" y="3509214"/>
            <a:ext cx="391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83510" y="4248127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8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7016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en-VN" sz="4000" b="1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7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7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1" y="1736446"/>
            <a:ext cx="196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9734" y="2405419"/>
            <a:ext cx="711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bồ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in-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tơ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-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2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6" y="2121311"/>
            <a:ext cx="1015992" cy="755971"/>
          </a:xfrm>
          <a:prstGeom prst="rect">
            <a:avLst/>
          </a:prstGeom>
        </p:spPr>
      </p:pic>
      <p:pic>
        <p:nvPicPr>
          <p:cNvPr id="3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6" y="3383282"/>
            <a:ext cx="1015992" cy="755971"/>
          </a:xfrm>
          <a:prstGeom prst="rect">
            <a:avLst/>
          </a:prstGeom>
        </p:spPr>
      </p:pic>
      <p:sp>
        <p:nvSpPr>
          <p:cNvPr id="4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4191727" y="963861"/>
            <a:ext cx="4115355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 cầu cần </a:t>
            </a:r>
            <a:r>
              <a:rPr lang="vi-VN" altLang="zh-CN" sz="405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endParaRPr lang="zh-CN" altLang="en-US" sz="4051" dirty="0">
              <a:solidFill>
                <a:srgbClr val="FF000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2788884" y="1992171"/>
            <a:ext cx="7844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bồ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in-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D5846-644B-4362-ACAC-34CDDE66F124}"/>
              </a:ext>
            </a:extLst>
          </p:cNvPr>
          <p:cNvSpPr txBox="1"/>
          <p:nvPr/>
        </p:nvSpPr>
        <p:spPr>
          <a:xfrm>
            <a:off x="2788884" y="3258878"/>
            <a:ext cx="7844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图片 54">
            <a:extLst>
              <a:ext uri="{FF2B5EF4-FFF2-40B4-BE49-F238E27FC236}">
                <a16:creationId xmlns:a16="http://schemas.microsoft.com/office/drawing/2014/main" id="{BF079657-1FFE-4780-8D68-69B58F68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6" y="4624653"/>
            <a:ext cx="1015992" cy="75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6DA8E-861F-4FA2-B8DB-03A331906277}"/>
              </a:ext>
            </a:extLst>
          </p:cNvPr>
          <p:cNvSpPr txBox="1"/>
          <p:nvPr/>
        </p:nvSpPr>
        <p:spPr>
          <a:xfrm>
            <a:off x="2837650" y="4525586"/>
            <a:ext cx="77955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oe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l/n,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ênh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7155" y="5040553"/>
            <a:ext cx="1778091" cy="16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198338" y="242888"/>
            <a:ext cx="501750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27" y="3788229"/>
            <a:ext cx="2336095" cy="33898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618055" y="71847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560446" y="1675770"/>
            <a:ext cx="10033531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6991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smtClean="0">
                <a:latin typeface="HP001 4 hang 1 ô ly" panose="020B0603050302020204" pitchFamily="34" charset="0"/>
                <a:sym typeface="Arial"/>
              </a:rPr>
              <a:t>  </a:t>
            </a:r>
            <a:r>
              <a:rPr lang="en-US" sz="4000" dirty="0" smtClean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Con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nhiều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cách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trao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đổi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với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nhau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Từ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ta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đã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biết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huấn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luyện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Những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bức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được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buộc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vào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chân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nhớ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rất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tốt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bay qua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một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chặng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dài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hàng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nghìn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cây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số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mang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đến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đúng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nơi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nhận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" y="308063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/>
                <a:cs typeface="Calibri" panose="020F0502020204030204" pitchFamily="34" charset="0"/>
                <a:sym typeface="Arial"/>
              </a:rPr>
              <a:t>Các từ dễ viết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3" y="570310"/>
            <a:ext cx="8595360" cy="57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339</Words>
  <Application>Microsoft Office PowerPoint</Application>
  <PresentationFormat>Widescreen</PresentationFormat>
  <Paragraphs>50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HP001 4 hàng</vt:lpstr>
      <vt:lpstr>HP001 4 hang 1 ô ly</vt:lpstr>
      <vt:lpstr>Kalam</vt:lpstr>
      <vt:lpstr>Montserrat</vt:lpstr>
      <vt:lpstr>黑体</vt:lpstr>
      <vt:lpstr>Times New Roman</vt:lpstr>
      <vt:lpstr>仓耳羽辰体-谷力 W05</vt:lpstr>
      <vt:lpstr>思源黑体 CN Bold</vt:lpstr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2021-07-20T01:55:21Z</dcterms:created>
  <dcterms:modified xsi:type="dcterms:W3CDTF">2022-04-03T04:00:10Z</dcterms:modified>
</cp:coreProperties>
</file>