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8" r:id="rId2"/>
    <p:sldMasterId id="2147483749" r:id="rId3"/>
    <p:sldMasterId id="2147483761" r:id="rId4"/>
  </p:sldMasterIdLst>
  <p:notesMasterIdLst>
    <p:notesMasterId r:id="rId16"/>
  </p:notesMasterIdLst>
  <p:sldIdLst>
    <p:sldId id="2007577071" r:id="rId5"/>
    <p:sldId id="2007577072" r:id="rId6"/>
    <p:sldId id="515" r:id="rId7"/>
    <p:sldId id="2007577070" r:id="rId8"/>
    <p:sldId id="264" r:id="rId9"/>
    <p:sldId id="265" r:id="rId10"/>
    <p:sldId id="2007577073" r:id="rId11"/>
    <p:sldId id="268" r:id="rId12"/>
    <p:sldId id="361" r:id="rId13"/>
    <p:sldId id="363" r:id="rId14"/>
    <p:sldId id="2007577074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73" d="100"/>
          <a:sy n="73" d="100"/>
        </p:scale>
        <p:origin x="504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26/3/2022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35572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60D4C845-2BE2-4423-97B3-49F88020EF3B}" type="slidenum">
              <a:rPr lang="zh-CN" altLang="en-US" smtClean="0">
                <a:solidFill>
                  <a:prstClr val="black"/>
                </a:solidFill>
                <a:latin typeface="Calibri"/>
              </a:rPr>
              <a:pPr/>
              <a:t>11</a:t>
            </a:fld>
            <a:endParaRPr lang="zh-CN" alt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649927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26/3/2022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26/3/2022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26/3/2022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26/3/2022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2811E3-33E5-4FA4-A417-31D9789AD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EEF7A0D-6728-4100-9472-683247084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400D13-4615-4063-967F-0842A25A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2022/3/26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E5931F-474B-466E-824D-736B3BA6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631E34-1F4D-446B-BA3D-5A38FB6E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62779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6780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965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364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0656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325228" y="5598368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www.1ppt.com/moban/     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行业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www.1ppt.com/hangye/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节日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www.1ppt.com/jieri/ 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素材：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www.1ppt.com/sucai/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背景图片：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www.1ppt.com/beijing/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图表：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www.1ppt.com/tubiao/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精美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www.1ppt.com/powerpoint/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课件：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www.1ppt.com/kejian/        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字体下载：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www.1ppt.com/ziti/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工作总结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www.1ppt.com/xiazai/zongjie/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工作计划：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www.1ppt.com/xiazai/jihua/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商务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www.1ppt.com/moban/shangwu/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个人简历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www.1ppt.com/xiazai/jianli/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毕业答辩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www.1ppt.com/xiazai/dabian/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工作汇报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www.1ppt.com/xiazai/huibao/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4696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4783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845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0405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5231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1191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7342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26/3/2022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26/3/2022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26/3/2022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40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26/3/2022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  <p:sldLayoutId id="2147483773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7695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2022/3/26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gif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2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12" Type="http://schemas.openxmlformats.org/officeDocument/2006/relationships/image" Target="../media/image7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png"/><Relationship Id="rId11" Type="http://schemas.openxmlformats.org/officeDocument/2006/relationships/image" Target="../media/image70.png"/><Relationship Id="rId5" Type="http://schemas.openxmlformats.org/officeDocument/2006/relationships/image" Target="../media/image64.png"/><Relationship Id="rId10" Type="http://schemas.openxmlformats.org/officeDocument/2006/relationships/image" Target="../media/image69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15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5.png"/><Relationship Id="rId11" Type="http://schemas.openxmlformats.org/officeDocument/2006/relationships/image" Target="../media/image50.png"/><Relationship Id="rId5" Type="http://schemas.openxmlformats.org/officeDocument/2006/relationships/image" Target="../media/image32.png"/><Relationship Id="rId10" Type="http://schemas.openxmlformats.org/officeDocument/2006/relationships/image" Target="../media/image49.png"/><Relationship Id="rId4" Type="http://schemas.openxmlformats.org/officeDocument/2006/relationships/image" Target="../media/image16.png"/><Relationship Id="rId9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g"/><Relationship Id="rId4" Type="http://schemas.openxmlformats.org/officeDocument/2006/relationships/image" Target="../media/image5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5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5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59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0B86ED-B9B4-45F3-94A8-9617A3CB47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1FCD43-E6AF-401A-B248-BC6D726C4B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235E60-1C91-4B04-B877-80E945C589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111"/>
            <a:ext cx="12192000" cy="68681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E1A37A9-5289-4AEC-8881-2B2FE3F2E8F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11" y="119360"/>
            <a:ext cx="1275034" cy="127503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8D92BD4-C1A5-4C7C-98D8-BE7AD84D7217}"/>
              </a:ext>
            </a:extLst>
          </p:cNvPr>
          <p:cNvGrpSpPr/>
          <p:nvPr/>
        </p:nvGrpSpPr>
        <p:grpSpPr>
          <a:xfrm>
            <a:off x="1312510" y="2066539"/>
            <a:ext cx="9566979" cy="1979165"/>
            <a:chOff x="1233756" y="3227454"/>
            <a:chExt cx="9566979" cy="2941742"/>
          </a:xfrm>
          <a:solidFill>
            <a:srgbClr val="FF0066"/>
          </a:solidFill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FD6A4BD1-E1A7-4760-8107-2BC720B21D86}"/>
                </a:ext>
              </a:extLst>
            </p:cNvPr>
            <p:cNvSpPr/>
            <p:nvPr/>
          </p:nvSpPr>
          <p:spPr>
            <a:xfrm>
              <a:off x="1233756" y="3227454"/>
              <a:ext cx="9409470" cy="2799811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F45F1B52-9865-494D-B91B-ACF38EA5361C}"/>
                </a:ext>
              </a:extLst>
            </p:cNvPr>
            <p:cNvSpPr/>
            <p:nvPr/>
          </p:nvSpPr>
          <p:spPr>
            <a:xfrm>
              <a:off x="1391265" y="3369385"/>
              <a:ext cx="9409470" cy="2799811"/>
            </a:xfrm>
            <a:prstGeom prst="roundRect">
              <a:avLst/>
            </a:prstGeom>
            <a:solidFill>
              <a:srgbClr val="FFCC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B5EF7A5C-9ADE-4524-9C34-E15DB00781D2}"/>
              </a:ext>
            </a:extLst>
          </p:cNvPr>
          <p:cNvSpPr txBox="1"/>
          <p:nvPr/>
        </p:nvSpPr>
        <p:spPr>
          <a:xfrm>
            <a:off x="3742646" y="525937"/>
            <a:ext cx="454919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PHÒNG GD &amp;ĐT LONG BIÊN</a:t>
            </a:r>
          </a:p>
          <a:p>
            <a:pPr algn="ctr"/>
            <a:r>
              <a:rPr lang="en-US" sz="2800" b="1" dirty="0">
                <a:solidFill>
                  <a:srgbClr val="00206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TRƯỜNG TIỂU HỌC PHÚC LỢI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62AFA3D-DD2D-48FD-A678-99A303EC1FF6}"/>
              </a:ext>
            </a:extLst>
          </p:cNvPr>
          <p:cNvSpPr txBox="1"/>
          <p:nvPr/>
        </p:nvSpPr>
        <p:spPr>
          <a:xfrm>
            <a:off x="2611831" y="2440315"/>
            <a:ext cx="68108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TIẾNG VIỆT 2</a:t>
            </a:r>
            <a:endParaRPr lang="en-US" sz="4800" b="1" dirty="0">
              <a:solidFill>
                <a:srgbClr val="FF0000"/>
              </a:solidFill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11" name="图片 6">
            <a:extLst>
              <a:ext uri="{FF2B5EF4-FFF2-40B4-BE49-F238E27FC236}">
                <a16:creationId xmlns:a16="http://schemas.microsoft.com/office/drawing/2014/main" id="{99B33DA4-2A27-4BB9-9B04-DAE86C35A48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27944"/>
            <a:ext cx="12192000" cy="1568824"/>
          </a:xfrm>
          <a:prstGeom prst="rect">
            <a:avLst/>
          </a:prstGeom>
        </p:spPr>
      </p:pic>
      <p:pic>
        <p:nvPicPr>
          <p:cNvPr id="12" name="图片 9">
            <a:extLst>
              <a:ext uri="{FF2B5EF4-FFF2-40B4-BE49-F238E27FC236}">
                <a16:creationId xmlns:a16="http://schemas.microsoft.com/office/drawing/2014/main" id="{B0B23C7C-F98E-45FE-8F81-B3B318B6665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13545" y="3983653"/>
            <a:ext cx="3200400" cy="3039035"/>
          </a:xfrm>
          <a:prstGeom prst="rect">
            <a:avLst/>
          </a:prstGeom>
        </p:spPr>
      </p:pic>
      <p:pic>
        <p:nvPicPr>
          <p:cNvPr id="13" name="图片 10">
            <a:extLst>
              <a:ext uri="{FF2B5EF4-FFF2-40B4-BE49-F238E27FC236}">
                <a16:creationId xmlns:a16="http://schemas.microsoft.com/office/drawing/2014/main" id="{FFFA0E9A-BF3A-461A-8B2C-E86191CBE75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9587" y="3557499"/>
            <a:ext cx="2263295" cy="382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230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C05E4BE-0FEA-489C-B251-A1CAED162777}"/>
              </a:ext>
            </a:extLst>
          </p:cNvPr>
          <p:cNvSpPr txBox="1"/>
          <p:nvPr/>
        </p:nvSpPr>
        <p:spPr>
          <a:xfrm>
            <a:off x="3737055" y="3029418"/>
            <a:ext cx="60592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Học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sinh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viết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vào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vở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525D570-B3DF-4656-AA8D-63BC10789D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9079" y="4169007"/>
            <a:ext cx="2259932" cy="2118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0510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94" y="704055"/>
            <a:ext cx="2661644" cy="891500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2" y="2438400"/>
            <a:ext cx="12191997" cy="4005651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12818077" cy="2010708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005" y="236091"/>
            <a:ext cx="12331428" cy="10693183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915887" y="1868278"/>
            <a:ext cx="8338236" cy="4592245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05" name="任意多边形 104"/>
          <p:cNvSpPr/>
          <p:nvPr/>
        </p:nvSpPr>
        <p:spPr>
          <a:xfrm>
            <a:off x="2390356" y="2056871"/>
            <a:ext cx="7408981" cy="4072083"/>
          </a:xfrm>
          <a:custGeom>
            <a:avLst/>
            <a:gdLst>
              <a:gd name="connsiteX0" fmla="*/ 0 w 4967417"/>
              <a:gd name="connsiteY0" fmla="*/ 2644346 h 2656703"/>
              <a:gd name="connsiteX1" fmla="*/ 2261287 w 4967417"/>
              <a:gd name="connsiteY1" fmla="*/ 0 h 2656703"/>
              <a:gd name="connsiteX2" fmla="*/ 2150076 w 4967417"/>
              <a:gd name="connsiteY2" fmla="*/ 2656703 h 2656703"/>
              <a:gd name="connsiteX3" fmla="*/ 4028303 w 4967417"/>
              <a:gd name="connsiteY3" fmla="*/ 444843 h 2656703"/>
              <a:gd name="connsiteX4" fmla="*/ 3917092 w 4967417"/>
              <a:gd name="connsiteY4" fmla="*/ 2619632 h 2656703"/>
              <a:gd name="connsiteX5" fmla="*/ 4967417 w 4967417"/>
              <a:gd name="connsiteY5" fmla="*/ 1779373 h 2656703"/>
              <a:gd name="connsiteX6" fmla="*/ 4905633 w 4967417"/>
              <a:gd name="connsiteY6" fmla="*/ 2607275 h 2656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67417" h="2656703">
                <a:moveTo>
                  <a:pt x="0" y="2644346"/>
                </a:moveTo>
                <a:lnTo>
                  <a:pt x="2261287" y="0"/>
                </a:lnTo>
                <a:lnTo>
                  <a:pt x="2150076" y="2656703"/>
                </a:lnTo>
                <a:lnTo>
                  <a:pt x="4028303" y="444843"/>
                </a:lnTo>
                <a:lnTo>
                  <a:pt x="3917092" y="2619632"/>
                </a:lnTo>
                <a:lnTo>
                  <a:pt x="4967417" y="1779373"/>
                </a:lnTo>
                <a:lnTo>
                  <a:pt x="4905633" y="2607275"/>
                </a:lnTo>
              </a:path>
            </a:pathLst>
          </a:custGeom>
          <a:noFill/>
          <a:ln w="19050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4840823"/>
            <a:ext cx="2751437" cy="1620820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639707" y="3481240"/>
            <a:ext cx="1405279" cy="2687453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9407611" y="4800725"/>
            <a:ext cx="2784389" cy="162082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9670239" y="3330309"/>
            <a:ext cx="2176557" cy="3377231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6577" y="6168693"/>
            <a:ext cx="12192000" cy="686217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6577" y="6291730"/>
            <a:ext cx="12192000" cy="569031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6577" y="6487466"/>
            <a:ext cx="12192000" cy="36563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2366" y="4748185"/>
            <a:ext cx="3121967" cy="1772088"/>
          </a:xfrm>
          <a:prstGeom prst="rect">
            <a:avLst/>
          </a:prstGeom>
        </p:spPr>
      </p:pic>
      <p:sp>
        <p:nvSpPr>
          <p:cNvPr id="24" name="TextBox 31"/>
          <p:cNvSpPr txBox="1"/>
          <p:nvPr/>
        </p:nvSpPr>
        <p:spPr>
          <a:xfrm>
            <a:off x="1832499" y="2923447"/>
            <a:ext cx="8374419" cy="17336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defTabSz="914377"/>
            <a:r>
              <a:rPr lang="en-US" altLang="zh-CN" sz="5333" b="1" dirty="0" err="1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Chúc</a:t>
            </a:r>
            <a:r>
              <a:rPr lang="en-US" altLang="zh-CN" sz="5333" b="1" dirty="0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5333" b="1" dirty="0" err="1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các</a:t>
            </a:r>
            <a:r>
              <a:rPr lang="en-US" altLang="zh-CN" sz="5333" b="1" dirty="0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con</a:t>
            </a:r>
          </a:p>
          <a:p>
            <a:pPr algn="ctr" defTabSz="914377"/>
            <a:r>
              <a:rPr lang="en-US" altLang="zh-CN" sz="5333" b="1" dirty="0" err="1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Chăm</a:t>
            </a:r>
            <a:r>
              <a:rPr lang="en-US" altLang="zh-CN" sz="5333" b="1" dirty="0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5333" b="1" dirty="0" err="1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ngoan</a:t>
            </a:r>
            <a:r>
              <a:rPr lang="en-US" altLang="zh-CN" sz="5333" b="1" dirty="0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, </a:t>
            </a:r>
            <a:r>
              <a:rPr lang="en-US" altLang="zh-CN" sz="5333" b="1" dirty="0" err="1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học</a:t>
            </a:r>
            <a:r>
              <a:rPr lang="en-US" altLang="zh-CN" sz="5333" b="1" dirty="0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5333" b="1" dirty="0" err="1">
                <a:solidFill>
                  <a:srgbClr val="A9250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giỏi</a:t>
            </a:r>
            <a:endParaRPr lang="zh-CN" altLang="en-US" sz="5333" b="1" dirty="0">
              <a:solidFill>
                <a:srgbClr val="A9250B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7192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decel="41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6" presetClass="emph" presetSubtype="0" repeatCount="14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250" fill="hold"/>
                                        <p:tgtEl>
                                          <p:spTgt spid="28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4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4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4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4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400" tmFilter="0,0; .5, 1; 1, 1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105" grpId="0" animBg="1"/>
      <p:bldP spid="92" grpId="0" animBg="1"/>
      <p:bldP spid="111" grpId="0" animBg="1"/>
      <p:bldP spid="112" grpId="0" animBg="1"/>
      <p:bldP spid="2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2214D01F-9936-4ED3-BBE3-1BCC83970511}"/>
              </a:ext>
            </a:extLst>
          </p:cNvPr>
          <p:cNvGrpSpPr/>
          <p:nvPr/>
        </p:nvGrpSpPr>
        <p:grpSpPr>
          <a:xfrm>
            <a:off x="11292768" y="1987543"/>
            <a:ext cx="1091423" cy="1232181"/>
            <a:chOff x="115079" y="968971"/>
            <a:chExt cx="1091423" cy="123218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C9C1C85E-1A25-467C-86B4-67770556C7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74652">
              <a:off x="115079" y="968971"/>
              <a:ext cx="419196" cy="1232181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D354413E-068F-4C56-AF2E-F8EF92D85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872" y="1274025"/>
              <a:ext cx="571630" cy="787579"/>
            </a:xfrm>
            <a:prstGeom prst="rect">
              <a:avLst/>
            </a:prstGeom>
          </p:spPr>
        </p:pic>
      </p:grpSp>
      <p:pic>
        <p:nvPicPr>
          <p:cNvPr id="15" name="图片 46114" descr="0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33218" y="1672090"/>
            <a:ext cx="6437312" cy="184442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" name="TextBox 15"/>
          <p:cNvSpPr txBox="1"/>
          <p:nvPr/>
        </p:nvSpPr>
        <p:spPr>
          <a:xfrm>
            <a:off x="3125061" y="572232"/>
            <a:ext cx="6437312" cy="11322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YÊU</a:t>
            </a:r>
            <a:r>
              <a:rPr lang="en-US" altLang="zh-CN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 </a:t>
            </a:r>
            <a:r>
              <a:rPr lang="en-US" altLang="zh-CN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CẦU</a:t>
            </a:r>
            <a:r>
              <a:rPr lang="vi-VN" altLang="zh-CN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 </a:t>
            </a:r>
            <a:r>
              <a:rPr lang="en-US" altLang="zh-CN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CẦN</a:t>
            </a:r>
            <a:r>
              <a:rPr lang="en-US" altLang="zh-CN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 </a:t>
            </a:r>
            <a:r>
              <a:rPr lang="en-US" altLang="zh-CN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ĐẠT</a:t>
            </a:r>
            <a:endParaRPr lang="zh-CN" altLang="en-US" sz="4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Gretoon" panose="02040603050506020204" pitchFamily="18" charset="0"/>
              <a:ea typeface="方正粗圆_GBK" pitchFamily="65" charset="-12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871531" y="3413805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</a:rPr>
              <a:t>3</a:t>
            </a:r>
            <a:endParaRPr lang="zh-CN" altLang="en-US" sz="3600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125061" y="4764155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</a:rPr>
              <a:t>4</a:t>
            </a:r>
            <a:endParaRPr lang="zh-CN" altLang="en-US" sz="3600" dirty="0">
              <a:solidFill>
                <a:schemeClr val="bg1"/>
              </a:solidFill>
            </a:endParaRPr>
          </a:p>
        </p:txBody>
      </p:sp>
      <p:pic>
        <p:nvPicPr>
          <p:cNvPr id="19" name="图片 46116" descr="0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42448" y="3346251"/>
            <a:ext cx="6438900" cy="190141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" name="图片 46127" descr="png-073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37451" y="2145736"/>
            <a:ext cx="1096962" cy="1096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" name="图片 46130" descr="png-0731副本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3692" y="3769727"/>
            <a:ext cx="939800" cy="11112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418BF720-F5B8-469B-9F20-ECD16F260A68}"/>
              </a:ext>
            </a:extLst>
          </p:cNvPr>
          <p:cNvSpPr txBox="1"/>
          <p:nvPr/>
        </p:nvSpPr>
        <p:spPr>
          <a:xfrm>
            <a:off x="3806739" y="2170203"/>
            <a:ext cx="395879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Tx/>
              <a:buChar char="-"/>
            </a:pPr>
            <a:r>
              <a:rPr lang="en-US" sz="2400" dirty="0" err="1" smtClean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Biết</a:t>
            </a:r>
            <a:r>
              <a:rPr lang="en-US" sz="2400" dirty="0" smtClean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viết</a:t>
            </a:r>
            <a:r>
              <a:rPr lang="en-US" sz="24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chữ</a:t>
            </a:r>
            <a:r>
              <a:rPr lang="en-US" sz="24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viết</a:t>
            </a:r>
            <a:r>
              <a:rPr lang="en-US" sz="24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 smtClean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hoa</a:t>
            </a:r>
            <a:r>
              <a:rPr lang="en-US" sz="2400" dirty="0" smtClean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b="1" dirty="0">
                <a:solidFill>
                  <a:srgbClr val="00B0F0"/>
                </a:solidFill>
                <a:latin typeface="HP001 4 hàng" panose="020B0603050302020204" pitchFamily="34" charset="0"/>
              </a:rPr>
              <a:t>F</a:t>
            </a:r>
            <a:r>
              <a:rPr lang="en-US" sz="2400" dirty="0" smtClean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endParaRPr lang="en-US" sz="2400" b="1" dirty="0" smtClean="0">
              <a:solidFill>
                <a:srgbClr val="00B0F0"/>
              </a:solidFill>
              <a:latin typeface="HP001 4 hàng" panose="020B0603050302020204" pitchFamily="34" charset="0"/>
              <a:ea typeface="SimSun" panose="02010600030101010101" pitchFamily="2" charset="-122"/>
            </a:endParaRPr>
          </a:p>
          <a:p>
            <a:pPr algn="just"/>
            <a:r>
              <a:rPr lang="en-US" sz="2400" dirty="0" smtClean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(</a:t>
            </a:r>
            <a:r>
              <a:rPr lang="en-US" sz="2400" dirty="0" err="1" smtClean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chữ</a:t>
            </a:r>
            <a:r>
              <a:rPr lang="en-US" sz="2400" dirty="0" smtClean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cỡ</a:t>
            </a:r>
            <a:r>
              <a:rPr lang="en-US" sz="24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vừa</a:t>
            </a:r>
            <a:r>
              <a:rPr lang="en-US" sz="24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và</a:t>
            </a:r>
            <a:r>
              <a:rPr lang="en-US" sz="24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cỡ</a:t>
            </a:r>
            <a:r>
              <a:rPr lang="en-US" sz="24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nhỏ</a:t>
            </a:r>
            <a:r>
              <a:rPr lang="vi-VN" sz="2400" dirty="0">
                <a:solidFill>
                  <a:srgbClr val="00B0F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).</a:t>
            </a:r>
            <a:endParaRPr lang="en-US" sz="2400" dirty="0">
              <a:solidFill>
                <a:srgbClr val="00B0F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7539DC3-07F5-4091-A8F9-E223FCCA9A4A}"/>
              </a:ext>
            </a:extLst>
          </p:cNvPr>
          <p:cNvSpPr txBox="1"/>
          <p:nvPr/>
        </p:nvSpPr>
        <p:spPr>
          <a:xfrm>
            <a:off x="3704736" y="3933158"/>
            <a:ext cx="420982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400" dirty="0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- V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iết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câu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ứng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 smtClean="0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dụng</a:t>
            </a:r>
            <a:r>
              <a:rPr lang="en-US" sz="2400" dirty="0" smtClean="0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 smtClean="0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Anh</a:t>
            </a:r>
            <a:r>
              <a:rPr lang="en-US" sz="2400" dirty="0" smtClean="0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 smtClean="0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em</a:t>
            </a:r>
            <a:r>
              <a:rPr lang="en-US" sz="2400" dirty="0" smtClean="0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 smtClean="0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bốn</a:t>
            </a:r>
            <a:r>
              <a:rPr lang="en-US" sz="2400" dirty="0" smtClean="0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 smtClean="0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biển</a:t>
            </a:r>
            <a:r>
              <a:rPr lang="en-US" sz="2400" dirty="0" smtClean="0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 smtClean="0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cùng</a:t>
            </a:r>
            <a:r>
              <a:rPr lang="en-US" sz="2400" dirty="0" smtClean="0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 smtClean="0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chung</a:t>
            </a:r>
            <a:r>
              <a:rPr lang="en-US" sz="2400" dirty="0" smtClean="0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 smtClean="0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một</a:t>
            </a:r>
            <a:r>
              <a:rPr lang="en-US" sz="2400" dirty="0" smtClean="0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dirty="0" err="1" smtClean="0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nhà</a:t>
            </a:r>
            <a:r>
              <a:rPr lang="en-US" sz="2400" dirty="0" smtClean="0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.</a:t>
            </a:r>
            <a:endParaRPr lang="en-US" sz="2400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24" name="图片 3092" descr="PPT素材-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65064" y="2928292"/>
            <a:ext cx="4313681" cy="4109287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2079332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7C27E7-3EBB-44E4-B587-606D4BE648FB}"/>
              </a:ext>
            </a:extLst>
          </p:cNvPr>
          <p:cNvSpPr txBox="1"/>
          <p:nvPr/>
        </p:nvSpPr>
        <p:spPr>
          <a:xfrm>
            <a:off x="3490821" y="3167287"/>
            <a:ext cx="529501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 smtClean="0"/>
              <a:t>Viết</a:t>
            </a:r>
            <a:r>
              <a:rPr lang="en-US" sz="4800" dirty="0" smtClean="0"/>
              <a:t>: </a:t>
            </a:r>
            <a:r>
              <a:rPr lang="en-US" sz="4800" dirty="0" err="1" smtClean="0"/>
              <a:t>Chữ</a:t>
            </a:r>
            <a:r>
              <a:rPr lang="en-US" sz="4800" dirty="0" smtClean="0"/>
              <a:t> </a:t>
            </a:r>
            <a:r>
              <a:rPr lang="en-US" sz="4800" dirty="0" err="1" smtClean="0"/>
              <a:t>hoa</a:t>
            </a:r>
            <a:r>
              <a:rPr lang="en-US" sz="4800" dirty="0" smtClean="0"/>
              <a:t> </a:t>
            </a:r>
            <a:r>
              <a:rPr lang="en-US" sz="4800" b="1" dirty="0" smtClean="0">
                <a:latin typeface="HP001 4 hàng" panose="020B0603050302020204" pitchFamily="34" charset="0"/>
              </a:rPr>
              <a:t>F</a:t>
            </a:r>
            <a:endParaRPr lang="en-US" sz="4800" b="1" dirty="0">
              <a:latin typeface="UTM Avo" panose="02040603050506020204" pitchFamily="18" charset="0"/>
            </a:endParaRPr>
          </a:p>
          <a:p>
            <a:pPr algn="ctr"/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9072102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DD29761-914E-47E6-A55A-79CECE40385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1556" y="304800"/>
            <a:ext cx="2427111" cy="1862667"/>
          </a:xfrm>
          <a:prstGeom prst="ellipse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D7CC034-5F78-4DDF-A234-596AFEFF9586}"/>
              </a:ext>
            </a:extLst>
          </p:cNvPr>
          <p:cNvSpPr txBox="1"/>
          <p:nvPr/>
        </p:nvSpPr>
        <p:spPr>
          <a:xfrm>
            <a:off x="4467450" y="304800"/>
            <a:ext cx="56937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CHỮ HOA </a:t>
            </a:r>
            <a:r>
              <a:rPr lang="en-US" sz="6000" b="1" dirty="0">
                <a:solidFill>
                  <a:schemeClr val="accent2">
                    <a:lumMod val="75000"/>
                  </a:schemeClr>
                </a:solidFill>
                <a:latin typeface="HP001 4 hàng" panose="020B0603050302020204" pitchFamily="34" charset="0"/>
              </a:rPr>
              <a:t>F</a:t>
            </a:r>
            <a:endParaRPr lang="en-US" sz="4800" dirty="0">
              <a:solidFill>
                <a:schemeClr val="accent2">
                  <a:lumMod val="75000"/>
                </a:schemeClr>
              </a:solidFill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E455AFC-D6D9-4AAB-9D92-81478928397B}"/>
              </a:ext>
            </a:extLst>
          </p:cNvPr>
          <p:cNvSpPr txBox="1"/>
          <p:nvPr/>
        </p:nvSpPr>
        <p:spPr>
          <a:xfrm>
            <a:off x="3562716" y="1062700"/>
            <a:ext cx="5365827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Viết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chữ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hoa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 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F</a:t>
            </a:r>
            <a:endParaRPr lang="en-US" sz="32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5" name="Picture 2" descr="Lý thuyết tập viết: chữ hoa a (kiểu 2) tiếng việt 2">
            <a:extLst>
              <a:ext uri="{FF2B5EF4-FFF2-40B4-BE49-F238E27FC236}">
                <a16:creationId xmlns:a16="http://schemas.microsoft.com/office/drawing/2014/main" id="{40C031AC-C39D-4E90-A9C9-1453F47D61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-476"/>
          <a:stretch/>
        </p:blipFill>
        <p:spPr bwMode="auto">
          <a:xfrm>
            <a:off x="2363166" y="2421383"/>
            <a:ext cx="3882464" cy="400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3DF603B-7028-4DD7-BA55-977B52F36FB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294" t="24299" r="13067" b="22719"/>
          <a:stretch/>
        </p:blipFill>
        <p:spPr>
          <a:xfrm>
            <a:off x="7314322" y="2421384"/>
            <a:ext cx="3957648" cy="4082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891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6"/>
          <p:cNvSpPr/>
          <p:nvPr/>
        </p:nvSpPr>
        <p:spPr>
          <a:xfrm>
            <a:off x="860678" y="287359"/>
            <a:ext cx="11117178" cy="5763127"/>
          </a:xfrm>
          <a:prstGeom prst="roundRect">
            <a:avLst/>
          </a:prstGeom>
          <a:noFill/>
          <a:ln w="5715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1232" r="79141"/>
          <a:stretch>
            <a:fillRect/>
          </a:stretch>
        </p:blipFill>
        <p:spPr>
          <a:xfrm>
            <a:off x="-93717" y="2141621"/>
            <a:ext cx="2835382" cy="4972050"/>
          </a:xfrm>
          <a:prstGeom prst="rect">
            <a:avLst/>
          </a:prstGeom>
        </p:spPr>
      </p:pic>
      <p:pic>
        <p:nvPicPr>
          <p:cNvPr id="5" name="Picture 2" descr="Lý thuyết tập viết: chữ hoa a (kiểu 2) tiếng việt 2">
            <a:extLst>
              <a:ext uri="{FF2B5EF4-FFF2-40B4-BE49-F238E27FC236}">
                <a16:creationId xmlns:a16="http://schemas.microsoft.com/office/drawing/2014/main" id="{B1F16468-F51E-4602-B162-75FEBB7C44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-476"/>
          <a:stretch/>
        </p:blipFill>
        <p:spPr bwMode="auto">
          <a:xfrm>
            <a:off x="7448858" y="1283699"/>
            <a:ext cx="3882464" cy="400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11">
            <a:extLst>
              <a:ext uri="{FF2B5EF4-FFF2-40B4-BE49-F238E27FC236}">
                <a16:creationId xmlns:a16="http://schemas.microsoft.com/office/drawing/2014/main" id="{3600283D-545D-4576-96A9-3A06294E9F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1340" y="3747303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b) 3 </a:t>
            </a:r>
            <a:r>
              <a:rPr lang="en-US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nét</a:t>
            </a:r>
            <a:endParaRPr lang="en-US" sz="2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anose="020B0603050302020204" pitchFamily="34" charset="0"/>
            </a:endParaRPr>
          </a:p>
        </p:txBody>
      </p:sp>
      <p:sp>
        <p:nvSpPr>
          <p:cNvPr id="14" name="Text Box 9">
            <a:extLst>
              <a:ext uri="{FF2B5EF4-FFF2-40B4-BE49-F238E27FC236}">
                <a16:creationId xmlns:a16="http://schemas.microsoft.com/office/drawing/2014/main" id="{6DD90737-AD51-44E3-9D85-D54819E366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304" y="1605765"/>
            <a:ext cx="3667125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i="1" u="sng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Chọn</a:t>
            </a:r>
            <a:r>
              <a:rPr lang="en-US" sz="2800" b="1" i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ý </a:t>
            </a:r>
            <a:r>
              <a:rPr lang="en-US" sz="2800" b="1" i="1" u="sng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đúng</a:t>
            </a:r>
            <a:r>
              <a:rPr lang="en-US" sz="2800" b="1" i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2800" b="1" i="1" u="sng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nhất</a:t>
            </a:r>
            <a:r>
              <a:rPr lang="en-US" sz="2800" b="1" i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:</a:t>
            </a:r>
          </a:p>
        </p:txBody>
      </p:sp>
      <p:sp>
        <p:nvSpPr>
          <p:cNvPr id="15" name="Text Box 8">
            <a:extLst>
              <a:ext uri="{FF2B5EF4-FFF2-40B4-BE49-F238E27FC236}">
                <a16:creationId xmlns:a16="http://schemas.microsoft.com/office/drawing/2014/main" id="{51FCACCA-06B5-4223-8563-FD1E818993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53" y="2410628"/>
            <a:ext cx="5181600" cy="377796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 *Con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chữ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2800" b="1" dirty="0">
                <a:latin typeface="HP001 4 hàng" panose="020B0603050302020204" pitchFamily="34" charset="0"/>
              </a:rPr>
              <a:t>F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gồm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mấy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nét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?</a:t>
            </a:r>
          </a:p>
        </p:txBody>
      </p:sp>
      <p:sp>
        <p:nvSpPr>
          <p:cNvPr id="16" name="Oval 9">
            <a:extLst>
              <a:ext uri="{FF2B5EF4-FFF2-40B4-BE49-F238E27FC236}">
                <a16:creationId xmlns:a16="http://schemas.microsoft.com/office/drawing/2014/main" id="{7D28B1CB-6F23-4C46-A5BE-34D6E6DE41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4840" y="2955139"/>
            <a:ext cx="457200" cy="457200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>
              <a:ln>
                <a:noFill/>
              </a:ln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7" name="Text Box 10">
            <a:extLst>
              <a:ext uri="{FF2B5EF4-FFF2-40B4-BE49-F238E27FC236}">
                <a16:creationId xmlns:a16="http://schemas.microsoft.com/office/drawing/2014/main" id="{2434C1F2-9F19-4C55-AA57-729855E3D5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1665" y="3015465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a) 2 </a:t>
            </a:r>
            <a:r>
              <a:rPr lang="en-US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nét</a:t>
            </a:r>
            <a:endParaRPr lang="en-US" sz="2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anose="020B0603050302020204" pitchFamily="34" charset="0"/>
            </a:endParaRPr>
          </a:p>
        </p:txBody>
      </p:sp>
      <p:sp>
        <p:nvSpPr>
          <p:cNvPr id="18" name="Text Box 12">
            <a:extLst>
              <a:ext uri="{FF2B5EF4-FFF2-40B4-BE49-F238E27FC236}">
                <a16:creationId xmlns:a16="http://schemas.microsoft.com/office/drawing/2014/main" id="{0EDA5827-351C-4276-A019-FFDD90502B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9279" y="4323565"/>
            <a:ext cx="2024063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c)  4 </a:t>
            </a:r>
            <a:r>
              <a:rPr lang="en-US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nét</a:t>
            </a:r>
            <a:endParaRPr lang="en-US" sz="2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anose="020B06030503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3" dur="8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4" dur="8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8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80"/>
                            </p:stCondLst>
                            <p:childTnLst>
                              <p:par>
                                <p:cTn id="2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9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0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60"/>
                            </p:stCondLst>
                            <p:childTnLst>
                              <p:par>
                                <p:cTn id="3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5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6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/>
      <p:bldP spid="15" grpId="0"/>
      <p:bldP spid="16" grpId="0" animBg="1"/>
      <p:bldP spid="17" grpId="0" build="allAtOnce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/>
          <p:cNvSpPr/>
          <p:nvPr/>
        </p:nvSpPr>
        <p:spPr>
          <a:xfrm>
            <a:off x="3008960" y="0"/>
            <a:ext cx="6796887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9805848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266270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AFA7E0A-DE31-409D-9297-5C980AB69AC5}"/>
              </a:ext>
            </a:extLst>
          </p:cNvPr>
          <p:cNvSpPr txBox="1"/>
          <p:nvPr/>
        </p:nvSpPr>
        <p:spPr>
          <a:xfrm>
            <a:off x="3525713" y="-183982"/>
            <a:ext cx="60035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b="1" kern="0" dirty="0" err="1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Viết</a:t>
            </a:r>
            <a:r>
              <a:rPr lang="en-US" sz="2400" b="1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chữ</a:t>
            </a:r>
            <a:r>
              <a:rPr lang="en-US" sz="2400" b="1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hoa</a:t>
            </a:r>
            <a:r>
              <a:rPr lang="en-US" sz="2400" b="1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4000" b="1" kern="0" dirty="0">
                <a:solidFill>
                  <a:srgbClr val="FFAB40">
                    <a:lumMod val="50000"/>
                  </a:srgbClr>
                </a:solidFill>
                <a:latin typeface="HP001 4 hàng" panose="020B0603050302020204" pitchFamily="34" charset="0"/>
                <a:cs typeface="Arial"/>
                <a:sym typeface="Arial"/>
              </a:rPr>
              <a:t>F </a:t>
            </a:r>
            <a:r>
              <a:rPr lang="en-US" sz="2400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(</a:t>
            </a:r>
            <a:r>
              <a:rPr lang="vi-VN" sz="2400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cỡ nhỏ)</a:t>
            </a:r>
            <a:endParaRPr lang="en-US" sz="2400" b="1" kern="0" dirty="0">
              <a:solidFill>
                <a:srgbClr val="FFAB40">
                  <a:lumMod val="50000"/>
                </a:srgbClr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16" name="Chữ hoa A kiểu 2 cỡ nhỏ 2,5 ly">
            <a:hlinkClick r:id="" action="ppaction://media"/>
            <a:extLst>
              <a:ext uri="{FF2B5EF4-FFF2-40B4-BE49-F238E27FC236}">
                <a16:creationId xmlns:a16="http://schemas.microsoft.com/office/drawing/2014/main" id="{047A557D-5516-4787-92AA-198FCD1CEA1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745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19568" y="982133"/>
            <a:ext cx="9138366" cy="51403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6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ách viết chữ A hoa kiểu 2 cỡ vừa và cỡ nhỏ chuẩn theo chương trình mới.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67096" y="1014611"/>
            <a:ext cx="9494973" cy="5340922"/>
          </a:xfrm>
          <a:prstGeom prst="rect">
            <a:avLst/>
          </a:prstGeom>
        </p:spPr>
      </p:pic>
      <p:sp>
        <p:nvSpPr>
          <p:cNvPr id="3" name="矩形 92"/>
          <p:cNvSpPr/>
          <p:nvPr/>
        </p:nvSpPr>
        <p:spPr>
          <a:xfrm>
            <a:off x="2839142" y="223825"/>
            <a:ext cx="6796887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800" b="1" kern="0" dirty="0" err="1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Viết</a:t>
            </a:r>
            <a:r>
              <a:rPr lang="en-US" sz="2800" b="1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chữ</a:t>
            </a:r>
            <a:r>
              <a:rPr lang="en-US" sz="2800" b="1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hoa</a:t>
            </a:r>
            <a:r>
              <a:rPr lang="en-US" sz="2800" b="1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4400" b="1" kern="0" dirty="0">
                <a:solidFill>
                  <a:srgbClr val="FFAB40">
                    <a:lumMod val="50000"/>
                  </a:srgbClr>
                </a:solidFill>
                <a:latin typeface="HP001 4 hàng" panose="020B0603050302020204" pitchFamily="34" charset="0"/>
                <a:cs typeface="Arial"/>
                <a:sym typeface="Arial"/>
              </a:rPr>
              <a:t>F </a:t>
            </a:r>
            <a:r>
              <a:rPr lang="en-US" sz="2800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(</a:t>
            </a:r>
            <a:r>
              <a:rPr lang="vi-VN" sz="2800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cỡ </a:t>
            </a:r>
            <a:r>
              <a:rPr lang="en-US" sz="2800" kern="0" dirty="0" err="1" smtClean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vừa</a:t>
            </a:r>
            <a:r>
              <a:rPr lang="vi-VN" sz="2800" kern="0" dirty="0" smtClean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)</a:t>
            </a:r>
            <a:endParaRPr lang="en-US" sz="2800" b="1" kern="0" dirty="0">
              <a:solidFill>
                <a:srgbClr val="FFAB40">
                  <a:lumMod val="50000"/>
                </a:srgbClr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31971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047" y="290163"/>
            <a:ext cx="11261908" cy="1283002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7400" y="2425176"/>
            <a:ext cx="8563953" cy="2786913"/>
          </a:xfrm>
          <a:prstGeom prst="rect">
            <a:avLst/>
          </a:prstGeom>
        </p:spPr>
      </p:pic>
      <p:grpSp>
        <p:nvGrpSpPr>
          <p:cNvPr id="3" name="Group 4"/>
          <p:cNvGrpSpPr>
            <a:grpSpLocks noChangeAspect="1"/>
          </p:cNvGrpSpPr>
          <p:nvPr/>
        </p:nvGrpSpPr>
        <p:grpSpPr bwMode="auto">
          <a:xfrm>
            <a:off x="1892967" y="2593091"/>
            <a:ext cx="2337055" cy="2899878"/>
            <a:chOff x="1468" y="1728"/>
            <a:chExt cx="843" cy="1046"/>
          </a:xfrm>
          <a:solidFill>
            <a:srgbClr val="A77FC6"/>
          </a:solidFill>
        </p:grpSpPr>
        <p:sp>
          <p:nvSpPr>
            <p:cNvPr id="5" name="Freeform 5"/>
            <p:cNvSpPr/>
            <p:nvPr/>
          </p:nvSpPr>
          <p:spPr bwMode="auto">
            <a:xfrm>
              <a:off x="2154" y="1889"/>
              <a:ext cx="157" cy="169"/>
            </a:xfrm>
            <a:custGeom>
              <a:avLst/>
              <a:gdLst>
                <a:gd name="T0" fmla="*/ 38 w 39"/>
                <a:gd name="T1" fmla="*/ 3 h 42"/>
                <a:gd name="T2" fmla="*/ 39 w 39"/>
                <a:gd name="T3" fmla="*/ 9 h 42"/>
                <a:gd name="T4" fmla="*/ 31 w 39"/>
                <a:gd name="T5" fmla="*/ 31 h 42"/>
                <a:gd name="T6" fmla="*/ 23 w 39"/>
                <a:gd name="T7" fmla="*/ 42 h 42"/>
                <a:gd name="T8" fmla="*/ 21 w 39"/>
                <a:gd name="T9" fmla="*/ 39 h 42"/>
                <a:gd name="T10" fmla="*/ 22 w 39"/>
                <a:gd name="T11" fmla="*/ 37 h 42"/>
                <a:gd name="T12" fmla="*/ 27 w 39"/>
                <a:gd name="T13" fmla="*/ 29 h 42"/>
                <a:gd name="T14" fmla="*/ 36 w 39"/>
                <a:gd name="T15" fmla="*/ 10 h 42"/>
                <a:gd name="T16" fmla="*/ 36 w 39"/>
                <a:gd name="T17" fmla="*/ 9 h 42"/>
                <a:gd name="T18" fmla="*/ 35 w 39"/>
                <a:gd name="T19" fmla="*/ 5 h 42"/>
                <a:gd name="T20" fmla="*/ 30 w 39"/>
                <a:gd name="T21" fmla="*/ 3 h 42"/>
                <a:gd name="T22" fmla="*/ 30 w 39"/>
                <a:gd name="T23" fmla="*/ 3 h 42"/>
                <a:gd name="T24" fmla="*/ 12 w 39"/>
                <a:gd name="T25" fmla="*/ 10 h 42"/>
                <a:gd name="T26" fmla="*/ 4 w 39"/>
                <a:gd name="T27" fmla="*/ 15 h 42"/>
                <a:gd name="T28" fmla="*/ 3 w 39"/>
                <a:gd name="T29" fmla="*/ 16 h 42"/>
                <a:gd name="T30" fmla="*/ 0 w 39"/>
                <a:gd name="T31" fmla="*/ 14 h 42"/>
                <a:gd name="T32" fmla="*/ 10 w 39"/>
                <a:gd name="T33" fmla="*/ 7 h 42"/>
                <a:gd name="T34" fmla="*/ 30 w 39"/>
                <a:gd name="T35" fmla="*/ 0 h 42"/>
                <a:gd name="T36" fmla="*/ 30 w 39"/>
                <a:gd name="T37" fmla="*/ 0 h 42"/>
                <a:gd name="T38" fmla="*/ 38 w 39"/>
                <a:gd name="T39" fmla="*/ 3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9" h="42">
                  <a:moveTo>
                    <a:pt x="38" y="3"/>
                  </a:moveTo>
                  <a:cubicBezTo>
                    <a:pt x="39" y="5"/>
                    <a:pt x="39" y="7"/>
                    <a:pt x="39" y="9"/>
                  </a:cubicBezTo>
                  <a:cubicBezTo>
                    <a:pt x="39" y="16"/>
                    <a:pt x="35" y="25"/>
                    <a:pt x="31" y="31"/>
                  </a:cubicBezTo>
                  <a:cubicBezTo>
                    <a:pt x="27" y="36"/>
                    <a:pt x="24" y="40"/>
                    <a:pt x="23" y="42"/>
                  </a:cubicBezTo>
                  <a:cubicBezTo>
                    <a:pt x="22" y="41"/>
                    <a:pt x="21" y="40"/>
                    <a:pt x="21" y="39"/>
                  </a:cubicBezTo>
                  <a:cubicBezTo>
                    <a:pt x="21" y="38"/>
                    <a:pt x="21" y="38"/>
                    <a:pt x="22" y="37"/>
                  </a:cubicBezTo>
                  <a:cubicBezTo>
                    <a:pt x="23" y="35"/>
                    <a:pt x="25" y="32"/>
                    <a:pt x="27" y="29"/>
                  </a:cubicBezTo>
                  <a:cubicBezTo>
                    <a:pt x="32" y="23"/>
                    <a:pt x="36" y="15"/>
                    <a:pt x="36" y="10"/>
                  </a:cubicBezTo>
                  <a:cubicBezTo>
                    <a:pt x="36" y="10"/>
                    <a:pt x="36" y="9"/>
                    <a:pt x="36" y="9"/>
                  </a:cubicBezTo>
                  <a:cubicBezTo>
                    <a:pt x="36" y="8"/>
                    <a:pt x="35" y="6"/>
                    <a:pt x="35" y="5"/>
                  </a:cubicBezTo>
                  <a:cubicBezTo>
                    <a:pt x="34" y="4"/>
                    <a:pt x="32" y="3"/>
                    <a:pt x="30" y="3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5" y="3"/>
                    <a:pt x="18" y="7"/>
                    <a:pt x="12" y="10"/>
                  </a:cubicBezTo>
                  <a:cubicBezTo>
                    <a:pt x="9" y="12"/>
                    <a:pt x="6" y="14"/>
                    <a:pt x="4" y="15"/>
                  </a:cubicBezTo>
                  <a:cubicBezTo>
                    <a:pt x="4" y="16"/>
                    <a:pt x="3" y="16"/>
                    <a:pt x="3" y="16"/>
                  </a:cubicBezTo>
                  <a:cubicBezTo>
                    <a:pt x="2" y="15"/>
                    <a:pt x="1" y="14"/>
                    <a:pt x="0" y="14"/>
                  </a:cubicBezTo>
                  <a:cubicBezTo>
                    <a:pt x="2" y="12"/>
                    <a:pt x="5" y="10"/>
                    <a:pt x="10" y="7"/>
                  </a:cubicBezTo>
                  <a:cubicBezTo>
                    <a:pt x="16" y="3"/>
                    <a:pt x="24" y="0"/>
                    <a:pt x="30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3" y="0"/>
                    <a:pt x="36" y="1"/>
                    <a:pt x="38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" name="Freeform 6"/>
            <p:cNvSpPr/>
            <p:nvPr/>
          </p:nvSpPr>
          <p:spPr bwMode="auto">
            <a:xfrm>
              <a:off x="2081" y="2058"/>
              <a:ext cx="214" cy="382"/>
            </a:xfrm>
            <a:custGeom>
              <a:avLst/>
              <a:gdLst>
                <a:gd name="T0" fmla="*/ 53 w 53"/>
                <a:gd name="T1" fmla="*/ 41 h 95"/>
                <a:gd name="T2" fmla="*/ 53 w 53"/>
                <a:gd name="T3" fmla="*/ 41 h 95"/>
                <a:gd name="T4" fmla="*/ 3 w 53"/>
                <a:gd name="T5" fmla="*/ 95 h 95"/>
                <a:gd name="T6" fmla="*/ 2 w 53"/>
                <a:gd name="T7" fmla="*/ 93 h 95"/>
                <a:gd name="T8" fmla="*/ 1 w 53"/>
                <a:gd name="T9" fmla="*/ 92 h 95"/>
                <a:gd name="T10" fmla="*/ 0 w 53"/>
                <a:gd name="T11" fmla="*/ 92 h 95"/>
                <a:gd name="T12" fmla="*/ 0 w 53"/>
                <a:gd name="T13" fmla="*/ 92 h 95"/>
                <a:gd name="T14" fmla="*/ 33 w 53"/>
                <a:gd name="T15" fmla="*/ 77 h 95"/>
                <a:gd name="T16" fmla="*/ 49 w 53"/>
                <a:gd name="T17" fmla="*/ 41 h 95"/>
                <a:gd name="T18" fmla="*/ 45 w 53"/>
                <a:gd name="T19" fmla="*/ 16 h 95"/>
                <a:gd name="T20" fmla="*/ 37 w 53"/>
                <a:gd name="T21" fmla="*/ 1 h 95"/>
                <a:gd name="T22" fmla="*/ 37 w 53"/>
                <a:gd name="T23" fmla="*/ 1 h 95"/>
                <a:gd name="T24" fmla="*/ 39 w 53"/>
                <a:gd name="T25" fmla="*/ 2 h 95"/>
                <a:gd name="T26" fmla="*/ 40 w 53"/>
                <a:gd name="T27" fmla="*/ 1 h 95"/>
                <a:gd name="T28" fmla="*/ 41 w 53"/>
                <a:gd name="T29" fmla="*/ 0 h 95"/>
                <a:gd name="T30" fmla="*/ 48 w 53"/>
                <a:gd name="T31" fmla="*/ 15 h 95"/>
                <a:gd name="T32" fmla="*/ 53 w 53"/>
                <a:gd name="T33" fmla="*/ 41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3" h="95">
                  <a:moveTo>
                    <a:pt x="53" y="41"/>
                  </a:moveTo>
                  <a:cubicBezTo>
                    <a:pt x="53" y="41"/>
                    <a:pt x="53" y="41"/>
                    <a:pt x="53" y="41"/>
                  </a:cubicBezTo>
                  <a:cubicBezTo>
                    <a:pt x="53" y="65"/>
                    <a:pt x="39" y="86"/>
                    <a:pt x="3" y="95"/>
                  </a:cubicBezTo>
                  <a:cubicBezTo>
                    <a:pt x="3" y="94"/>
                    <a:pt x="2" y="93"/>
                    <a:pt x="2" y="93"/>
                  </a:cubicBezTo>
                  <a:cubicBezTo>
                    <a:pt x="2" y="92"/>
                    <a:pt x="1" y="92"/>
                    <a:pt x="1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14" y="88"/>
                    <a:pt x="25" y="83"/>
                    <a:pt x="33" y="77"/>
                  </a:cubicBezTo>
                  <a:cubicBezTo>
                    <a:pt x="45" y="67"/>
                    <a:pt x="49" y="55"/>
                    <a:pt x="49" y="41"/>
                  </a:cubicBezTo>
                  <a:cubicBezTo>
                    <a:pt x="49" y="33"/>
                    <a:pt x="48" y="25"/>
                    <a:pt x="45" y="16"/>
                  </a:cubicBezTo>
                  <a:cubicBezTo>
                    <a:pt x="43" y="11"/>
                    <a:pt x="40" y="6"/>
                    <a:pt x="37" y="1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8" y="1"/>
                    <a:pt x="38" y="2"/>
                    <a:pt x="39" y="2"/>
                  </a:cubicBezTo>
                  <a:cubicBezTo>
                    <a:pt x="39" y="2"/>
                    <a:pt x="40" y="1"/>
                    <a:pt x="40" y="1"/>
                  </a:cubicBezTo>
                  <a:cubicBezTo>
                    <a:pt x="40" y="1"/>
                    <a:pt x="40" y="1"/>
                    <a:pt x="41" y="0"/>
                  </a:cubicBezTo>
                  <a:cubicBezTo>
                    <a:pt x="44" y="5"/>
                    <a:pt x="46" y="10"/>
                    <a:pt x="48" y="15"/>
                  </a:cubicBezTo>
                  <a:cubicBezTo>
                    <a:pt x="51" y="24"/>
                    <a:pt x="53" y="33"/>
                    <a:pt x="53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" name="Freeform 7"/>
            <p:cNvSpPr/>
            <p:nvPr/>
          </p:nvSpPr>
          <p:spPr bwMode="auto">
            <a:xfrm>
              <a:off x="2057" y="2179"/>
              <a:ext cx="210" cy="24"/>
            </a:xfrm>
            <a:custGeom>
              <a:avLst/>
              <a:gdLst>
                <a:gd name="T0" fmla="*/ 52 w 52"/>
                <a:gd name="T1" fmla="*/ 4 h 6"/>
                <a:gd name="T2" fmla="*/ 52 w 52"/>
                <a:gd name="T3" fmla="*/ 5 h 6"/>
                <a:gd name="T4" fmla="*/ 50 w 52"/>
                <a:gd name="T5" fmla="*/ 6 h 6"/>
                <a:gd name="T6" fmla="*/ 50 w 52"/>
                <a:gd name="T7" fmla="*/ 6 h 6"/>
                <a:gd name="T8" fmla="*/ 29 w 52"/>
                <a:gd name="T9" fmla="*/ 4 h 6"/>
                <a:gd name="T10" fmla="*/ 28 w 52"/>
                <a:gd name="T11" fmla="*/ 4 h 6"/>
                <a:gd name="T12" fmla="*/ 2 w 52"/>
                <a:gd name="T13" fmla="*/ 6 h 6"/>
                <a:gd name="T14" fmla="*/ 2 w 52"/>
                <a:gd name="T15" fmla="*/ 6 h 6"/>
                <a:gd name="T16" fmla="*/ 0 w 52"/>
                <a:gd name="T17" fmla="*/ 5 h 6"/>
                <a:gd name="T18" fmla="*/ 0 w 52"/>
                <a:gd name="T19" fmla="*/ 4 h 6"/>
                <a:gd name="T20" fmla="*/ 1 w 52"/>
                <a:gd name="T21" fmla="*/ 2 h 6"/>
                <a:gd name="T22" fmla="*/ 10 w 52"/>
                <a:gd name="T23" fmla="*/ 1 h 6"/>
                <a:gd name="T24" fmla="*/ 29 w 52"/>
                <a:gd name="T25" fmla="*/ 0 h 6"/>
                <a:gd name="T26" fmla="*/ 51 w 52"/>
                <a:gd name="T27" fmla="*/ 2 h 6"/>
                <a:gd name="T28" fmla="*/ 52 w 52"/>
                <a:gd name="T29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2" h="6">
                  <a:moveTo>
                    <a:pt x="52" y="4"/>
                  </a:moveTo>
                  <a:cubicBezTo>
                    <a:pt x="52" y="4"/>
                    <a:pt x="52" y="5"/>
                    <a:pt x="52" y="5"/>
                  </a:cubicBezTo>
                  <a:cubicBezTo>
                    <a:pt x="52" y="6"/>
                    <a:pt x="51" y="6"/>
                    <a:pt x="50" y="6"/>
                  </a:cubicBezTo>
                  <a:cubicBezTo>
                    <a:pt x="50" y="6"/>
                    <a:pt x="50" y="6"/>
                    <a:pt x="50" y="6"/>
                  </a:cubicBezTo>
                  <a:cubicBezTo>
                    <a:pt x="43" y="5"/>
                    <a:pt x="36" y="4"/>
                    <a:pt x="29" y="4"/>
                  </a:cubicBezTo>
                  <a:cubicBezTo>
                    <a:pt x="29" y="4"/>
                    <a:pt x="28" y="4"/>
                    <a:pt x="28" y="4"/>
                  </a:cubicBezTo>
                  <a:cubicBezTo>
                    <a:pt x="14" y="4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0" y="6"/>
                    <a:pt x="0" y="5"/>
                  </a:cubicBezTo>
                  <a:cubicBezTo>
                    <a:pt x="0" y="5"/>
                    <a:pt x="0" y="4"/>
                    <a:pt x="0" y="4"/>
                  </a:cubicBezTo>
                  <a:cubicBezTo>
                    <a:pt x="0" y="3"/>
                    <a:pt x="0" y="3"/>
                    <a:pt x="1" y="2"/>
                  </a:cubicBezTo>
                  <a:cubicBezTo>
                    <a:pt x="1" y="2"/>
                    <a:pt x="5" y="2"/>
                    <a:pt x="10" y="1"/>
                  </a:cubicBezTo>
                  <a:cubicBezTo>
                    <a:pt x="15" y="1"/>
                    <a:pt x="21" y="0"/>
                    <a:pt x="29" y="0"/>
                  </a:cubicBezTo>
                  <a:cubicBezTo>
                    <a:pt x="36" y="0"/>
                    <a:pt x="44" y="1"/>
                    <a:pt x="51" y="2"/>
                  </a:cubicBezTo>
                  <a:cubicBezTo>
                    <a:pt x="51" y="3"/>
                    <a:pt x="52" y="3"/>
                    <a:pt x="5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" name="Freeform 8"/>
            <p:cNvSpPr/>
            <p:nvPr/>
          </p:nvSpPr>
          <p:spPr bwMode="auto">
            <a:xfrm>
              <a:off x="2069" y="2223"/>
              <a:ext cx="185" cy="20"/>
            </a:xfrm>
            <a:custGeom>
              <a:avLst/>
              <a:gdLst>
                <a:gd name="T0" fmla="*/ 46 w 46"/>
                <a:gd name="T1" fmla="*/ 3 h 5"/>
                <a:gd name="T2" fmla="*/ 46 w 46"/>
                <a:gd name="T3" fmla="*/ 3 h 5"/>
                <a:gd name="T4" fmla="*/ 44 w 46"/>
                <a:gd name="T5" fmla="*/ 5 h 5"/>
                <a:gd name="T6" fmla="*/ 44 w 46"/>
                <a:gd name="T7" fmla="*/ 5 h 5"/>
                <a:gd name="T8" fmla="*/ 2 w 46"/>
                <a:gd name="T9" fmla="*/ 4 h 5"/>
                <a:gd name="T10" fmla="*/ 0 w 46"/>
                <a:gd name="T11" fmla="*/ 2 h 5"/>
                <a:gd name="T12" fmla="*/ 2 w 46"/>
                <a:gd name="T13" fmla="*/ 0 h 5"/>
                <a:gd name="T14" fmla="*/ 32 w 46"/>
                <a:gd name="T15" fmla="*/ 0 h 5"/>
                <a:gd name="T16" fmla="*/ 45 w 46"/>
                <a:gd name="T17" fmla="*/ 1 h 5"/>
                <a:gd name="T18" fmla="*/ 46 w 46"/>
                <a:gd name="T1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6" h="5">
                  <a:moveTo>
                    <a:pt x="46" y="3"/>
                  </a:moveTo>
                  <a:cubicBezTo>
                    <a:pt x="46" y="3"/>
                    <a:pt x="46" y="3"/>
                    <a:pt x="46" y="3"/>
                  </a:cubicBezTo>
                  <a:cubicBezTo>
                    <a:pt x="46" y="4"/>
                    <a:pt x="45" y="5"/>
                    <a:pt x="44" y="5"/>
                  </a:cubicBezTo>
                  <a:cubicBezTo>
                    <a:pt x="44" y="5"/>
                    <a:pt x="44" y="5"/>
                    <a:pt x="44" y="5"/>
                  </a:cubicBezTo>
                  <a:cubicBezTo>
                    <a:pt x="44" y="5"/>
                    <a:pt x="25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13" y="0"/>
                    <a:pt x="24" y="0"/>
                    <a:pt x="32" y="0"/>
                  </a:cubicBezTo>
                  <a:cubicBezTo>
                    <a:pt x="40" y="1"/>
                    <a:pt x="45" y="1"/>
                    <a:pt x="45" y="1"/>
                  </a:cubicBezTo>
                  <a:cubicBezTo>
                    <a:pt x="46" y="1"/>
                    <a:pt x="46" y="2"/>
                    <a:pt x="46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" name="Freeform 9"/>
            <p:cNvSpPr/>
            <p:nvPr/>
          </p:nvSpPr>
          <p:spPr bwMode="auto">
            <a:xfrm>
              <a:off x="2230" y="2046"/>
              <a:ext cx="16" cy="20"/>
            </a:xfrm>
            <a:custGeom>
              <a:avLst/>
              <a:gdLst>
                <a:gd name="T0" fmla="*/ 2 w 4"/>
                <a:gd name="T1" fmla="*/ 0 h 5"/>
                <a:gd name="T2" fmla="*/ 4 w 4"/>
                <a:gd name="T3" fmla="*/ 3 h 5"/>
                <a:gd name="T4" fmla="*/ 3 w 4"/>
                <a:gd name="T5" fmla="*/ 4 h 5"/>
                <a:gd name="T6" fmla="*/ 2 w 4"/>
                <a:gd name="T7" fmla="*/ 5 h 5"/>
                <a:gd name="T8" fmla="*/ 0 w 4"/>
                <a:gd name="T9" fmla="*/ 4 h 5"/>
                <a:gd name="T10" fmla="*/ 0 w 4"/>
                <a:gd name="T11" fmla="*/ 4 h 5"/>
                <a:gd name="T12" fmla="*/ 0 w 4"/>
                <a:gd name="T13" fmla="*/ 3 h 5"/>
                <a:gd name="T14" fmla="*/ 0 w 4"/>
                <a:gd name="T15" fmla="*/ 2 h 5"/>
                <a:gd name="T16" fmla="*/ 2 w 4"/>
                <a:gd name="T1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" h="5">
                  <a:moveTo>
                    <a:pt x="2" y="0"/>
                  </a:moveTo>
                  <a:cubicBezTo>
                    <a:pt x="2" y="1"/>
                    <a:pt x="3" y="2"/>
                    <a:pt x="4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5"/>
                    <a:pt x="2" y="5"/>
                  </a:cubicBezTo>
                  <a:cubicBezTo>
                    <a:pt x="1" y="5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2"/>
                    <a:pt x="1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" name="Freeform 10"/>
            <p:cNvSpPr/>
            <p:nvPr/>
          </p:nvSpPr>
          <p:spPr bwMode="auto">
            <a:xfrm>
              <a:off x="2150" y="1953"/>
              <a:ext cx="88" cy="105"/>
            </a:xfrm>
            <a:custGeom>
              <a:avLst/>
              <a:gdLst>
                <a:gd name="T0" fmla="*/ 22 w 22"/>
                <a:gd name="T1" fmla="*/ 23 h 26"/>
                <a:gd name="T2" fmla="*/ 20 w 22"/>
                <a:gd name="T3" fmla="*/ 25 h 26"/>
                <a:gd name="T4" fmla="*/ 20 w 22"/>
                <a:gd name="T5" fmla="*/ 26 h 26"/>
                <a:gd name="T6" fmla="*/ 0 w 22"/>
                <a:gd name="T7" fmla="*/ 2 h 26"/>
                <a:gd name="T8" fmla="*/ 1 w 22"/>
                <a:gd name="T9" fmla="*/ 2 h 26"/>
                <a:gd name="T10" fmla="*/ 2 w 22"/>
                <a:gd name="T11" fmla="*/ 2 h 26"/>
                <a:gd name="T12" fmla="*/ 4 w 22"/>
                <a:gd name="T13" fmla="*/ 0 h 26"/>
                <a:gd name="T14" fmla="*/ 22 w 22"/>
                <a:gd name="T15" fmla="*/ 2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" h="26">
                  <a:moveTo>
                    <a:pt x="22" y="23"/>
                  </a:moveTo>
                  <a:cubicBezTo>
                    <a:pt x="21" y="24"/>
                    <a:pt x="20" y="25"/>
                    <a:pt x="20" y="25"/>
                  </a:cubicBezTo>
                  <a:cubicBezTo>
                    <a:pt x="20" y="25"/>
                    <a:pt x="20" y="26"/>
                    <a:pt x="20" y="26"/>
                  </a:cubicBezTo>
                  <a:cubicBezTo>
                    <a:pt x="14" y="17"/>
                    <a:pt x="8" y="9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2" y="2"/>
                    <a:pt x="2" y="2"/>
                  </a:cubicBezTo>
                  <a:cubicBezTo>
                    <a:pt x="2" y="2"/>
                    <a:pt x="3" y="1"/>
                    <a:pt x="4" y="0"/>
                  </a:cubicBezTo>
                  <a:cubicBezTo>
                    <a:pt x="11" y="7"/>
                    <a:pt x="17" y="15"/>
                    <a:pt x="22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3" name="Freeform 11"/>
            <p:cNvSpPr/>
            <p:nvPr/>
          </p:nvSpPr>
          <p:spPr bwMode="auto">
            <a:xfrm>
              <a:off x="2069" y="2247"/>
              <a:ext cx="153" cy="64"/>
            </a:xfrm>
            <a:custGeom>
              <a:avLst/>
              <a:gdLst>
                <a:gd name="T0" fmla="*/ 37 w 38"/>
                <a:gd name="T1" fmla="*/ 13 h 16"/>
                <a:gd name="T2" fmla="*/ 38 w 38"/>
                <a:gd name="T3" fmla="*/ 15 h 16"/>
                <a:gd name="T4" fmla="*/ 36 w 38"/>
                <a:gd name="T5" fmla="*/ 16 h 16"/>
                <a:gd name="T6" fmla="*/ 35 w 38"/>
                <a:gd name="T7" fmla="*/ 16 h 16"/>
                <a:gd name="T8" fmla="*/ 25 w 38"/>
                <a:gd name="T9" fmla="*/ 10 h 16"/>
                <a:gd name="T10" fmla="*/ 5 w 38"/>
                <a:gd name="T11" fmla="*/ 4 h 16"/>
                <a:gd name="T12" fmla="*/ 4 w 38"/>
                <a:gd name="T13" fmla="*/ 4 h 16"/>
                <a:gd name="T14" fmla="*/ 2 w 38"/>
                <a:gd name="T15" fmla="*/ 4 h 16"/>
                <a:gd name="T16" fmla="*/ 2 w 38"/>
                <a:gd name="T17" fmla="*/ 4 h 16"/>
                <a:gd name="T18" fmla="*/ 0 w 38"/>
                <a:gd name="T19" fmla="*/ 3 h 16"/>
                <a:gd name="T20" fmla="*/ 0 w 38"/>
                <a:gd name="T21" fmla="*/ 2 h 16"/>
                <a:gd name="T22" fmla="*/ 1 w 38"/>
                <a:gd name="T23" fmla="*/ 1 h 16"/>
                <a:gd name="T24" fmla="*/ 4 w 38"/>
                <a:gd name="T25" fmla="*/ 0 h 16"/>
                <a:gd name="T26" fmla="*/ 26 w 38"/>
                <a:gd name="T27" fmla="*/ 6 h 16"/>
                <a:gd name="T28" fmla="*/ 37 w 38"/>
                <a:gd name="T29" fmla="*/ 1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" h="16">
                  <a:moveTo>
                    <a:pt x="37" y="13"/>
                  </a:moveTo>
                  <a:cubicBezTo>
                    <a:pt x="38" y="13"/>
                    <a:pt x="38" y="14"/>
                    <a:pt x="38" y="15"/>
                  </a:cubicBezTo>
                  <a:cubicBezTo>
                    <a:pt x="37" y="16"/>
                    <a:pt x="37" y="16"/>
                    <a:pt x="36" y="16"/>
                  </a:cubicBezTo>
                  <a:cubicBezTo>
                    <a:pt x="36" y="16"/>
                    <a:pt x="35" y="16"/>
                    <a:pt x="35" y="16"/>
                  </a:cubicBezTo>
                  <a:cubicBezTo>
                    <a:pt x="35" y="16"/>
                    <a:pt x="31" y="13"/>
                    <a:pt x="25" y="10"/>
                  </a:cubicBezTo>
                  <a:cubicBezTo>
                    <a:pt x="19" y="7"/>
                    <a:pt x="11" y="4"/>
                    <a:pt x="5" y="4"/>
                  </a:cubicBezTo>
                  <a:cubicBezTo>
                    <a:pt x="5" y="4"/>
                    <a:pt x="5" y="4"/>
                    <a:pt x="4" y="4"/>
                  </a:cubicBezTo>
                  <a:cubicBezTo>
                    <a:pt x="4" y="4"/>
                    <a:pt x="3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4"/>
                    <a:pt x="0" y="3"/>
                  </a:cubicBezTo>
                  <a:cubicBezTo>
                    <a:pt x="0" y="3"/>
                    <a:pt x="0" y="3"/>
                    <a:pt x="0" y="2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2" y="0"/>
                    <a:pt x="3" y="0"/>
                    <a:pt x="4" y="0"/>
                  </a:cubicBezTo>
                  <a:cubicBezTo>
                    <a:pt x="12" y="0"/>
                    <a:pt x="20" y="3"/>
                    <a:pt x="26" y="6"/>
                  </a:cubicBezTo>
                  <a:cubicBezTo>
                    <a:pt x="33" y="10"/>
                    <a:pt x="37" y="13"/>
                    <a:pt x="37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" name="Freeform 12"/>
            <p:cNvSpPr/>
            <p:nvPr/>
          </p:nvSpPr>
          <p:spPr bwMode="auto">
            <a:xfrm>
              <a:off x="2146" y="1945"/>
              <a:ext cx="20" cy="16"/>
            </a:xfrm>
            <a:custGeom>
              <a:avLst/>
              <a:gdLst>
                <a:gd name="T0" fmla="*/ 5 w 5"/>
                <a:gd name="T1" fmla="*/ 2 h 4"/>
                <a:gd name="T2" fmla="*/ 3 w 5"/>
                <a:gd name="T3" fmla="*/ 4 h 4"/>
                <a:gd name="T4" fmla="*/ 2 w 5"/>
                <a:gd name="T5" fmla="*/ 4 h 4"/>
                <a:gd name="T6" fmla="*/ 1 w 5"/>
                <a:gd name="T7" fmla="*/ 4 h 4"/>
                <a:gd name="T8" fmla="*/ 0 w 5"/>
                <a:gd name="T9" fmla="*/ 3 h 4"/>
                <a:gd name="T10" fmla="*/ 0 w 5"/>
                <a:gd name="T11" fmla="*/ 2 h 4"/>
                <a:gd name="T12" fmla="*/ 1 w 5"/>
                <a:gd name="T13" fmla="*/ 1 h 4"/>
                <a:gd name="T14" fmla="*/ 2 w 5"/>
                <a:gd name="T15" fmla="*/ 0 h 4"/>
                <a:gd name="T16" fmla="*/ 5 w 5"/>
                <a:gd name="T17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" h="4">
                  <a:moveTo>
                    <a:pt x="5" y="2"/>
                  </a:moveTo>
                  <a:cubicBezTo>
                    <a:pt x="4" y="3"/>
                    <a:pt x="3" y="4"/>
                    <a:pt x="3" y="4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3"/>
                    <a:pt x="0" y="3"/>
                    <a:pt x="0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1"/>
                    <a:pt x="1" y="0"/>
                    <a:pt x="2" y="0"/>
                  </a:cubicBezTo>
                  <a:cubicBezTo>
                    <a:pt x="3" y="0"/>
                    <a:pt x="4" y="1"/>
                    <a:pt x="5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" name="Freeform 13"/>
            <p:cNvSpPr/>
            <p:nvPr/>
          </p:nvSpPr>
          <p:spPr bwMode="auto">
            <a:xfrm>
              <a:off x="1988" y="2082"/>
              <a:ext cx="166" cy="64"/>
            </a:xfrm>
            <a:custGeom>
              <a:avLst/>
              <a:gdLst>
                <a:gd name="T0" fmla="*/ 41 w 41"/>
                <a:gd name="T1" fmla="*/ 2 h 16"/>
                <a:gd name="T2" fmla="*/ 41 w 41"/>
                <a:gd name="T3" fmla="*/ 4 h 16"/>
                <a:gd name="T4" fmla="*/ 41 w 41"/>
                <a:gd name="T5" fmla="*/ 5 h 16"/>
                <a:gd name="T6" fmla="*/ 35 w 41"/>
                <a:gd name="T7" fmla="*/ 11 h 16"/>
                <a:gd name="T8" fmla="*/ 20 w 41"/>
                <a:gd name="T9" fmla="*/ 16 h 16"/>
                <a:gd name="T10" fmla="*/ 20 w 41"/>
                <a:gd name="T11" fmla="*/ 16 h 16"/>
                <a:gd name="T12" fmla="*/ 10 w 41"/>
                <a:gd name="T13" fmla="*/ 13 h 16"/>
                <a:gd name="T14" fmla="*/ 0 w 41"/>
                <a:gd name="T15" fmla="*/ 3 h 16"/>
                <a:gd name="T16" fmla="*/ 1 w 41"/>
                <a:gd name="T17" fmla="*/ 0 h 16"/>
                <a:gd name="T18" fmla="*/ 2 w 41"/>
                <a:gd name="T19" fmla="*/ 0 h 16"/>
                <a:gd name="T20" fmla="*/ 4 w 41"/>
                <a:gd name="T21" fmla="*/ 1 h 16"/>
                <a:gd name="T22" fmla="*/ 12 w 41"/>
                <a:gd name="T23" fmla="*/ 10 h 16"/>
                <a:gd name="T24" fmla="*/ 20 w 41"/>
                <a:gd name="T25" fmla="*/ 12 h 16"/>
                <a:gd name="T26" fmla="*/ 21 w 41"/>
                <a:gd name="T27" fmla="*/ 12 h 16"/>
                <a:gd name="T28" fmla="*/ 38 w 41"/>
                <a:gd name="T29" fmla="*/ 2 h 16"/>
                <a:gd name="T30" fmla="*/ 39 w 41"/>
                <a:gd name="T31" fmla="*/ 2 h 16"/>
                <a:gd name="T32" fmla="*/ 41 w 41"/>
                <a:gd name="T33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1" h="16">
                  <a:moveTo>
                    <a:pt x="41" y="2"/>
                  </a:moveTo>
                  <a:cubicBezTo>
                    <a:pt x="41" y="3"/>
                    <a:pt x="41" y="3"/>
                    <a:pt x="41" y="4"/>
                  </a:cubicBezTo>
                  <a:cubicBezTo>
                    <a:pt x="41" y="4"/>
                    <a:pt x="41" y="5"/>
                    <a:pt x="41" y="5"/>
                  </a:cubicBezTo>
                  <a:cubicBezTo>
                    <a:pt x="40" y="5"/>
                    <a:pt x="38" y="8"/>
                    <a:pt x="35" y="11"/>
                  </a:cubicBezTo>
                  <a:cubicBezTo>
                    <a:pt x="31" y="13"/>
                    <a:pt x="26" y="16"/>
                    <a:pt x="20" y="16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17" y="16"/>
                    <a:pt x="14" y="15"/>
                    <a:pt x="10" y="13"/>
                  </a:cubicBezTo>
                  <a:cubicBezTo>
                    <a:pt x="7" y="11"/>
                    <a:pt x="4" y="8"/>
                    <a:pt x="0" y="3"/>
                  </a:cubicBezTo>
                  <a:cubicBezTo>
                    <a:pt x="0" y="2"/>
                    <a:pt x="0" y="1"/>
                    <a:pt x="1" y="0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3" y="0"/>
                    <a:pt x="3" y="0"/>
                    <a:pt x="4" y="1"/>
                  </a:cubicBezTo>
                  <a:cubicBezTo>
                    <a:pt x="7" y="5"/>
                    <a:pt x="10" y="8"/>
                    <a:pt x="12" y="10"/>
                  </a:cubicBezTo>
                  <a:cubicBezTo>
                    <a:pt x="15" y="11"/>
                    <a:pt x="18" y="12"/>
                    <a:pt x="20" y="12"/>
                  </a:cubicBezTo>
                  <a:cubicBezTo>
                    <a:pt x="20" y="12"/>
                    <a:pt x="21" y="12"/>
                    <a:pt x="21" y="12"/>
                  </a:cubicBezTo>
                  <a:cubicBezTo>
                    <a:pt x="30" y="12"/>
                    <a:pt x="37" y="3"/>
                    <a:pt x="38" y="2"/>
                  </a:cubicBezTo>
                  <a:cubicBezTo>
                    <a:pt x="39" y="2"/>
                    <a:pt x="39" y="2"/>
                    <a:pt x="39" y="2"/>
                  </a:cubicBezTo>
                  <a:cubicBezTo>
                    <a:pt x="40" y="2"/>
                    <a:pt x="40" y="2"/>
                    <a:pt x="41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" name="Freeform 14"/>
            <p:cNvSpPr/>
            <p:nvPr/>
          </p:nvSpPr>
          <p:spPr bwMode="auto">
            <a:xfrm>
              <a:off x="1980" y="1849"/>
              <a:ext cx="174" cy="108"/>
            </a:xfrm>
            <a:custGeom>
              <a:avLst/>
              <a:gdLst>
                <a:gd name="T0" fmla="*/ 43 w 43"/>
                <a:gd name="T1" fmla="*/ 24 h 27"/>
                <a:gd name="T2" fmla="*/ 42 w 43"/>
                <a:gd name="T3" fmla="*/ 25 h 27"/>
                <a:gd name="T4" fmla="*/ 41 w 43"/>
                <a:gd name="T5" fmla="*/ 26 h 27"/>
                <a:gd name="T6" fmla="*/ 41 w 43"/>
                <a:gd name="T7" fmla="*/ 27 h 27"/>
                <a:gd name="T8" fmla="*/ 1 w 43"/>
                <a:gd name="T9" fmla="*/ 4 h 27"/>
                <a:gd name="T10" fmla="*/ 0 w 43"/>
                <a:gd name="T11" fmla="*/ 0 h 27"/>
                <a:gd name="T12" fmla="*/ 43 w 43"/>
                <a:gd name="T13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27">
                  <a:moveTo>
                    <a:pt x="43" y="24"/>
                  </a:moveTo>
                  <a:cubicBezTo>
                    <a:pt x="42" y="24"/>
                    <a:pt x="42" y="25"/>
                    <a:pt x="42" y="25"/>
                  </a:cubicBezTo>
                  <a:cubicBezTo>
                    <a:pt x="41" y="25"/>
                    <a:pt x="41" y="25"/>
                    <a:pt x="41" y="26"/>
                  </a:cubicBezTo>
                  <a:cubicBezTo>
                    <a:pt x="41" y="26"/>
                    <a:pt x="41" y="27"/>
                    <a:pt x="41" y="27"/>
                  </a:cubicBezTo>
                  <a:cubicBezTo>
                    <a:pt x="29" y="16"/>
                    <a:pt x="15" y="8"/>
                    <a:pt x="1" y="4"/>
                  </a:cubicBezTo>
                  <a:cubicBezTo>
                    <a:pt x="1" y="2"/>
                    <a:pt x="0" y="1"/>
                    <a:pt x="0" y="0"/>
                  </a:cubicBezTo>
                  <a:cubicBezTo>
                    <a:pt x="15" y="3"/>
                    <a:pt x="30" y="12"/>
                    <a:pt x="43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" name="Freeform 15"/>
            <p:cNvSpPr/>
            <p:nvPr/>
          </p:nvSpPr>
          <p:spPr bwMode="auto">
            <a:xfrm>
              <a:off x="2069" y="2440"/>
              <a:ext cx="52" cy="282"/>
            </a:xfrm>
            <a:custGeom>
              <a:avLst/>
              <a:gdLst>
                <a:gd name="T0" fmla="*/ 13 w 13"/>
                <a:gd name="T1" fmla="*/ 42 h 70"/>
                <a:gd name="T2" fmla="*/ 9 w 13"/>
                <a:gd name="T3" fmla="*/ 65 h 70"/>
                <a:gd name="T4" fmla="*/ 9 w 13"/>
                <a:gd name="T5" fmla="*/ 66 h 70"/>
                <a:gd name="T6" fmla="*/ 0 w 13"/>
                <a:gd name="T7" fmla="*/ 70 h 70"/>
                <a:gd name="T8" fmla="*/ 0 w 13"/>
                <a:gd name="T9" fmla="*/ 68 h 70"/>
                <a:gd name="T10" fmla="*/ 0 w 13"/>
                <a:gd name="T11" fmla="*/ 66 h 70"/>
                <a:gd name="T12" fmla="*/ 6 w 13"/>
                <a:gd name="T13" fmla="*/ 63 h 70"/>
                <a:gd name="T14" fmla="*/ 10 w 13"/>
                <a:gd name="T15" fmla="*/ 42 h 70"/>
                <a:gd name="T16" fmla="*/ 6 w 13"/>
                <a:gd name="T17" fmla="*/ 13 h 70"/>
                <a:gd name="T18" fmla="*/ 2 w 13"/>
                <a:gd name="T19" fmla="*/ 1 h 70"/>
                <a:gd name="T20" fmla="*/ 6 w 13"/>
                <a:gd name="T21" fmla="*/ 0 h 70"/>
                <a:gd name="T22" fmla="*/ 9 w 13"/>
                <a:gd name="T23" fmla="*/ 12 h 70"/>
                <a:gd name="T24" fmla="*/ 13 w 13"/>
                <a:gd name="T25" fmla="*/ 42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" h="70">
                  <a:moveTo>
                    <a:pt x="13" y="42"/>
                  </a:moveTo>
                  <a:cubicBezTo>
                    <a:pt x="13" y="50"/>
                    <a:pt x="12" y="58"/>
                    <a:pt x="9" y="65"/>
                  </a:cubicBezTo>
                  <a:cubicBezTo>
                    <a:pt x="9" y="66"/>
                    <a:pt x="9" y="66"/>
                    <a:pt x="9" y="66"/>
                  </a:cubicBezTo>
                  <a:cubicBezTo>
                    <a:pt x="6" y="68"/>
                    <a:pt x="3" y="69"/>
                    <a:pt x="0" y="70"/>
                  </a:cubicBezTo>
                  <a:cubicBezTo>
                    <a:pt x="0" y="70"/>
                    <a:pt x="0" y="69"/>
                    <a:pt x="0" y="68"/>
                  </a:cubicBezTo>
                  <a:cubicBezTo>
                    <a:pt x="0" y="68"/>
                    <a:pt x="0" y="67"/>
                    <a:pt x="0" y="66"/>
                  </a:cubicBezTo>
                  <a:cubicBezTo>
                    <a:pt x="2" y="65"/>
                    <a:pt x="4" y="64"/>
                    <a:pt x="6" y="63"/>
                  </a:cubicBezTo>
                  <a:cubicBezTo>
                    <a:pt x="9" y="57"/>
                    <a:pt x="10" y="50"/>
                    <a:pt x="10" y="42"/>
                  </a:cubicBezTo>
                  <a:cubicBezTo>
                    <a:pt x="10" y="31"/>
                    <a:pt x="8" y="21"/>
                    <a:pt x="6" y="13"/>
                  </a:cubicBezTo>
                  <a:cubicBezTo>
                    <a:pt x="4" y="7"/>
                    <a:pt x="3" y="3"/>
                    <a:pt x="2" y="1"/>
                  </a:cubicBezTo>
                  <a:cubicBezTo>
                    <a:pt x="4" y="0"/>
                    <a:pt x="5" y="0"/>
                    <a:pt x="6" y="0"/>
                  </a:cubicBezTo>
                  <a:cubicBezTo>
                    <a:pt x="7" y="2"/>
                    <a:pt x="8" y="6"/>
                    <a:pt x="9" y="12"/>
                  </a:cubicBezTo>
                  <a:cubicBezTo>
                    <a:pt x="11" y="20"/>
                    <a:pt x="13" y="31"/>
                    <a:pt x="13" y="4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" name="Freeform 16"/>
            <p:cNvSpPr/>
            <p:nvPr/>
          </p:nvSpPr>
          <p:spPr bwMode="auto">
            <a:xfrm>
              <a:off x="2077" y="2428"/>
              <a:ext cx="16" cy="16"/>
            </a:xfrm>
            <a:custGeom>
              <a:avLst/>
              <a:gdLst>
                <a:gd name="T0" fmla="*/ 3 w 4"/>
                <a:gd name="T1" fmla="*/ 1 h 4"/>
                <a:gd name="T2" fmla="*/ 4 w 4"/>
                <a:gd name="T3" fmla="*/ 3 h 4"/>
                <a:gd name="T4" fmla="*/ 0 w 4"/>
                <a:gd name="T5" fmla="*/ 4 h 4"/>
                <a:gd name="T6" fmla="*/ 0 w 4"/>
                <a:gd name="T7" fmla="*/ 2 h 4"/>
                <a:gd name="T8" fmla="*/ 0 w 4"/>
                <a:gd name="T9" fmla="*/ 1 h 4"/>
                <a:gd name="T10" fmla="*/ 1 w 4"/>
                <a:gd name="T11" fmla="*/ 0 h 4"/>
                <a:gd name="T12" fmla="*/ 2 w 4"/>
                <a:gd name="T13" fmla="*/ 0 h 4"/>
                <a:gd name="T14" fmla="*/ 3 w 4"/>
                <a:gd name="T15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4">
                  <a:moveTo>
                    <a:pt x="3" y="1"/>
                  </a:moveTo>
                  <a:cubicBezTo>
                    <a:pt x="3" y="1"/>
                    <a:pt x="4" y="2"/>
                    <a:pt x="4" y="3"/>
                  </a:cubicBezTo>
                  <a:cubicBezTo>
                    <a:pt x="3" y="3"/>
                    <a:pt x="2" y="3"/>
                    <a:pt x="0" y="4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2" y="0"/>
                    <a:pt x="3" y="0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" name="Freeform 17"/>
            <p:cNvSpPr/>
            <p:nvPr/>
          </p:nvSpPr>
          <p:spPr bwMode="auto">
            <a:xfrm>
              <a:off x="1783" y="2416"/>
              <a:ext cx="298" cy="40"/>
            </a:xfrm>
            <a:custGeom>
              <a:avLst/>
              <a:gdLst>
                <a:gd name="T0" fmla="*/ 74 w 74"/>
                <a:gd name="T1" fmla="*/ 3 h 10"/>
                <a:gd name="T2" fmla="*/ 74 w 74"/>
                <a:gd name="T3" fmla="*/ 3 h 10"/>
                <a:gd name="T4" fmla="*/ 73 w 74"/>
                <a:gd name="T5" fmla="*/ 4 h 10"/>
                <a:gd name="T6" fmla="*/ 73 w 74"/>
                <a:gd name="T7" fmla="*/ 5 h 10"/>
                <a:gd name="T8" fmla="*/ 73 w 74"/>
                <a:gd name="T9" fmla="*/ 7 h 10"/>
                <a:gd name="T10" fmla="*/ 50 w 74"/>
                <a:gd name="T11" fmla="*/ 10 h 10"/>
                <a:gd name="T12" fmla="*/ 40 w 74"/>
                <a:gd name="T13" fmla="*/ 10 h 10"/>
                <a:gd name="T14" fmla="*/ 0 w 74"/>
                <a:gd name="T15" fmla="*/ 4 h 10"/>
                <a:gd name="T16" fmla="*/ 1 w 74"/>
                <a:gd name="T17" fmla="*/ 3 h 10"/>
                <a:gd name="T18" fmla="*/ 1 w 74"/>
                <a:gd name="T19" fmla="*/ 2 h 10"/>
                <a:gd name="T20" fmla="*/ 0 w 74"/>
                <a:gd name="T21" fmla="*/ 1 h 10"/>
                <a:gd name="T22" fmla="*/ 0 w 74"/>
                <a:gd name="T23" fmla="*/ 0 h 10"/>
                <a:gd name="T24" fmla="*/ 40 w 74"/>
                <a:gd name="T25" fmla="*/ 6 h 10"/>
                <a:gd name="T26" fmla="*/ 50 w 74"/>
                <a:gd name="T27" fmla="*/ 6 h 10"/>
                <a:gd name="T28" fmla="*/ 74 w 74"/>
                <a:gd name="T29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4" h="10">
                  <a:moveTo>
                    <a:pt x="74" y="3"/>
                  </a:moveTo>
                  <a:cubicBezTo>
                    <a:pt x="74" y="3"/>
                    <a:pt x="74" y="3"/>
                    <a:pt x="74" y="3"/>
                  </a:cubicBezTo>
                  <a:cubicBezTo>
                    <a:pt x="73" y="3"/>
                    <a:pt x="73" y="4"/>
                    <a:pt x="73" y="4"/>
                  </a:cubicBezTo>
                  <a:cubicBezTo>
                    <a:pt x="73" y="5"/>
                    <a:pt x="73" y="5"/>
                    <a:pt x="73" y="5"/>
                  </a:cubicBezTo>
                  <a:cubicBezTo>
                    <a:pt x="73" y="5"/>
                    <a:pt x="73" y="6"/>
                    <a:pt x="73" y="7"/>
                  </a:cubicBezTo>
                  <a:cubicBezTo>
                    <a:pt x="66" y="8"/>
                    <a:pt x="59" y="9"/>
                    <a:pt x="50" y="10"/>
                  </a:cubicBezTo>
                  <a:cubicBezTo>
                    <a:pt x="47" y="10"/>
                    <a:pt x="43" y="10"/>
                    <a:pt x="40" y="10"/>
                  </a:cubicBezTo>
                  <a:cubicBezTo>
                    <a:pt x="25" y="10"/>
                    <a:pt x="12" y="8"/>
                    <a:pt x="0" y="4"/>
                  </a:cubicBezTo>
                  <a:cubicBezTo>
                    <a:pt x="1" y="4"/>
                    <a:pt x="1" y="3"/>
                    <a:pt x="1" y="3"/>
                  </a:cubicBezTo>
                  <a:cubicBezTo>
                    <a:pt x="1" y="3"/>
                    <a:pt x="1" y="2"/>
                    <a:pt x="1" y="2"/>
                  </a:cubicBezTo>
                  <a:cubicBezTo>
                    <a:pt x="1" y="1"/>
                    <a:pt x="1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1" y="4"/>
                    <a:pt x="25" y="6"/>
                    <a:pt x="40" y="6"/>
                  </a:cubicBezTo>
                  <a:cubicBezTo>
                    <a:pt x="43" y="6"/>
                    <a:pt x="46" y="6"/>
                    <a:pt x="50" y="6"/>
                  </a:cubicBezTo>
                  <a:cubicBezTo>
                    <a:pt x="59" y="5"/>
                    <a:pt x="67" y="4"/>
                    <a:pt x="74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" name="Freeform 18"/>
            <p:cNvSpPr/>
            <p:nvPr/>
          </p:nvSpPr>
          <p:spPr bwMode="auto">
            <a:xfrm>
              <a:off x="2053" y="2706"/>
              <a:ext cx="16" cy="20"/>
            </a:xfrm>
            <a:custGeom>
              <a:avLst/>
              <a:gdLst>
                <a:gd name="T0" fmla="*/ 4 w 4"/>
                <a:gd name="T1" fmla="*/ 0 h 5"/>
                <a:gd name="T2" fmla="*/ 4 w 4"/>
                <a:gd name="T3" fmla="*/ 2 h 5"/>
                <a:gd name="T4" fmla="*/ 4 w 4"/>
                <a:gd name="T5" fmla="*/ 4 h 5"/>
                <a:gd name="T6" fmla="*/ 0 w 4"/>
                <a:gd name="T7" fmla="*/ 5 h 5"/>
                <a:gd name="T8" fmla="*/ 0 w 4"/>
                <a:gd name="T9" fmla="*/ 2 h 5"/>
                <a:gd name="T10" fmla="*/ 0 w 4"/>
                <a:gd name="T11" fmla="*/ 1 h 5"/>
                <a:gd name="T12" fmla="*/ 4 w 4"/>
                <a:gd name="T1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5">
                  <a:moveTo>
                    <a:pt x="4" y="0"/>
                  </a:moveTo>
                  <a:cubicBezTo>
                    <a:pt x="4" y="1"/>
                    <a:pt x="4" y="2"/>
                    <a:pt x="4" y="2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3" y="5"/>
                    <a:pt x="1" y="5"/>
                    <a:pt x="0" y="5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1" y="1"/>
                    <a:pt x="3" y="1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" name="Freeform 19"/>
            <p:cNvSpPr/>
            <p:nvPr/>
          </p:nvSpPr>
          <p:spPr bwMode="auto">
            <a:xfrm>
              <a:off x="2041" y="2682"/>
              <a:ext cx="28" cy="28"/>
            </a:xfrm>
            <a:custGeom>
              <a:avLst/>
              <a:gdLst>
                <a:gd name="T0" fmla="*/ 5 w 7"/>
                <a:gd name="T1" fmla="*/ 3 h 7"/>
                <a:gd name="T2" fmla="*/ 7 w 7"/>
                <a:gd name="T3" fmla="*/ 6 h 7"/>
                <a:gd name="T4" fmla="*/ 3 w 7"/>
                <a:gd name="T5" fmla="*/ 7 h 7"/>
                <a:gd name="T6" fmla="*/ 0 w 7"/>
                <a:gd name="T7" fmla="*/ 4 h 7"/>
                <a:gd name="T8" fmla="*/ 0 w 7"/>
                <a:gd name="T9" fmla="*/ 2 h 7"/>
                <a:gd name="T10" fmla="*/ 0 w 7"/>
                <a:gd name="T11" fmla="*/ 0 h 7"/>
                <a:gd name="T12" fmla="*/ 5 w 7"/>
                <a:gd name="T13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7">
                  <a:moveTo>
                    <a:pt x="5" y="3"/>
                  </a:moveTo>
                  <a:cubicBezTo>
                    <a:pt x="6" y="4"/>
                    <a:pt x="7" y="5"/>
                    <a:pt x="7" y="6"/>
                  </a:cubicBezTo>
                  <a:cubicBezTo>
                    <a:pt x="6" y="7"/>
                    <a:pt x="4" y="7"/>
                    <a:pt x="3" y="7"/>
                  </a:cubicBezTo>
                  <a:cubicBezTo>
                    <a:pt x="3" y="5"/>
                    <a:pt x="2" y="4"/>
                    <a:pt x="0" y="4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4" y="1"/>
                    <a:pt x="5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3" name="Freeform 20"/>
            <p:cNvSpPr/>
            <p:nvPr/>
          </p:nvSpPr>
          <p:spPr bwMode="auto">
            <a:xfrm>
              <a:off x="1980" y="2722"/>
              <a:ext cx="89" cy="52"/>
            </a:xfrm>
            <a:custGeom>
              <a:avLst/>
              <a:gdLst>
                <a:gd name="T0" fmla="*/ 22 w 22"/>
                <a:gd name="T1" fmla="*/ 0 h 13"/>
                <a:gd name="T2" fmla="*/ 19 w 22"/>
                <a:gd name="T3" fmla="*/ 8 h 13"/>
                <a:gd name="T4" fmla="*/ 10 w 22"/>
                <a:gd name="T5" fmla="*/ 13 h 13"/>
                <a:gd name="T6" fmla="*/ 3 w 22"/>
                <a:gd name="T7" fmla="*/ 10 h 13"/>
                <a:gd name="T8" fmla="*/ 0 w 22"/>
                <a:gd name="T9" fmla="*/ 4 h 13"/>
                <a:gd name="T10" fmla="*/ 4 w 22"/>
                <a:gd name="T11" fmla="*/ 4 h 13"/>
                <a:gd name="T12" fmla="*/ 10 w 22"/>
                <a:gd name="T13" fmla="*/ 9 h 13"/>
                <a:gd name="T14" fmla="*/ 16 w 22"/>
                <a:gd name="T15" fmla="*/ 6 h 13"/>
                <a:gd name="T16" fmla="*/ 18 w 22"/>
                <a:gd name="T17" fmla="*/ 1 h 13"/>
                <a:gd name="T18" fmla="*/ 22 w 22"/>
                <a:gd name="T1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3">
                  <a:moveTo>
                    <a:pt x="22" y="0"/>
                  </a:moveTo>
                  <a:cubicBezTo>
                    <a:pt x="22" y="3"/>
                    <a:pt x="21" y="6"/>
                    <a:pt x="19" y="8"/>
                  </a:cubicBezTo>
                  <a:cubicBezTo>
                    <a:pt x="17" y="11"/>
                    <a:pt x="14" y="13"/>
                    <a:pt x="10" y="13"/>
                  </a:cubicBezTo>
                  <a:cubicBezTo>
                    <a:pt x="7" y="13"/>
                    <a:pt x="4" y="12"/>
                    <a:pt x="3" y="10"/>
                  </a:cubicBezTo>
                  <a:cubicBezTo>
                    <a:pt x="1" y="8"/>
                    <a:pt x="1" y="6"/>
                    <a:pt x="0" y="4"/>
                  </a:cubicBezTo>
                  <a:cubicBezTo>
                    <a:pt x="2" y="4"/>
                    <a:pt x="3" y="4"/>
                    <a:pt x="4" y="4"/>
                  </a:cubicBezTo>
                  <a:cubicBezTo>
                    <a:pt x="4" y="7"/>
                    <a:pt x="6" y="9"/>
                    <a:pt x="10" y="9"/>
                  </a:cubicBezTo>
                  <a:cubicBezTo>
                    <a:pt x="12" y="9"/>
                    <a:pt x="14" y="8"/>
                    <a:pt x="16" y="6"/>
                  </a:cubicBezTo>
                  <a:cubicBezTo>
                    <a:pt x="17" y="5"/>
                    <a:pt x="17" y="3"/>
                    <a:pt x="18" y="1"/>
                  </a:cubicBezTo>
                  <a:cubicBezTo>
                    <a:pt x="19" y="1"/>
                    <a:pt x="21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4" name="Freeform 21"/>
            <p:cNvSpPr/>
            <p:nvPr/>
          </p:nvSpPr>
          <p:spPr bwMode="auto">
            <a:xfrm>
              <a:off x="1996" y="2710"/>
              <a:ext cx="57" cy="28"/>
            </a:xfrm>
            <a:custGeom>
              <a:avLst/>
              <a:gdLst>
                <a:gd name="T0" fmla="*/ 14 w 14"/>
                <a:gd name="T1" fmla="*/ 0 h 7"/>
                <a:gd name="T2" fmla="*/ 14 w 14"/>
                <a:gd name="T3" fmla="*/ 1 h 7"/>
                <a:gd name="T4" fmla="*/ 14 w 14"/>
                <a:gd name="T5" fmla="*/ 4 h 7"/>
                <a:gd name="T6" fmla="*/ 10 w 14"/>
                <a:gd name="T7" fmla="*/ 5 h 7"/>
                <a:gd name="T8" fmla="*/ 0 w 14"/>
                <a:gd name="T9" fmla="*/ 7 h 7"/>
                <a:gd name="T10" fmla="*/ 0 w 14"/>
                <a:gd name="T11" fmla="*/ 6 h 7"/>
                <a:gd name="T12" fmla="*/ 1 w 14"/>
                <a:gd name="T13" fmla="*/ 3 h 7"/>
                <a:gd name="T14" fmla="*/ 9 w 14"/>
                <a:gd name="T15" fmla="*/ 2 h 7"/>
                <a:gd name="T16" fmla="*/ 14 w 14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7">
                  <a:moveTo>
                    <a:pt x="14" y="0"/>
                  </a:moveTo>
                  <a:cubicBezTo>
                    <a:pt x="14" y="1"/>
                    <a:pt x="14" y="1"/>
                    <a:pt x="14" y="1"/>
                  </a:cubicBezTo>
                  <a:cubicBezTo>
                    <a:pt x="14" y="2"/>
                    <a:pt x="14" y="3"/>
                    <a:pt x="14" y="4"/>
                  </a:cubicBezTo>
                  <a:cubicBezTo>
                    <a:pt x="13" y="5"/>
                    <a:pt x="11" y="5"/>
                    <a:pt x="10" y="5"/>
                  </a:cubicBezTo>
                  <a:cubicBezTo>
                    <a:pt x="7" y="6"/>
                    <a:pt x="3" y="6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5"/>
                    <a:pt x="0" y="4"/>
                    <a:pt x="1" y="3"/>
                  </a:cubicBezTo>
                  <a:cubicBezTo>
                    <a:pt x="3" y="3"/>
                    <a:pt x="6" y="2"/>
                    <a:pt x="9" y="2"/>
                  </a:cubicBezTo>
                  <a:cubicBezTo>
                    <a:pt x="11" y="1"/>
                    <a:pt x="12" y="1"/>
                    <a:pt x="1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5" name="Freeform 22"/>
            <p:cNvSpPr/>
            <p:nvPr/>
          </p:nvSpPr>
          <p:spPr bwMode="auto">
            <a:xfrm>
              <a:off x="1984" y="2682"/>
              <a:ext cx="57" cy="40"/>
            </a:xfrm>
            <a:custGeom>
              <a:avLst/>
              <a:gdLst>
                <a:gd name="T0" fmla="*/ 14 w 14"/>
                <a:gd name="T1" fmla="*/ 2 h 10"/>
                <a:gd name="T2" fmla="*/ 14 w 14"/>
                <a:gd name="T3" fmla="*/ 4 h 10"/>
                <a:gd name="T4" fmla="*/ 4 w 14"/>
                <a:gd name="T5" fmla="*/ 10 h 10"/>
                <a:gd name="T6" fmla="*/ 0 w 14"/>
                <a:gd name="T7" fmla="*/ 10 h 10"/>
                <a:gd name="T8" fmla="*/ 3 w 14"/>
                <a:gd name="T9" fmla="*/ 4 h 10"/>
                <a:gd name="T10" fmla="*/ 14 w 14"/>
                <a:gd name="T11" fmla="*/ 0 h 10"/>
                <a:gd name="T12" fmla="*/ 14 w 14"/>
                <a:gd name="T13" fmla="*/ 0 h 10"/>
                <a:gd name="T14" fmla="*/ 14 w 14"/>
                <a:gd name="T15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10">
                  <a:moveTo>
                    <a:pt x="14" y="2"/>
                  </a:moveTo>
                  <a:cubicBezTo>
                    <a:pt x="14" y="4"/>
                    <a:pt x="14" y="4"/>
                    <a:pt x="14" y="4"/>
                  </a:cubicBezTo>
                  <a:cubicBezTo>
                    <a:pt x="8" y="4"/>
                    <a:pt x="5" y="7"/>
                    <a:pt x="4" y="10"/>
                  </a:cubicBezTo>
                  <a:cubicBezTo>
                    <a:pt x="2" y="10"/>
                    <a:pt x="1" y="10"/>
                    <a:pt x="0" y="10"/>
                  </a:cubicBezTo>
                  <a:cubicBezTo>
                    <a:pt x="0" y="8"/>
                    <a:pt x="1" y="6"/>
                    <a:pt x="3" y="4"/>
                  </a:cubicBezTo>
                  <a:cubicBezTo>
                    <a:pt x="5" y="1"/>
                    <a:pt x="9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lnTo>
                    <a:pt x="14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6" name="Freeform 23"/>
            <p:cNvSpPr/>
            <p:nvPr/>
          </p:nvSpPr>
          <p:spPr bwMode="auto">
            <a:xfrm>
              <a:off x="1892" y="2275"/>
              <a:ext cx="141" cy="65"/>
            </a:xfrm>
            <a:custGeom>
              <a:avLst/>
              <a:gdLst>
                <a:gd name="T0" fmla="*/ 35 w 35"/>
                <a:gd name="T1" fmla="*/ 1 h 16"/>
                <a:gd name="T2" fmla="*/ 34 w 35"/>
                <a:gd name="T3" fmla="*/ 3 h 16"/>
                <a:gd name="T4" fmla="*/ 28 w 35"/>
                <a:gd name="T5" fmla="*/ 9 h 16"/>
                <a:gd name="T6" fmla="*/ 14 w 35"/>
                <a:gd name="T7" fmla="*/ 16 h 16"/>
                <a:gd name="T8" fmla="*/ 14 w 35"/>
                <a:gd name="T9" fmla="*/ 16 h 16"/>
                <a:gd name="T10" fmla="*/ 6 w 35"/>
                <a:gd name="T11" fmla="*/ 13 h 16"/>
                <a:gd name="T12" fmla="*/ 0 w 35"/>
                <a:gd name="T13" fmla="*/ 7 h 16"/>
                <a:gd name="T14" fmla="*/ 1 w 35"/>
                <a:gd name="T15" fmla="*/ 7 h 16"/>
                <a:gd name="T16" fmla="*/ 2 w 35"/>
                <a:gd name="T17" fmla="*/ 5 h 16"/>
                <a:gd name="T18" fmla="*/ 2 w 35"/>
                <a:gd name="T19" fmla="*/ 5 h 16"/>
                <a:gd name="T20" fmla="*/ 2 w 35"/>
                <a:gd name="T21" fmla="*/ 4 h 16"/>
                <a:gd name="T22" fmla="*/ 14 w 35"/>
                <a:gd name="T23" fmla="*/ 12 h 16"/>
                <a:gd name="T24" fmla="*/ 14 w 35"/>
                <a:gd name="T25" fmla="*/ 12 h 16"/>
                <a:gd name="T26" fmla="*/ 26 w 35"/>
                <a:gd name="T27" fmla="*/ 6 h 16"/>
                <a:gd name="T28" fmla="*/ 31 w 35"/>
                <a:gd name="T29" fmla="*/ 0 h 16"/>
                <a:gd name="T30" fmla="*/ 33 w 35"/>
                <a:gd name="T31" fmla="*/ 0 h 16"/>
                <a:gd name="T32" fmla="*/ 34 w 35"/>
                <a:gd name="T33" fmla="*/ 0 h 16"/>
                <a:gd name="T34" fmla="*/ 35 w 35"/>
                <a:gd name="T35" fmla="*/ 1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5" h="16">
                  <a:moveTo>
                    <a:pt x="35" y="1"/>
                  </a:moveTo>
                  <a:cubicBezTo>
                    <a:pt x="35" y="2"/>
                    <a:pt x="35" y="2"/>
                    <a:pt x="34" y="3"/>
                  </a:cubicBezTo>
                  <a:cubicBezTo>
                    <a:pt x="34" y="3"/>
                    <a:pt x="32" y="6"/>
                    <a:pt x="28" y="9"/>
                  </a:cubicBezTo>
                  <a:cubicBezTo>
                    <a:pt x="25" y="12"/>
                    <a:pt x="20" y="15"/>
                    <a:pt x="14" y="16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1" y="16"/>
                    <a:pt x="9" y="15"/>
                    <a:pt x="6" y="13"/>
                  </a:cubicBezTo>
                  <a:cubicBezTo>
                    <a:pt x="4" y="12"/>
                    <a:pt x="2" y="10"/>
                    <a:pt x="0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6"/>
                    <a:pt x="2" y="6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6" y="10"/>
                    <a:pt x="10" y="12"/>
                    <a:pt x="14" y="12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8" y="12"/>
                    <a:pt x="23" y="9"/>
                    <a:pt x="26" y="6"/>
                  </a:cubicBezTo>
                  <a:cubicBezTo>
                    <a:pt x="29" y="3"/>
                    <a:pt x="31" y="0"/>
                    <a:pt x="31" y="0"/>
                  </a:cubicBezTo>
                  <a:cubicBezTo>
                    <a:pt x="32" y="0"/>
                    <a:pt x="32" y="0"/>
                    <a:pt x="33" y="0"/>
                  </a:cubicBezTo>
                  <a:cubicBezTo>
                    <a:pt x="33" y="0"/>
                    <a:pt x="34" y="0"/>
                    <a:pt x="34" y="0"/>
                  </a:cubicBezTo>
                  <a:cubicBezTo>
                    <a:pt x="34" y="0"/>
                    <a:pt x="35" y="1"/>
                    <a:pt x="35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7" name="Freeform 24"/>
            <p:cNvSpPr/>
            <p:nvPr/>
          </p:nvSpPr>
          <p:spPr bwMode="auto">
            <a:xfrm>
              <a:off x="1980" y="2722"/>
              <a:ext cx="20" cy="16"/>
            </a:xfrm>
            <a:custGeom>
              <a:avLst/>
              <a:gdLst>
                <a:gd name="T0" fmla="*/ 5 w 5"/>
                <a:gd name="T1" fmla="*/ 0 h 4"/>
                <a:gd name="T2" fmla="*/ 4 w 5"/>
                <a:gd name="T3" fmla="*/ 3 h 4"/>
                <a:gd name="T4" fmla="*/ 4 w 5"/>
                <a:gd name="T5" fmla="*/ 4 h 4"/>
                <a:gd name="T6" fmla="*/ 0 w 5"/>
                <a:gd name="T7" fmla="*/ 4 h 4"/>
                <a:gd name="T8" fmla="*/ 0 w 5"/>
                <a:gd name="T9" fmla="*/ 3 h 4"/>
                <a:gd name="T10" fmla="*/ 1 w 5"/>
                <a:gd name="T11" fmla="*/ 0 h 4"/>
                <a:gd name="T12" fmla="*/ 5 w 5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4">
                  <a:moveTo>
                    <a:pt x="5" y="0"/>
                  </a:moveTo>
                  <a:cubicBezTo>
                    <a:pt x="4" y="1"/>
                    <a:pt x="4" y="2"/>
                    <a:pt x="4" y="3"/>
                  </a:cubicBezTo>
                  <a:cubicBezTo>
                    <a:pt x="4" y="3"/>
                    <a:pt x="4" y="3"/>
                    <a:pt x="4" y="4"/>
                  </a:cubicBezTo>
                  <a:cubicBezTo>
                    <a:pt x="3" y="4"/>
                    <a:pt x="2" y="4"/>
                    <a:pt x="0" y="4"/>
                  </a:cubicBezTo>
                  <a:cubicBezTo>
                    <a:pt x="0" y="4"/>
                    <a:pt x="0" y="3"/>
                    <a:pt x="0" y="3"/>
                  </a:cubicBezTo>
                  <a:cubicBezTo>
                    <a:pt x="0" y="2"/>
                    <a:pt x="0" y="1"/>
                    <a:pt x="1" y="0"/>
                  </a:cubicBez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8" name="Freeform 25"/>
            <p:cNvSpPr/>
            <p:nvPr/>
          </p:nvSpPr>
          <p:spPr bwMode="auto">
            <a:xfrm>
              <a:off x="1968" y="1861"/>
              <a:ext cx="24" cy="88"/>
            </a:xfrm>
            <a:custGeom>
              <a:avLst/>
              <a:gdLst>
                <a:gd name="T0" fmla="*/ 6 w 6"/>
                <a:gd name="T1" fmla="*/ 16 h 22"/>
                <a:gd name="T2" fmla="*/ 6 w 6"/>
                <a:gd name="T3" fmla="*/ 16 h 22"/>
                <a:gd name="T4" fmla="*/ 6 w 6"/>
                <a:gd name="T5" fmla="*/ 20 h 22"/>
                <a:gd name="T6" fmla="*/ 4 w 6"/>
                <a:gd name="T7" fmla="*/ 22 h 22"/>
                <a:gd name="T8" fmla="*/ 4 w 6"/>
                <a:gd name="T9" fmla="*/ 22 h 22"/>
                <a:gd name="T10" fmla="*/ 2 w 6"/>
                <a:gd name="T11" fmla="*/ 20 h 22"/>
                <a:gd name="T12" fmla="*/ 2 w 6"/>
                <a:gd name="T13" fmla="*/ 16 h 22"/>
                <a:gd name="T14" fmla="*/ 0 w 6"/>
                <a:gd name="T15" fmla="*/ 0 h 22"/>
                <a:gd name="T16" fmla="*/ 4 w 6"/>
                <a:gd name="T17" fmla="*/ 1 h 22"/>
                <a:gd name="T18" fmla="*/ 6 w 6"/>
                <a:gd name="T19" fmla="*/ 16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" h="22">
                  <a:moveTo>
                    <a:pt x="6" y="16"/>
                  </a:moveTo>
                  <a:cubicBezTo>
                    <a:pt x="6" y="16"/>
                    <a:pt x="6" y="16"/>
                    <a:pt x="6" y="16"/>
                  </a:cubicBezTo>
                  <a:cubicBezTo>
                    <a:pt x="6" y="19"/>
                    <a:pt x="6" y="20"/>
                    <a:pt x="6" y="20"/>
                  </a:cubicBezTo>
                  <a:cubicBezTo>
                    <a:pt x="6" y="21"/>
                    <a:pt x="5" y="22"/>
                    <a:pt x="4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3" y="22"/>
                    <a:pt x="2" y="21"/>
                    <a:pt x="2" y="20"/>
                  </a:cubicBezTo>
                  <a:cubicBezTo>
                    <a:pt x="2" y="20"/>
                    <a:pt x="2" y="18"/>
                    <a:pt x="2" y="16"/>
                  </a:cubicBezTo>
                  <a:cubicBezTo>
                    <a:pt x="2" y="12"/>
                    <a:pt x="2" y="6"/>
                    <a:pt x="0" y="0"/>
                  </a:cubicBezTo>
                  <a:cubicBezTo>
                    <a:pt x="1" y="0"/>
                    <a:pt x="3" y="0"/>
                    <a:pt x="4" y="1"/>
                  </a:cubicBezTo>
                  <a:cubicBezTo>
                    <a:pt x="6" y="6"/>
                    <a:pt x="6" y="12"/>
                    <a:pt x="6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0" name="Freeform 26"/>
            <p:cNvSpPr/>
            <p:nvPr/>
          </p:nvSpPr>
          <p:spPr bwMode="auto">
            <a:xfrm>
              <a:off x="1912" y="2722"/>
              <a:ext cx="72" cy="16"/>
            </a:xfrm>
            <a:custGeom>
              <a:avLst/>
              <a:gdLst>
                <a:gd name="T0" fmla="*/ 18 w 18"/>
                <a:gd name="T1" fmla="*/ 0 h 4"/>
                <a:gd name="T2" fmla="*/ 17 w 18"/>
                <a:gd name="T3" fmla="*/ 3 h 4"/>
                <a:gd name="T4" fmla="*/ 17 w 18"/>
                <a:gd name="T5" fmla="*/ 4 h 4"/>
                <a:gd name="T6" fmla="*/ 11 w 18"/>
                <a:gd name="T7" fmla="*/ 4 h 4"/>
                <a:gd name="T8" fmla="*/ 0 w 18"/>
                <a:gd name="T9" fmla="*/ 4 h 4"/>
                <a:gd name="T10" fmla="*/ 0 w 18"/>
                <a:gd name="T11" fmla="*/ 0 h 4"/>
                <a:gd name="T12" fmla="*/ 11 w 18"/>
                <a:gd name="T13" fmla="*/ 0 h 4"/>
                <a:gd name="T14" fmla="*/ 18 w 18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" h="4">
                  <a:moveTo>
                    <a:pt x="18" y="0"/>
                  </a:moveTo>
                  <a:cubicBezTo>
                    <a:pt x="17" y="1"/>
                    <a:pt x="17" y="2"/>
                    <a:pt x="17" y="3"/>
                  </a:cubicBezTo>
                  <a:cubicBezTo>
                    <a:pt x="17" y="3"/>
                    <a:pt x="17" y="4"/>
                    <a:pt x="17" y="4"/>
                  </a:cubicBezTo>
                  <a:cubicBezTo>
                    <a:pt x="15" y="4"/>
                    <a:pt x="13" y="4"/>
                    <a:pt x="11" y="4"/>
                  </a:cubicBezTo>
                  <a:cubicBezTo>
                    <a:pt x="7" y="4"/>
                    <a:pt x="3" y="4"/>
                    <a:pt x="0" y="4"/>
                  </a:cubicBezTo>
                  <a:cubicBezTo>
                    <a:pt x="0" y="2"/>
                    <a:pt x="0" y="1"/>
                    <a:pt x="0" y="0"/>
                  </a:cubicBezTo>
                  <a:cubicBezTo>
                    <a:pt x="4" y="0"/>
                    <a:pt x="8" y="0"/>
                    <a:pt x="11" y="0"/>
                  </a:cubicBezTo>
                  <a:cubicBezTo>
                    <a:pt x="13" y="0"/>
                    <a:pt x="16" y="0"/>
                    <a:pt x="1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03" name="Freeform 27"/>
            <p:cNvSpPr/>
            <p:nvPr/>
          </p:nvSpPr>
          <p:spPr bwMode="auto">
            <a:xfrm>
              <a:off x="1960" y="1845"/>
              <a:ext cx="24" cy="20"/>
            </a:xfrm>
            <a:custGeom>
              <a:avLst/>
              <a:gdLst>
                <a:gd name="T0" fmla="*/ 5 w 6"/>
                <a:gd name="T1" fmla="*/ 1 h 5"/>
                <a:gd name="T2" fmla="*/ 6 w 6"/>
                <a:gd name="T3" fmla="*/ 5 h 5"/>
                <a:gd name="T4" fmla="*/ 2 w 6"/>
                <a:gd name="T5" fmla="*/ 4 h 5"/>
                <a:gd name="T6" fmla="*/ 0 w 6"/>
                <a:gd name="T7" fmla="*/ 0 h 5"/>
                <a:gd name="T8" fmla="*/ 5 w 6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">
                  <a:moveTo>
                    <a:pt x="5" y="1"/>
                  </a:moveTo>
                  <a:cubicBezTo>
                    <a:pt x="5" y="2"/>
                    <a:pt x="6" y="3"/>
                    <a:pt x="6" y="5"/>
                  </a:cubicBezTo>
                  <a:cubicBezTo>
                    <a:pt x="5" y="4"/>
                    <a:pt x="3" y="4"/>
                    <a:pt x="2" y="4"/>
                  </a:cubicBezTo>
                  <a:cubicBezTo>
                    <a:pt x="1" y="2"/>
                    <a:pt x="1" y="1"/>
                    <a:pt x="0" y="0"/>
                  </a:cubicBezTo>
                  <a:cubicBezTo>
                    <a:pt x="2" y="0"/>
                    <a:pt x="3" y="0"/>
                    <a:pt x="5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04" name="Freeform 28"/>
            <p:cNvSpPr/>
            <p:nvPr/>
          </p:nvSpPr>
          <p:spPr bwMode="auto">
            <a:xfrm>
              <a:off x="1863" y="1764"/>
              <a:ext cx="117" cy="85"/>
            </a:xfrm>
            <a:custGeom>
              <a:avLst/>
              <a:gdLst>
                <a:gd name="T0" fmla="*/ 29 w 29"/>
                <a:gd name="T1" fmla="*/ 21 h 21"/>
                <a:gd name="T2" fmla="*/ 24 w 29"/>
                <a:gd name="T3" fmla="*/ 20 h 21"/>
                <a:gd name="T4" fmla="*/ 24 w 29"/>
                <a:gd name="T5" fmla="*/ 19 h 21"/>
                <a:gd name="T6" fmla="*/ 2 w 29"/>
                <a:gd name="T7" fmla="*/ 4 h 21"/>
                <a:gd name="T8" fmla="*/ 0 w 29"/>
                <a:gd name="T9" fmla="*/ 2 h 21"/>
                <a:gd name="T10" fmla="*/ 0 w 29"/>
                <a:gd name="T11" fmla="*/ 2 h 21"/>
                <a:gd name="T12" fmla="*/ 2 w 29"/>
                <a:gd name="T13" fmla="*/ 0 h 21"/>
                <a:gd name="T14" fmla="*/ 2 w 29"/>
                <a:gd name="T15" fmla="*/ 0 h 21"/>
                <a:gd name="T16" fmla="*/ 29 w 29"/>
                <a:gd name="T17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21">
                  <a:moveTo>
                    <a:pt x="29" y="21"/>
                  </a:moveTo>
                  <a:cubicBezTo>
                    <a:pt x="27" y="20"/>
                    <a:pt x="26" y="20"/>
                    <a:pt x="24" y="20"/>
                  </a:cubicBezTo>
                  <a:cubicBezTo>
                    <a:pt x="24" y="20"/>
                    <a:pt x="24" y="19"/>
                    <a:pt x="24" y="19"/>
                  </a:cubicBezTo>
                  <a:cubicBezTo>
                    <a:pt x="20" y="12"/>
                    <a:pt x="14" y="5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7" y="2"/>
                    <a:pt x="25" y="11"/>
                    <a:pt x="29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05" name="Freeform 29"/>
            <p:cNvSpPr/>
            <p:nvPr/>
          </p:nvSpPr>
          <p:spPr bwMode="auto">
            <a:xfrm>
              <a:off x="1932" y="1857"/>
              <a:ext cx="36" cy="80"/>
            </a:xfrm>
            <a:custGeom>
              <a:avLst/>
              <a:gdLst>
                <a:gd name="T0" fmla="*/ 9 w 9"/>
                <a:gd name="T1" fmla="*/ 18 h 20"/>
                <a:gd name="T2" fmla="*/ 9 w 9"/>
                <a:gd name="T3" fmla="*/ 18 h 20"/>
                <a:gd name="T4" fmla="*/ 8 w 9"/>
                <a:gd name="T5" fmla="*/ 20 h 20"/>
                <a:gd name="T6" fmla="*/ 7 w 9"/>
                <a:gd name="T7" fmla="*/ 20 h 20"/>
                <a:gd name="T8" fmla="*/ 5 w 9"/>
                <a:gd name="T9" fmla="*/ 18 h 20"/>
                <a:gd name="T10" fmla="*/ 3 w 9"/>
                <a:gd name="T11" fmla="*/ 7 h 20"/>
                <a:gd name="T12" fmla="*/ 0 w 9"/>
                <a:gd name="T13" fmla="*/ 0 h 20"/>
                <a:gd name="T14" fmla="*/ 5 w 9"/>
                <a:gd name="T15" fmla="*/ 0 h 20"/>
                <a:gd name="T16" fmla="*/ 7 w 9"/>
                <a:gd name="T17" fmla="*/ 6 h 20"/>
                <a:gd name="T18" fmla="*/ 9 w 9"/>
                <a:gd name="T19" fmla="*/ 14 h 20"/>
                <a:gd name="T20" fmla="*/ 9 w 9"/>
                <a:gd name="T21" fmla="*/ 18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" h="20">
                  <a:moveTo>
                    <a:pt x="9" y="18"/>
                  </a:moveTo>
                  <a:cubicBezTo>
                    <a:pt x="9" y="18"/>
                    <a:pt x="9" y="18"/>
                    <a:pt x="9" y="18"/>
                  </a:cubicBezTo>
                  <a:cubicBezTo>
                    <a:pt x="9" y="19"/>
                    <a:pt x="8" y="20"/>
                    <a:pt x="8" y="20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6" y="20"/>
                    <a:pt x="6" y="19"/>
                    <a:pt x="5" y="18"/>
                  </a:cubicBezTo>
                  <a:cubicBezTo>
                    <a:pt x="5" y="18"/>
                    <a:pt x="5" y="13"/>
                    <a:pt x="3" y="7"/>
                  </a:cubicBezTo>
                  <a:cubicBezTo>
                    <a:pt x="2" y="4"/>
                    <a:pt x="2" y="2"/>
                    <a:pt x="0" y="0"/>
                  </a:cubicBezTo>
                  <a:cubicBezTo>
                    <a:pt x="2" y="0"/>
                    <a:pt x="3" y="0"/>
                    <a:pt x="5" y="0"/>
                  </a:cubicBezTo>
                  <a:cubicBezTo>
                    <a:pt x="6" y="2"/>
                    <a:pt x="6" y="4"/>
                    <a:pt x="7" y="6"/>
                  </a:cubicBezTo>
                  <a:cubicBezTo>
                    <a:pt x="8" y="9"/>
                    <a:pt x="8" y="12"/>
                    <a:pt x="9" y="14"/>
                  </a:cubicBezTo>
                  <a:cubicBezTo>
                    <a:pt x="9" y="16"/>
                    <a:pt x="9" y="18"/>
                    <a:pt x="9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06" name="Freeform 30"/>
            <p:cNvSpPr/>
            <p:nvPr/>
          </p:nvSpPr>
          <p:spPr bwMode="auto">
            <a:xfrm>
              <a:off x="1855" y="2146"/>
              <a:ext cx="125" cy="61"/>
            </a:xfrm>
            <a:custGeom>
              <a:avLst/>
              <a:gdLst>
                <a:gd name="T0" fmla="*/ 24 w 31"/>
                <a:gd name="T1" fmla="*/ 2 h 15"/>
                <a:gd name="T2" fmla="*/ 24 w 31"/>
                <a:gd name="T3" fmla="*/ 2 h 15"/>
                <a:gd name="T4" fmla="*/ 31 w 31"/>
                <a:gd name="T5" fmla="*/ 9 h 15"/>
                <a:gd name="T6" fmla="*/ 27 w 31"/>
                <a:gd name="T7" fmla="*/ 14 h 15"/>
                <a:gd name="T8" fmla="*/ 19 w 31"/>
                <a:gd name="T9" fmla="*/ 15 h 15"/>
                <a:gd name="T10" fmla="*/ 15 w 31"/>
                <a:gd name="T11" fmla="*/ 15 h 15"/>
                <a:gd name="T12" fmla="*/ 16 w 31"/>
                <a:gd name="T13" fmla="*/ 13 h 15"/>
                <a:gd name="T14" fmla="*/ 16 w 31"/>
                <a:gd name="T15" fmla="*/ 13 h 15"/>
                <a:gd name="T16" fmla="*/ 14 w 31"/>
                <a:gd name="T17" fmla="*/ 11 h 15"/>
                <a:gd name="T18" fmla="*/ 19 w 31"/>
                <a:gd name="T19" fmla="*/ 11 h 15"/>
                <a:gd name="T20" fmla="*/ 25 w 31"/>
                <a:gd name="T21" fmla="*/ 10 h 15"/>
                <a:gd name="T22" fmla="*/ 27 w 31"/>
                <a:gd name="T23" fmla="*/ 9 h 15"/>
                <a:gd name="T24" fmla="*/ 27 w 31"/>
                <a:gd name="T25" fmla="*/ 8 h 15"/>
                <a:gd name="T26" fmla="*/ 23 w 31"/>
                <a:gd name="T27" fmla="*/ 6 h 15"/>
                <a:gd name="T28" fmla="*/ 12 w 31"/>
                <a:gd name="T29" fmla="*/ 4 h 15"/>
                <a:gd name="T30" fmla="*/ 5 w 31"/>
                <a:gd name="T31" fmla="*/ 6 h 15"/>
                <a:gd name="T32" fmla="*/ 4 w 31"/>
                <a:gd name="T33" fmla="*/ 7 h 15"/>
                <a:gd name="T34" fmla="*/ 5 w 31"/>
                <a:gd name="T35" fmla="*/ 8 h 15"/>
                <a:gd name="T36" fmla="*/ 9 w 31"/>
                <a:gd name="T37" fmla="*/ 10 h 15"/>
                <a:gd name="T38" fmla="*/ 14 w 31"/>
                <a:gd name="T39" fmla="*/ 11 h 15"/>
                <a:gd name="T40" fmla="*/ 12 w 31"/>
                <a:gd name="T41" fmla="*/ 12 h 15"/>
                <a:gd name="T42" fmla="*/ 12 w 31"/>
                <a:gd name="T43" fmla="*/ 14 h 15"/>
                <a:gd name="T44" fmla="*/ 9 w 31"/>
                <a:gd name="T45" fmla="*/ 14 h 15"/>
                <a:gd name="T46" fmla="*/ 0 w 31"/>
                <a:gd name="T47" fmla="*/ 7 h 15"/>
                <a:gd name="T48" fmla="*/ 4 w 31"/>
                <a:gd name="T49" fmla="*/ 2 h 15"/>
                <a:gd name="T50" fmla="*/ 12 w 31"/>
                <a:gd name="T51" fmla="*/ 0 h 15"/>
                <a:gd name="T52" fmla="*/ 24 w 31"/>
                <a:gd name="T53" fmla="*/ 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1" h="15">
                  <a:moveTo>
                    <a:pt x="24" y="2"/>
                  </a:moveTo>
                  <a:cubicBezTo>
                    <a:pt x="24" y="2"/>
                    <a:pt x="24" y="2"/>
                    <a:pt x="24" y="2"/>
                  </a:cubicBezTo>
                  <a:cubicBezTo>
                    <a:pt x="28" y="5"/>
                    <a:pt x="31" y="6"/>
                    <a:pt x="31" y="9"/>
                  </a:cubicBezTo>
                  <a:cubicBezTo>
                    <a:pt x="31" y="12"/>
                    <a:pt x="29" y="13"/>
                    <a:pt x="27" y="14"/>
                  </a:cubicBezTo>
                  <a:cubicBezTo>
                    <a:pt x="25" y="15"/>
                    <a:pt x="22" y="15"/>
                    <a:pt x="19" y="15"/>
                  </a:cubicBezTo>
                  <a:cubicBezTo>
                    <a:pt x="18" y="15"/>
                    <a:pt x="17" y="15"/>
                    <a:pt x="15" y="15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16" y="12"/>
                    <a:pt x="15" y="11"/>
                    <a:pt x="14" y="11"/>
                  </a:cubicBezTo>
                  <a:cubicBezTo>
                    <a:pt x="16" y="11"/>
                    <a:pt x="17" y="11"/>
                    <a:pt x="19" y="11"/>
                  </a:cubicBezTo>
                  <a:cubicBezTo>
                    <a:pt x="21" y="11"/>
                    <a:pt x="23" y="11"/>
                    <a:pt x="25" y="10"/>
                  </a:cubicBezTo>
                  <a:cubicBezTo>
                    <a:pt x="26" y="10"/>
                    <a:pt x="27" y="9"/>
                    <a:pt x="27" y="9"/>
                  </a:cubicBezTo>
                  <a:cubicBezTo>
                    <a:pt x="27" y="9"/>
                    <a:pt x="27" y="9"/>
                    <a:pt x="27" y="8"/>
                  </a:cubicBezTo>
                  <a:cubicBezTo>
                    <a:pt x="26" y="8"/>
                    <a:pt x="25" y="7"/>
                    <a:pt x="23" y="6"/>
                  </a:cubicBezTo>
                  <a:cubicBezTo>
                    <a:pt x="19" y="5"/>
                    <a:pt x="15" y="4"/>
                    <a:pt x="12" y="4"/>
                  </a:cubicBezTo>
                  <a:cubicBezTo>
                    <a:pt x="9" y="4"/>
                    <a:pt x="7" y="5"/>
                    <a:pt x="5" y="6"/>
                  </a:cubicBezTo>
                  <a:cubicBezTo>
                    <a:pt x="4" y="6"/>
                    <a:pt x="4" y="7"/>
                    <a:pt x="4" y="7"/>
                  </a:cubicBezTo>
                  <a:cubicBezTo>
                    <a:pt x="4" y="7"/>
                    <a:pt x="4" y="8"/>
                    <a:pt x="5" y="8"/>
                  </a:cubicBezTo>
                  <a:cubicBezTo>
                    <a:pt x="5" y="9"/>
                    <a:pt x="7" y="10"/>
                    <a:pt x="9" y="10"/>
                  </a:cubicBezTo>
                  <a:cubicBezTo>
                    <a:pt x="11" y="10"/>
                    <a:pt x="12" y="11"/>
                    <a:pt x="14" y="11"/>
                  </a:cubicBezTo>
                  <a:cubicBezTo>
                    <a:pt x="13" y="11"/>
                    <a:pt x="12" y="11"/>
                    <a:pt x="12" y="12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1" y="14"/>
                    <a:pt x="10" y="14"/>
                    <a:pt x="9" y="14"/>
                  </a:cubicBezTo>
                  <a:cubicBezTo>
                    <a:pt x="3" y="13"/>
                    <a:pt x="0" y="11"/>
                    <a:pt x="0" y="7"/>
                  </a:cubicBezTo>
                  <a:cubicBezTo>
                    <a:pt x="0" y="5"/>
                    <a:pt x="1" y="3"/>
                    <a:pt x="4" y="2"/>
                  </a:cubicBezTo>
                  <a:cubicBezTo>
                    <a:pt x="6" y="1"/>
                    <a:pt x="9" y="1"/>
                    <a:pt x="12" y="0"/>
                  </a:cubicBezTo>
                  <a:cubicBezTo>
                    <a:pt x="16" y="0"/>
                    <a:pt x="20" y="1"/>
                    <a:pt x="24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07" name="Freeform 31"/>
            <p:cNvSpPr/>
            <p:nvPr/>
          </p:nvSpPr>
          <p:spPr bwMode="auto">
            <a:xfrm>
              <a:off x="1944" y="1841"/>
              <a:ext cx="24" cy="20"/>
            </a:xfrm>
            <a:custGeom>
              <a:avLst/>
              <a:gdLst>
                <a:gd name="T0" fmla="*/ 4 w 6"/>
                <a:gd name="T1" fmla="*/ 1 h 5"/>
                <a:gd name="T2" fmla="*/ 6 w 6"/>
                <a:gd name="T3" fmla="*/ 5 h 5"/>
                <a:gd name="T4" fmla="*/ 2 w 6"/>
                <a:gd name="T5" fmla="*/ 4 h 5"/>
                <a:gd name="T6" fmla="*/ 0 w 6"/>
                <a:gd name="T7" fmla="*/ 1 h 5"/>
                <a:gd name="T8" fmla="*/ 0 w 6"/>
                <a:gd name="T9" fmla="*/ 0 h 5"/>
                <a:gd name="T10" fmla="*/ 4 w 6"/>
                <a:gd name="T11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5">
                  <a:moveTo>
                    <a:pt x="4" y="1"/>
                  </a:moveTo>
                  <a:cubicBezTo>
                    <a:pt x="5" y="2"/>
                    <a:pt x="5" y="3"/>
                    <a:pt x="6" y="5"/>
                  </a:cubicBezTo>
                  <a:cubicBezTo>
                    <a:pt x="5" y="5"/>
                    <a:pt x="3" y="4"/>
                    <a:pt x="2" y="4"/>
                  </a:cubicBezTo>
                  <a:cubicBezTo>
                    <a:pt x="1" y="3"/>
                    <a:pt x="1" y="2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1" y="0"/>
                    <a:pt x="3" y="0"/>
                    <a:pt x="4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08" name="Freeform 32"/>
            <p:cNvSpPr/>
            <p:nvPr/>
          </p:nvSpPr>
          <p:spPr bwMode="auto">
            <a:xfrm>
              <a:off x="1924" y="1841"/>
              <a:ext cx="28" cy="16"/>
            </a:xfrm>
            <a:custGeom>
              <a:avLst/>
              <a:gdLst>
                <a:gd name="T0" fmla="*/ 5 w 7"/>
                <a:gd name="T1" fmla="*/ 1 h 4"/>
                <a:gd name="T2" fmla="*/ 7 w 7"/>
                <a:gd name="T3" fmla="*/ 4 h 4"/>
                <a:gd name="T4" fmla="*/ 2 w 7"/>
                <a:gd name="T5" fmla="*/ 4 h 4"/>
                <a:gd name="T6" fmla="*/ 2 w 7"/>
                <a:gd name="T7" fmla="*/ 3 h 4"/>
                <a:gd name="T8" fmla="*/ 0 w 7"/>
                <a:gd name="T9" fmla="*/ 0 h 4"/>
                <a:gd name="T10" fmla="*/ 5 w 7"/>
                <a:gd name="T11" fmla="*/ 0 h 4"/>
                <a:gd name="T12" fmla="*/ 5 w 7"/>
                <a:gd name="T13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4">
                  <a:moveTo>
                    <a:pt x="5" y="1"/>
                  </a:moveTo>
                  <a:cubicBezTo>
                    <a:pt x="6" y="2"/>
                    <a:pt x="6" y="3"/>
                    <a:pt x="7" y="4"/>
                  </a:cubicBezTo>
                  <a:cubicBezTo>
                    <a:pt x="5" y="4"/>
                    <a:pt x="4" y="4"/>
                    <a:pt x="2" y="4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1" y="2"/>
                    <a:pt x="1" y="1"/>
                    <a:pt x="0" y="0"/>
                  </a:cubicBezTo>
                  <a:cubicBezTo>
                    <a:pt x="2" y="0"/>
                    <a:pt x="3" y="0"/>
                    <a:pt x="5" y="0"/>
                  </a:cubicBezTo>
                  <a:cubicBezTo>
                    <a:pt x="5" y="0"/>
                    <a:pt x="5" y="1"/>
                    <a:pt x="5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09" name="Freeform 33"/>
            <p:cNvSpPr/>
            <p:nvPr/>
          </p:nvSpPr>
          <p:spPr bwMode="auto">
            <a:xfrm>
              <a:off x="1916" y="1841"/>
              <a:ext cx="16" cy="16"/>
            </a:xfrm>
            <a:custGeom>
              <a:avLst/>
              <a:gdLst>
                <a:gd name="T0" fmla="*/ 4 w 4"/>
                <a:gd name="T1" fmla="*/ 3 h 4"/>
                <a:gd name="T2" fmla="*/ 4 w 4"/>
                <a:gd name="T3" fmla="*/ 4 h 4"/>
                <a:gd name="T4" fmla="*/ 1 w 4"/>
                <a:gd name="T5" fmla="*/ 4 h 4"/>
                <a:gd name="T6" fmla="*/ 0 w 4"/>
                <a:gd name="T7" fmla="*/ 4 h 4"/>
                <a:gd name="T8" fmla="*/ 0 w 4"/>
                <a:gd name="T9" fmla="*/ 2 h 4"/>
                <a:gd name="T10" fmla="*/ 0 w 4"/>
                <a:gd name="T11" fmla="*/ 0 h 4"/>
                <a:gd name="T12" fmla="*/ 2 w 4"/>
                <a:gd name="T13" fmla="*/ 0 h 4"/>
                <a:gd name="T14" fmla="*/ 4 w 4"/>
                <a:gd name="T15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4">
                  <a:moveTo>
                    <a:pt x="4" y="3"/>
                  </a:moveTo>
                  <a:cubicBezTo>
                    <a:pt x="4" y="3"/>
                    <a:pt x="4" y="3"/>
                    <a:pt x="4" y="4"/>
                  </a:cubicBezTo>
                  <a:cubicBezTo>
                    <a:pt x="3" y="4"/>
                    <a:pt x="2" y="4"/>
                    <a:pt x="1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3" y="1"/>
                    <a:pt x="3" y="2"/>
                    <a:pt x="4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10" name="Freeform 34"/>
            <p:cNvSpPr/>
            <p:nvPr/>
          </p:nvSpPr>
          <p:spPr bwMode="auto">
            <a:xfrm>
              <a:off x="1908" y="1816"/>
              <a:ext cx="36" cy="25"/>
            </a:xfrm>
            <a:custGeom>
              <a:avLst/>
              <a:gdLst>
                <a:gd name="T0" fmla="*/ 9 w 9"/>
                <a:gd name="T1" fmla="*/ 6 h 6"/>
                <a:gd name="T2" fmla="*/ 4 w 9"/>
                <a:gd name="T3" fmla="*/ 6 h 6"/>
                <a:gd name="T4" fmla="*/ 2 w 9"/>
                <a:gd name="T5" fmla="*/ 4 h 6"/>
                <a:gd name="T6" fmla="*/ 0 w 9"/>
                <a:gd name="T7" fmla="*/ 2 h 6"/>
                <a:gd name="T8" fmla="*/ 1 w 9"/>
                <a:gd name="T9" fmla="*/ 2 h 6"/>
                <a:gd name="T10" fmla="*/ 2 w 9"/>
                <a:gd name="T11" fmla="*/ 0 h 6"/>
                <a:gd name="T12" fmla="*/ 3 w 9"/>
                <a:gd name="T13" fmla="*/ 1 h 6"/>
                <a:gd name="T14" fmla="*/ 9 w 9"/>
                <a:gd name="T15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" h="6">
                  <a:moveTo>
                    <a:pt x="9" y="6"/>
                  </a:moveTo>
                  <a:cubicBezTo>
                    <a:pt x="7" y="6"/>
                    <a:pt x="6" y="6"/>
                    <a:pt x="4" y="6"/>
                  </a:cubicBezTo>
                  <a:cubicBezTo>
                    <a:pt x="3" y="5"/>
                    <a:pt x="2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1"/>
                    <a:pt x="2" y="0"/>
                    <a:pt x="2" y="0"/>
                  </a:cubicBezTo>
                  <a:cubicBezTo>
                    <a:pt x="3" y="0"/>
                    <a:pt x="3" y="1"/>
                    <a:pt x="3" y="1"/>
                  </a:cubicBezTo>
                  <a:cubicBezTo>
                    <a:pt x="6" y="2"/>
                    <a:pt x="7" y="4"/>
                    <a:pt x="9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11" name="Freeform 35"/>
            <p:cNvSpPr/>
            <p:nvPr/>
          </p:nvSpPr>
          <p:spPr bwMode="auto">
            <a:xfrm>
              <a:off x="1904" y="2191"/>
              <a:ext cx="16" cy="16"/>
            </a:xfrm>
            <a:custGeom>
              <a:avLst/>
              <a:gdLst>
                <a:gd name="T0" fmla="*/ 4 w 4"/>
                <a:gd name="T1" fmla="*/ 2 h 4"/>
                <a:gd name="T2" fmla="*/ 4 w 4"/>
                <a:gd name="T3" fmla="*/ 2 h 4"/>
                <a:gd name="T4" fmla="*/ 3 w 4"/>
                <a:gd name="T5" fmla="*/ 4 h 4"/>
                <a:gd name="T6" fmla="*/ 0 w 4"/>
                <a:gd name="T7" fmla="*/ 3 h 4"/>
                <a:gd name="T8" fmla="*/ 0 w 4"/>
                <a:gd name="T9" fmla="*/ 1 h 4"/>
                <a:gd name="T10" fmla="*/ 2 w 4"/>
                <a:gd name="T11" fmla="*/ 0 h 4"/>
                <a:gd name="T12" fmla="*/ 2 w 4"/>
                <a:gd name="T13" fmla="*/ 0 h 4"/>
                <a:gd name="T14" fmla="*/ 4 w 4"/>
                <a:gd name="T1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12" name="Freeform 36"/>
            <p:cNvSpPr/>
            <p:nvPr/>
          </p:nvSpPr>
          <p:spPr bwMode="auto">
            <a:xfrm>
              <a:off x="1887" y="2203"/>
              <a:ext cx="29" cy="92"/>
            </a:xfrm>
            <a:custGeom>
              <a:avLst/>
              <a:gdLst>
                <a:gd name="T0" fmla="*/ 7 w 7"/>
                <a:gd name="T1" fmla="*/ 1 h 23"/>
                <a:gd name="T2" fmla="*/ 3 w 7"/>
                <a:gd name="T3" fmla="*/ 22 h 23"/>
                <a:gd name="T4" fmla="*/ 3 w 7"/>
                <a:gd name="T5" fmla="*/ 23 h 23"/>
                <a:gd name="T6" fmla="*/ 3 w 7"/>
                <a:gd name="T7" fmla="*/ 22 h 23"/>
                <a:gd name="T8" fmla="*/ 1 w 7"/>
                <a:gd name="T9" fmla="*/ 21 h 23"/>
                <a:gd name="T10" fmla="*/ 0 w 7"/>
                <a:gd name="T11" fmla="*/ 21 h 23"/>
                <a:gd name="T12" fmla="*/ 0 w 7"/>
                <a:gd name="T13" fmla="*/ 22 h 23"/>
                <a:gd name="T14" fmla="*/ 4 w 7"/>
                <a:gd name="T15" fmla="*/ 0 h 23"/>
                <a:gd name="T16" fmla="*/ 7 w 7"/>
                <a:gd name="T17" fmla="*/ 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23">
                  <a:moveTo>
                    <a:pt x="7" y="1"/>
                  </a:moveTo>
                  <a:cubicBezTo>
                    <a:pt x="3" y="22"/>
                    <a:pt x="3" y="22"/>
                    <a:pt x="3" y="22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3" y="21"/>
                    <a:pt x="2" y="21"/>
                    <a:pt x="1" y="21"/>
                  </a:cubicBezTo>
                  <a:cubicBezTo>
                    <a:pt x="1" y="21"/>
                    <a:pt x="1" y="21"/>
                    <a:pt x="0" y="21"/>
                  </a:cubicBezTo>
                  <a:cubicBezTo>
                    <a:pt x="0" y="21"/>
                    <a:pt x="0" y="21"/>
                    <a:pt x="0" y="22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" y="1"/>
                    <a:pt x="6" y="1"/>
                    <a:pt x="7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13" name="Freeform 37"/>
            <p:cNvSpPr/>
            <p:nvPr/>
          </p:nvSpPr>
          <p:spPr bwMode="auto">
            <a:xfrm>
              <a:off x="1775" y="1841"/>
              <a:ext cx="141" cy="32"/>
            </a:xfrm>
            <a:custGeom>
              <a:avLst/>
              <a:gdLst>
                <a:gd name="T0" fmla="*/ 35 w 35"/>
                <a:gd name="T1" fmla="*/ 2 h 8"/>
                <a:gd name="T2" fmla="*/ 35 w 35"/>
                <a:gd name="T3" fmla="*/ 4 h 8"/>
                <a:gd name="T4" fmla="*/ 0 w 35"/>
                <a:gd name="T5" fmla="*/ 8 h 8"/>
                <a:gd name="T6" fmla="*/ 0 w 35"/>
                <a:gd name="T7" fmla="*/ 8 h 8"/>
                <a:gd name="T8" fmla="*/ 1 w 35"/>
                <a:gd name="T9" fmla="*/ 6 h 8"/>
                <a:gd name="T10" fmla="*/ 1 w 35"/>
                <a:gd name="T11" fmla="*/ 5 h 8"/>
                <a:gd name="T12" fmla="*/ 1 w 35"/>
                <a:gd name="T13" fmla="*/ 4 h 8"/>
                <a:gd name="T14" fmla="*/ 35 w 35"/>
                <a:gd name="T15" fmla="*/ 0 h 8"/>
                <a:gd name="T16" fmla="*/ 35 w 35"/>
                <a:gd name="T17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" h="8">
                  <a:moveTo>
                    <a:pt x="35" y="2"/>
                  </a:moveTo>
                  <a:cubicBezTo>
                    <a:pt x="35" y="4"/>
                    <a:pt x="35" y="4"/>
                    <a:pt x="35" y="4"/>
                  </a:cubicBezTo>
                  <a:cubicBezTo>
                    <a:pt x="22" y="4"/>
                    <a:pt x="10" y="5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" y="8"/>
                    <a:pt x="1" y="7"/>
                    <a:pt x="1" y="6"/>
                  </a:cubicBezTo>
                  <a:cubicBezTo>
                    <a:pt x="1" y="6"/>
                    <a:pt x="1" y="6"/>
                    <a:pt x="1" y="5"/>
                  </a:cubicBezTo>
                  <a:cubicBezTo>
                    <a:pt x="1" y="5"/>
                    <a:pt x="1" y="5"/>
                    <a:pt x="1" y="4"/>
                  </a:cubicBezTo>
                  <a:cubicBezTo>
                    <a:pt x="11" y="1"/>
                    <a:pt x="22" y="0"/>
                    <a:pt x="35" y="0"/>
                  </a:cubicBezTo>
                  <a:lnTo>
                    <a:pt x="35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14" name="Freeform 38"/>
            <p:cNvSpPr/>
            <p:nvPr/>
          </p:nvSpPr>
          <p:spPr bwMode="auto">
            <a:xfrm>
              <a:off x="1883" y="2682"/>
              <a:ext cx="29" cy="40"/>
            </a:xfrm>
            <a:custGeom>
              <a:avLst/>
              <a:gdLst>
                <a:gd name="T0" fmla="*/ 7 w 7"/>
                <a:gd name="T1" fmla="*/ 8 h 10"/>
                <a:gd name="T2" fmla="*/ 7 w 7"/>
                <a:gd name="T3" fmla="*/ 10 h 10"/>
                <a:gd name="T4" fmla="*/ 4 w 7"/>
                <a:gd name="T5" fmla="*/ 9 h 10"/>
                <a:gd name="T6" fmla="*/ 4 w 7"/>
                <a:gd name="T7" fmla="*/ 8 h 10"/>
                <a:gd name="T8" fmla="*/ 0 w 7"/>
                <a:gd name="T9" fmla="*/ 4 h 10"/>
                <a:gd name="T10" fmla="*/ 0 w 7"/>
                <a:gd name="T11" fmla="*/ 2 h 10"/>
                <a:gd name="T12" fmla="*/ 0 w 7"/>
                <a:gd name="T13" fmla="*/ 0 h 10"/>
                <a:gd name="T14" fmla="*/ 6 w 7"/>
                <a:gd name="T15" fmla="*/ 3 h 10"/>
                <a:gd name="T16" fmla="*/ 7 w 7"/>
                <a:gd name="T17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10">
                  <a:moveTo>
                    <a:pt x="7" y="8"/>
                  </a:moveTo>
                  <a:cubicBezTo>
                    <a:pt x="7" y="9"/>
                    <a:pt x="7" y="9"/>
                    <a:pt x="7" y="10"/>
                  </a:cubicBezTo>
                  <a:cubicBezTo>
                    <a:pt x="6" y="10"/>
                    <a:pt x="5" y="10"/>
                    <a:pt x="4" y="9"/>
                  </a:cubicBezTo>
                  <a:cubicBezTo>
                    <a:pt x="4" y="9"/>
                    <a:pt x="4" y="9"/>
                    <a:pt x="4" y="8"/>
                  </a:cubicBezTo>
                  <a:cubicBezTo>
                    <a:pt x="3" y="5"/>
                    <a:pt x="2" y="4"/>
                    <a:pt x="0" y="4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0"/>
                    <a:pt x="5" y="1"/>
                    <a:pt x="6" y="3"/>
                  </a:cubicBezTo>
                  <a:cubicBezTo>
                    <a:pt x="7" y="4"/>
                    <a:pt x="7" y="6"/>
                    <a:pt x="7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15" name="Freeform 39"/>
            <p:cNvSpPr/>
            <p:nvPr/>
          </p:nvSpPr>
          <p:spPr bwMode="auto">
            <a:xfrm>
              <a:off x="1896" y="2718"/>
              <a:ext cx="16" cy="20"/>
            </a:xfrm>
            <a:custGeom>
              <a:avLst/>
              <a:gdLst>
                <a:gd name="T0" fmla="*/ 4 w 4"/>
                <a:gd name="T1" fmla="*/ 1 h 5"/>
                <a:gd name="T2" fmla="*/ 4 w 4"/>
                <a:gd name="T3" fmla="*/ 5 h 5"/>
                <a:gd name="T4" fmla="*/ 0 w 4"/>
                <a:gd name="T5" fmla="*/ 4 h 5"/>
                <a:gd name="T6" fmla="*/ 1 w 4"/>
                <a:gd name="T7" fmla="*/ 0 h 5"/>
                <a:gd name="T8" fmla="*/ 4 w 4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5">
                  <a:moveTo>
                    <a:pt x="4" y="1"/>
                  </a:moveTo>
                  <a:cubicBezTo>
                    <a:pt x="4" y="2"/>
                    <a:pt x="4" y="3"/>
                    <a:pt x="4" y="5"/>
                  </a:cubicBezTo>
                  <a:cubicBezTo>
                    <a:pt x="2" y="4"/>
                    <a:pt x="1" y="4"/>
                    <a:pt x="0" y="4"/>
                  </a:cubicBezTo>
                  <a:cubicBezTo>
                    <a:pt x="0" y="3"/>
                    <a:pt x="0" y="2"/>
                    <a:pt x="1" y="0"/>
                  </a:cubicBezTo>
                  <a:cubicBezTo>
                    <a:pt x="2" y="1"/>
                    <a:pt x="3" y="1"/>
                    <a:pt x="4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16" name="Freeform 40"/>
            <p:cNvSpPr/>
            <p:nvPr/>
          </p:nvSpPr>
          <p:spPr bwMode="auto">
            <a:xfrm>
              <a:off x="1827" y="2722"/>
              <a:ext cx="85" cy="52"/>
            </a:xfrm>
            <a:custGeom>
              <a:avLst/>
              <a:gdLst>
                <a:gd name="T0" fmla="*/ 21 w 21"/>
                <a:gd name="T1" fmla="*/ 4 h 13"/>
                <a:gd name="T2" fmla="*/ 18 w 21"/>
                <a:gd name="T3" fmla="*/ 8 h 13"/>
                <a:gd name="T4" fmla="*/ 9 w 21"/>
                <a:gd name="T5" fmla="*/ 13 h 13"/>
                <a:gd name="T6" fmla="*/ 2 w 21"/>
                <a:gd name="T7" fmla="*/ 10 h 13"/>
                <a:gd name="T8" fmla="*/ 0 w 21"/>
                <a:gd name="T9" fmla="*/ 3 h 13"/>
                <a:gd name="T10" fmla="*/ 0 w 21"/>
                <a:gd name="T11" fmla="*/ 0 h 13"/>
                <a:gd name="T12" fmla="*/ 4 w 21"/>
                <a:gd name="T13" fmla="*/ 1 h 13"/>
                <a:gd name="T14" fmla="*/ 3 w 21"/>
                <a:gd name="T15" fmla="*/ 3 h 13"/>
                <a:gd name="T16" fmla="*/ 9 w 21"/>
                <a:gd name="T17" fmla="*/ 9 h 13"/>
                <a:gd name="T18" fmla="*/ 15 w 21"/>
                <a:gd name="T19" fmla="*/ 6 h 13"/>
                <a:gd name="T20" fmla="*/ 17 w 21"/>
                <a:gd name="T21" fmla="*/ 3 h 13"/>
                <a:gd name="T22" fmla="*/ 21 w 21"/>
                <a:gd name="T23" fmla="*/ 4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1" h="13">
                  <a:moveTo>
                    <a:pt x="21" y="4"/>
                  </a:moveTo>
                  <a:cubicBezTo>
                    <a:pt x="20" y="5"/>
                    <a:pt x="19" y="7"/>
                    <a:pt x="18" y="8"/>
                  </a:cubicBezTo>
                  <a:cubicBezTo>
                    <a:pt x="16" y="11"/>
                    <a:pt x="13" y="13"/>
                    <a:pt x="9" y="13"/>
                  </a:cubicBezTo>
                  <a:cubicBezTo>
                    <a:pt x="6" y="13"/>
                    <a:pt x="4" y="12"/>
                    <a:pt x="2" y="10"/>
                  </a:cubicBezTo>
                  <a:cubicBezTo>
                    <a:pt x="1" y="8"/>
                    <a:pt x="0" y="5"/>
                    <a:pt x="0" y="3"/>
                  </a:cubicBezTo>
                  <a:cubicBezTo>
                    <a:pt x="0" y="2"/>
                    <a:pt x="0" y="1"/>
                    <a:pt x="0" y="0"/>
                  </a:cubicBezTo>
                  <a:cubicBezTo>
                    <a:pt x="1" y="0"/>
                    <a:pt x="3" y="0"/>
                    <a:pt x="4" y="1"/>
                  </a:cubicBezTo>
                  <a:cubicBezTo>
                    <a:pt x="4" y="1"/>
                    <a:pt x="3" y="2"/>
                    <a:pt x="3" y="3"/>
                  </a:cubicBezTo>
                  <a:cubicBezTo>
                    <a:pt x="4" y="7"/>
                    <a:pt x="5" y="9"/>
                    <a:pt x="9" y="9"/>
                  </a:cubicBezTo>
                  <a:cubicBezTo>
                    <a:pt x="12" y="9"/>
                    <a:pt x="14" y="8"/>
                    <a:pt x="15" y="6"/>
                  </a:cubicBezTo>
                  <a:cubicBezTo>
                    <a:pt x="16" y="5"/>
                    <a:pt x="16" y="4"/>
                    <a:pt x="17" y="3"/>
                  </a:cubicBezTo>
                  <a:cubicBezTo>
                    <a:pt x="18" y="3"/>
                    <a:pt x="19" y="3"/>
                    <a:pt x="2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17" name="Freeform 41"/>
            <p:cNvSpPr/>
            <p:nvPr/>
          </p:nvSpPr>
          <p:spPr bwMode="auto">
            <a:xfrm>
              <a:off x="1883" y="2287"/>
              <a:ext cx="17" cy="16"/>
            </a:xfrm>
            <a:custGeom>
              <a:avLst/>
              <a:gdLst>
                <a:gd name="T0" fmla="*/ 4 w 4"/>
                <a:gd name="T1" fmla="*/ 2 h 4"/>
                <a:gd name="T2" fmla="*/ 4 w 4"/>
                <a:gd name="T3" fmla="*/ 2 h 4"/>
                <a:gd name="T4" fmla="*/ 3 w 4"/>
                <a:gd name="T5" fmla="*/ 4 h 4"/>
                <a:gd name="T6" fmla="*/ 2 w 4"/>
                <a:gd name="T7" fmla="*/ 4 h 4"/>
                <a:gd name="T8" fmla="*/ 1 w 4"/>
                <a:gd name="T9" fmla="*/ 3 h 4"/>
                <a:gd name="T10" fmla="*/ 0 w 4"/>
                <a:gd name="T11" fmla="*/ 2 h 4"/>
                <a:gd name="T12" fmla="*/ 1 w 4"/>
                <a:gd name="T13" fmla="*/ 1 h 4"/>
                <a:gd name="T14" fmla="*/ 1 w 4"/>
                <a:gd name="T15" fmla="*/ 0 h 4"/>
                <a:gd name="T16" fmla="*/ 2 w 4"/>
                <a:gd name="T17" fmla="*/ 0 h 4"/>
                <a:gd name="T18" fmla="*/ 4 w 4"/>
                <a:gd name="T19" fmla="*/ 1 h 4"/>
                <a:gd name="T20" fmla="*/ 4 w 4"/>
                <a:gd name="T2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3"/>
                    <a:pt x="4" y="3"/>
                    <a:pt x="3" y="4"/>
                  </a:cubicBezTo>
                  <a:cubicBezTo>
                    <a:pt x="3" y="4"/>
                    <a:pt x="3" y="4"/>
                    <a:pt x="2" y="4"/>
                  </a:cubicBezTo>
                  <a:cubicBezTo>
                    <a:pt x="1" y="4"/>
                    <a:pt x="1" y="3"/>
                    <a:pt x="1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0"/>
                    <a:pt x="4" y="0"/>
                    <a:pt x="4" y="1"/>
                  </a:cubicBezTo>
                  <a:cubicBezTo>
                    <a:pt x="4" y="1"/>
                    <a:pt x="4" y="1"/>
                    <a:pt x="4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18" name="Freeform 42"/>
            <p:cNvSpPr/>
            <p:nvPr/>
          </p:nvSpPr>
          <p:spPr bwMode="auto">
            <a:xfrm>
              <a:off x="1843" y="2710"/>
              <a:ext cx="57" cy="24"/>
            </a:xfrm>
            <a:custGeom>
              <a:avLst/>
              <a:gdLst>
                <a:gd name="T0" fmla="*/ 14 w 14"/>
                <a:gd name="T1" fmla="*/ 2 h 6"/>
                <a:gd name="T2" fmla="*/ 13 w 14"/>
                <a:gd name="T3" fmla="*/ 6 h 6"/>
                <a:gd name="T4" fmla="*/ 0 w 14"/>
                <a:gd name="T5" fmla="*/ 4 h 6"/>
                <a:gd name="T6" fmla="*/ 1 w 14"/>
                <a:gd name="T7" fmla="*/ 0 h 6"/>
                <a:gd name="T8" fmla="*/ 14 w 14"/>
                <a:gd name="T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6">
                  <a:moveTo>
                    <a:pt x="14" y="2"/>
                  </a:moveTo>
                  <a:cubicBezTo>
                    <a:pt x="13" y="4"/>
                    <a:pt x="13" y="5"/>
                    <a:pt x="13" y="6"/>
                  </a:cubicBezTo>
                  <a:cubicBezTo>
                    <a:pt x="8" y="6"/>
                    <a:pt x="4" y="5"/>
                    <a:pt x="0" y="4"/>
                  </a:cubicBezTo>
                  <a:cubicBezTo>
                    <a:pt x="0" y="2"/>
                    <a:pt x="1" y="1"/>
                    <a:pt x="1" y="0"/>
                  </a:cubicBezTo>
                  <a:cubicBezTo>
                    <a:pt x="5" y="1"/>
                    <a:pt x="9" y="2"/>
                    <a:pt x="14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19" name="Freeform 43"/>
            <p:cNvSpPr/>
            <p:nvPr/>
          </p:nvSpPr>
          <p:spPr bwMode="auto">
            <a:xfrm>
              <a:off x="1758" y="2243"/>
              <a:ext cx="134" cy="72"/>
            </a:xfrm>
            <a:custGeom>
              <a:avLst/>
              <a:gdLst>
                <a:gd name="T0" fmla="*/ 32 w 33"/>
                <a:gd name="T1" fmla="*/ 14 h 18"/>
                <a:gd name="T2" fmla="*/ 33 w 33"/>
                <a:gd name="T3" fmla="*/ 15 h 18"/>
                <a:gd name="T4" fmla="*/ 30 w 33"/>
                <a:gd name="T5" fmla="*/ 16 h 18"/>
                <a:gd name="T6" fmla="*/ 20 w 33"/>
                <a:gd name="T7" fmla="*/ 18 h 18"/>
                <a:gd name="T8" fmla="*/ 19 w 33"/>
                <a:gd name="T9" fmla="*/ 18 h 18"/>
                <a:gd name="T10" fmla="*/ 8 w 33"/>
                <a:gd name="T11" fmla="*/ 15 h 18"/>
                <a:gd name="T12" fmla="*/ 0 w 33"/>
                <a:gd name="T13" fmla="*/ 3 h 18"/>
                <a:gd name="T14" fmla="*/ 1 w 33"/>
                <a:gd name="T15" fmla="*/ 1 h 18"/>
                <a:gd name="T16" fmla="*/ 2 w 33"/>
                <a:gd name="T17" fmla="*/ 0 h 18"/>
                <a:gd name="T18" fmla="*/ 4 w 33"/>
                <a:gd name="T19" fmla="*/ 2 h 18"/>
                <a:gd name="T20" fmla="*/ 11 w 33"/>
                <a:gd name="T21" fmla="*/ 12 h 18"/>
                <a:gd name="T22" fmla="*/ 20 w 33"/>
                <a:gd name="T23" fmla="*/ 14 h 18"/>
                <a:gd name="T24" fmla="*/ 20 w 33"/>
                <a:gd name="T25" fmla="*/ 14 h 18"/>
                <a:gd name="T26" fmla="*/ 32 w 33"/>
                <a:gd name="T27" fmla="*/ 12 h 18"/>
                <a:gd name="T28" fmla="*/ 31 w 33"/>
                <a:gd name="T29" fmla="*/ 13 h 18"/>
                <a:gd name="T30" fmla="*/ 32 w 33"/>
                <a:gd name="T31" fmla="*/ 14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3" h="18">
                  <a:moveTo>
                    <a:pt x="32" y="14"/>
                  </a:moveTo>
                  <a:cubicBezTo>
                    <a:pt x="32" y="14"/>
                    <a:pt x="32" y="15"/>
                    <a:pt x="33" y="15"/>
                  </a:cubicBezTo>
                  <a:cubicBezTo>
                    <a:pt x="32" y="16"/>
                    <a:pt x="31" y="16"/>
                    <a:pt x="30" y="16"/>
                  </a:cubicBezTo>
                  <a:cubicBezTo>
                    <a:pt x="27" y="17"/>
                    <a:pt x="24" y="18"/>
                    <a:pt x="20" y="18"/>
                  </a:cubicBezTo>
                  <a:cubicBezTo>
                    <a:pt x="20" y="18"/>
                    <a:pt x="20" y="18"/>
                    <a:pt x="19" y="18"/>
                  </a:cubicBezTo>
                  <a:cubicBezTo>
                    <a:pt x="16" y="18"/>
                    <a:pt x="12" y="17"/>
                    <a:pt x="8" y="15"/>
                  </a:cubicBezTo>
                  <a:cubicBezTo>
                    <a:pt x="5" y="12"/>
                    <a:pt x="2" y="9"/>
                    <a:pt x="0" y="3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0"/>
                    <a:pt x="3" y="1"/>
                    <a:pt x="4" y="2"/>
                  </a:cubicBezTo>
                  <a:cubicBezTo>
                    <a:pt x="5" y="7"/>
                    <a:pt x="8" y="10"/>
                    <a:pt x="11" y="12"/>
                  </a:cubicBezTo>
                  <a:cubicBezTo>
                    <a:pt x="13" y="13"/>
                    <a:pt x="17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25" y="14"/>
                    <a:pt x="30" y="12"/>
                    <a:pt x="32" y="12"/>
                  </a:cubicBezTo>
                  <a:cubicBezTo>
                    <a:pt x="31" y="13"/>
                    <a:pt x="31" y="13"/>
                    <a:pt x="31" y="13"/>
                  </a:cubicBezTo>
                  <a:cubicBezTo>
                    <a:pt x="31" y="13"/>
                    <a:pt x="31" y="14"/>
                    <a:pt x="32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20" name="Freeform 44"/>
            <p:cNvSpPr/>
            <p:nvPr/>
          </p:nvSpPr>
          <p:spPr bwMode="auto">
            <a:xfrm>
              <a:off x="1835" y="2682"/>
              <a:ext cx="48" cy="28"/>
            </a:xfrm>
            <a:custGeom>
              <a:avLst/>
              <a:gdLst>
                <a:gd name="T0" fmla="*/ 12 w 12"/>
                <a:gd name="T1" fmla="*/ 2 h 7"/>
                <a:gd name="T2" fmla="*/ 12 w 12"/>
                <a:gd name="T3" fmla="*/ 4 h 7"/>
                <a:gd name="T4" fmla="*/ 3 w 12"/>
                <a:gd name="T5" fmla="*/ 7 h 7"/>
                <a:gd name="T6" fmla="*/ 0 w 12"/>
                <a:gd name="T7" fmla="*/ 6 h 7"/>
                <a:gd name="T8" fmla="*/ 1 w 12"/>
                <a:gd name="T9" fmla="*/ 4 h 7"/>
                <a:gd name="T10" fmla="*/ 12 w 12"/>
                <a:gd name="T11" fmla="*/ 0 h 7"/>
                <a:gd name="T12" fmla="*/ 12 w 12"/>
                <a:gd name="T13" fmla="*/ 0 h 7"/>
                <a:gd name="T14" fmla="*/ 12 w 12"/>
                <a:gd name="T15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7">
                  <a:moveTo>
                    <a:pt x="12" y="2"/>
                  </a:moveTo>
                  <a:cubicBezTo>
                    <a:pt x="12" y="4"/>
                    <a:pt x="12" y="4"/>
                    <a:pt x="12" y="4"/>
                  </a:cubicBezTo>
                  <a:cubicBezTo>
                    <a:pt x="8" y="4"/>
                    <a:pt x="5" y="5"/>
                    <a:pt x="3" y="7"/>
                  </a:cubicBezTo>
                  <a:cubicBezTo>
                    <a:pt x="2" y="7"/>
                    <a:pt x="1" y="7"/>
                    <a:pt x="0" y="6"/>
                  </a:cubicBezTo>
                  <a:cubicBezTo>
                    <a:pt x="0" y="5"/>
                    <a:pt x="1" y="5"/>
                    <a:pt x="1" y="4"/>
                  </a:cubicBezTo>
                  <a:cubicBezTo>
                    <a:pt x="4" y="1"/>
                    <a:pt x="7" y="0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  <a:lnTo>
                    <a:pt x="12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21" name="Freeform 45"/>
            <p:cNvSpPr/>
            <p:nvPr/>
          </p:nvSpPr>
          <p:spPr bwMode="auto">
            <a:xfrm>
              <a:off x="1746" y="2054"/>
              <a:ext cx="129" cy="64"/>
            </a:xfrm>
            <a:custGeom>
              <a:avLst/>
              <a:gdLst>
                <a:gd name="T0" fmla="*/ 32 w 32"/>
                <a:gd name="T1" fmla="*/ 5 h 16"/>
                <a:gd name="T2" fmla="*/ 32 w 32"/>
                <a:gd name="T3" fmla="*/ 5 h 16"/>
                <a:gd name="T4" fmla="*/ 30 w 32"/>
                <a:gd name="T5" fmla="*/ 10 h 16"/>
                <a:gd name="T6" fmla="*/ 21 w 32"/>
                <a:gd name="T7" fmla="*/ 16 h 16"/>
                <a:gd name="T8" fmla="*/ 21 w 32"/>
                <a:gd name="T9" fmla="*/ 16 h 16"/>
                <a:gd name="T10" fmla="*/ 0 w 32"/>
                <a:gd name="T11" fmla="*/ 3 h 16"/>
                <a:gd name="T12" fmla="*/ 0 w 32"/>
                <a:gd name="T13" fmla="*/ 2 h 16"/>
                <a:gd name="T14" fmla="*/ 0 w 32"/>
                <a:gd name="T15" fmla="*/ 0 h 16"/>
                <a:gd name="T16" fmla="*/ 1 w 32"/>
                <a:gd name="T17" fmla="*/ 0 h 16"/>
                <a:gd name="T18" fmla="*/ 3 w 32"/>
                <a:gd name="T19" fmla="*/ 0 h 16"/>
                <a:gd name="T20" fmla="*/ 21 w 32"/>
                <a:gd name="T21" fmla="*/ 12 h 16"/>
                <a:gd name="T22" fmla="*/ 21 w 32"/>
                <a:gd name="T23" fmla="*/ 12 h 16"/>
                <a:gd name="T24" fmla="*/ 27 w 32"/>
                <a:gd name="T25" fmla="*/ 8 h 16"/>
                <a:gd name="T26" fmla="*/ 28 w 32"/>
                <a:gd name="T27" fmla="*/ 5 h 16"/>
                <a:gd name="T28" fmla="*/ 30 w 32"/>
                <a:gd name="T29" fmla="*/ 3 h 16"/>
                <a:gd name="T30" fmla="*/ 31 w 32"/>
                <a:gd name="T31" fmla="*/ 3 h 16"/>
                <a:gd name="T32" fmla="*/ 32 w 32"/>
                <a:gd name="T33" fmla="*/ 5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" h="16">
                  <a:moveTo>
                    <a:pt x="32" y="5"/>
                  </a:moveTo>
                  <a:cubicBezTo>
                    <a:pt x="32" y="5"/>
                    <a:pt x="32" y="5"/>
                    <a:pt x="32" y="5"/>
                  </a:cubicBezTo>
                  <a:cubicBezTo>
                    <a:pt x="32" y="5"/>
                    <a:pt x="32" y="8"/>
                    <a:pt x="30" y="10"/>
                  </a:cubicBezTo>
                  <a:cubicBezTo>
                    <a:pt x="29" y="13"/>
                    <a:pt x="26" y="16"/>
                    <a:pt x="21" y="16"/>
                  </a:cubicBezTo>
                  <a:cubicBezTo>
                    <a:pt x="21" y="16"/>
                    <a:pt x="21" y="16"/>
                    <a:pt x="21" y="16"/>
                  </a:cubicBezTo>
                  <a:cubicBezTo>
                    <a:pt x="16" y="16"/>
                    <a:pt x="10" y="12"/>
                    <a:pt x="0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2" y="0"/>
                    <a:pt x="3" y="0"/>
                  </a:cubicBezTo>
                  <a:cubicBezTo>
                    <a:pt x="12" y="9"/>
                    <a:pt x="18" y="12"/>
                    <a:pt x="21" y="12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24" y="12"/>
                    <a:pt x="26" y="10"/>
                    <a:pt x="27" y="8"/>
                  </a:cubicBezTo>
                  <a:cubicBezTo>
                    <a:pt x="28" y="7"/>
                    <a:pt x="28" y="5"/>
                    <a:pt x="28" y="5"/>
                  </a:cubicBezTo>
                  <a:cubicBezTo>
                    <a:pt x="29" y="4"/>
                    <a:pt x="29" y="3"/>
                    <a:pt x="30" y="3"/>
                  </a:cubicBezTo>
                  <a:cubicBezTo>
                    <a:pt x="30" y="3"/>
                    <a:pt x="30" y="3"/>
                    <a:pt x="31" y="3"/>
                  </a:cubicBezTo>
                  <a:cubicBezTo>
                    <a:pt x="31" y="3"/>
                    <a:pt x="32" y="4"/>
                    <a:pt x="32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22" name="Freeform 46"/>
            <p:cNvSpPr/>
            <p:nvPr/>
          </p:nvSpPr>
          <p:spPr bwMode="auto">
            <a:xfrm>
              <a:off x="1827" y="2706"/>
              <a:ext cx="20" cy="20"/>
            </a:xfrm>
            <a:custGeom>
              <a:avLst/>
              <a:gdLst>
                <a:gd name="T0" fmla="*/ 5 w 5"/>
                <a:gd name="T1" fmla="*/ 1 h 5"/>
                <a:gd name="T2" fmla="*/ 4 w 5"/>
                <a:gd name="T3" fmla="*/ 5 h 5"/>
                <a:gd name="T4" fmla="*/ 0 w 5"/>
                <a:gd name="T5" fmla="*/ 4 h 5"/>
                <a:gd name="T6" fmla="*/ 2 w 5"/>
                <a:gd name="T7" fmla="*/ 0 h 5"/>
                <a:gd name="T8" fmla="*/ 5 w 5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5" y="1"/>
                  </a:moveTo>
                  <a:cubicBezTo>
                    <a:pt x="5" y="2"/>
                    <a:pt x="4" y="3"/>
                    <a:pt x="4" y="5"/>
                  </a:cubicBezTo>
                  <a:cubicBezTo>
                    <a:pt x="3" y="4"/>
                    <a:pt x="1" y="4"/>
                    <a:pt x="0" y="4"/>
                  </a:cubicBezTo>
                  <a:cubicBezTo>
                    <a:pt x="0" y="3"/>
                    <a:pt x="1" y="1"/>
                    <a:pt x="2" y="0"/>
                  </a:cubicBezTo>
                  <a:cubicBezTo>
                    <a:pt x="3" y="1"/>
                    <a:pt x="4" y="1"/>
                    <a:pt x="5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23" name="Freeform 47"/>
            <p:cNvSpPr/>
            <p:nvPr/>
          </p:nvSpPr>
          <p:spPr bwMode="auto">
            <a:xfrm>
              <a:off x="1734" y="2629"/>
              <a:ext cx="101" cy="93"/>
            </a:xfrm>
            <a:custGeom>
              <a:avLst/>
              <a:gdLst>
                <a:gd name="T0" fmla="*/ 22 w 25"/>
                <a:gd name="T1" fmla="*/ 18 h 23"/>
                <a:gd name="T2" fmla="*/ 25 w 25"/>
                <a:gd name="T3" fmla="*/ 19 h 23"/>
                <a:gd name="T4" fmla="*/ 23 w 25"/>
                <a:gd name="T5" fmla="*/ 23 h 23"/>
                <a:gd name="T6" fmla="*/ 21 w 25"/>
                <a:gd name="T7" fmla="*/ 22 h 23"/>
                <a:gd name="T8" fmla="*/ 2 w 25"/>
                <a:gd name="T9" fmla="*/ 9 h 23"/>
                <a:gd name="T10" fmla="*/ 0 w 25"/>
                <a:gd name="T11" fmla="*/ 4 h 23"/>
                <a:gd name="T12" fmla="*/ 3 w 25"/>
                <a:gd name="T13" fmla="*/ 2 h 23"/>
                <a:gd name="T14" fmla="*/ 4 w 25"/>
                <a:gd name="T15" fmla="*/ 0 h 23"/>
                <a:gd name="T16" fmla="*/ 5 w 25"/>
                <a:gd name="T17" fmla="*/ 8 h 23"/>
                <a:gd name="T18" fmla="*/ 10 w 25"/>
                <a:gd name="T19" fmla="*/ 13 h 23"/>
                <a:gd name="T20" fmla="*/ 22 w 25"/>
                <a:gd name="T21" fmla="*/ 18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5" h="23">
                  <a:moveTo>
                    <a:pt x="22" y="18"/>
                  </a:moveTo>
                  <a:cubicBezTo>
                    <a:pt x="23" y="19"/>
                    <a:pt x="24" y="19"/>
                    <a:pt x="25" y="19"/>
                  </a:cubicBezTo>
                  <a:cubicBezTo>
                    <a:pt x="24" y="20"/>
                    <a:pt x="23" y="22"/>
                    <a:pt x="23" y="23"/>
                  </a:cubicBezTo>
                  <a:cubicBezTo>
                    <a:pt x="22" y="23"/>
                    <a:pt x="22" y="22"/>
                    <a:pt x="21" y="22"/>
                  </a:cubicBezTo>
                  <a:cubicBezTo>
                    <a:pt x="11" y="19"/>
                    <a:pt x="4" y="15"/>
                    <a:pt x="2" y="9"/>
                  </a:cubicBezTo>
                  <a:cubicBezTo>
                    <a:pt x="1" y="7"/>
                    <a:pt x="1" y="5"/>
                    <a:pt x="0" y="4"/>
                  </a:cubicBezTo>
                  <a:cubicBezTo>
                    <a:pt x="1" y="3"/>
                    <a:pt x="2" y="3"/>
                    <a:pt x="3" y="2"/>
                  </a:cubicBezTo>
                  <a:cubicBezTo>
                    <a:pt x="3" y="2"/>
                    <a:pt x="4" y="1"/>
                    <a:pt x="4" y="0"/>
                  </a:cubicBezTo>
                  <a:cubicBezTo>
                    <a:pt x="4" y="3"/>
                    <a:pt x="5" y="5"/>
                    <a:pt x="5" y="8"/>
                  </a:cubicBezTo>
                  <a:cubicBezTo>
                    <a:pt x="6" y="10"/>
                    <a:pt x="8" y="11"/>
                    <a:pt x="10" y="13"/>
                  </a:cubicBezTo>
                  <a:cubicBezTo>
                    <a:pt x="13" y="15"/>
                    <a:pt x="17" y="17"/>
                    <a:pt x="22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24" name="Freeform 48"/>
            <p:cNvSpPr/>
            <p:nvPr/>
          </p:nvSpPr>
          <p:spPr bwMode="auto">
            <a:xfrm>
              <a:off x="1771" y="2416"/>
              <a:ext cx="16" cy="16"/>
            </a:xfrm>
            <a:custGeom>
              <a:avLst/>
              <a:gdLst>
                <a:gd name="T0" fmla="*/ 4 w 4"/>
                <a:gd name="T1" fmla="*/ 2 h 4"/>
                <a:gd name="T2" fmla="*/ 4 w 4"/>
                <a:gd name="T3" fmla="*/ 3 h 4"/>
                <a:gd name="T4" fmla="*/ 3 w 4"/>
                <a:gd name="T5" fmla="*/ 4 h 4"/>
                <a:gd name="T6" fmla="*/ 0 w 4"/>
                <a:gd name="T7" fmla="*/ 3 h 4"/>
                <a:gd name="T8" fmla="*/ 0 w 4"/>
                <a:gd name="T9" fmla="*/ 1 h 4"/>
                <a:gd name="T10" fmla="*/ 2 w 4"/>
                <a:gd name="T11" fmla="*/ 0 h 4"/>
                <a:gd name="T12" fmla="*/ 3 w 4"/>
                <a:gd name="T13" fmla="*/ 1 h 4"/>
                <a:gd name="T14" fmla="*/ 4 w 4"/>
                <a:gd name="T1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2"/>
                    <a:pt x="4" y="3"/>
                    <a:pt x="4" y="3"/>
                  </a:cubicBezTo>
                  <a:cubicBezTo>
                    <a:pt x="4" y="3"/>
                    <a:pt x="4" y="4"/>
                    <a:pt x="3" y="4"/>
                  </a:cubicBezTo>
                  <a:cubicBezTo>
                    <a:pt x="2" y="4"/>
                    <a:pt x="1" y="4"/>
                    <a:pt x="0" y="3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1" y="1"/>
                    <a:pt x="1" y="0"/>
                    <a:pt x="2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4" y="1"/>
                    <a:pt x="4" y="1"/>
                    <a:pt x="4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25" name="Freeform 49"/>
            <p:cNvSpPr/>
            <p:nvPr/>
          </p:nvSpPr>
          <p:spPr bwMode="auto">
            <a:xfrm>
              <a:off x="1730" y="2428"/>
              <a:ext cx="53" cy="169"/>
            </a:xfrm>
            <a:custGeom>
              <a:avLst/>
              <a:gdLst>
                <a:gd name="T0" fmla="*/ 10 w 13"/>
                <a:gd name="T1" fmla="*/ 0 h 42"/>
                <a:gd name="T2" fmla="*/ 13 w 13"/>
                <a:gd name="T3" fmla="*/ 1 h 42"/>
                <a:gd name="T4" fmla="*/ 4 w 13"/>
                <a:gd name="T5" fmla="*/ 41 h 42"/>
                <a:gd name="T6" fmla="*/ 4 w 13"/>
                <a:gd name="T7" fmla="*/ 41 h 42"/>
                <a:gd name="T8" fmla="*/ 4 w 13"/>
                <a:gd name="T9" fmla="*/ 42 h 42"/>
                <a:gd name="T10" fmla="*/ 4 w 13"/>
                <a:gd name="T11" fmla="*/ 41 h 42"/>
                <a:gd name="T12" fmla="*/ 2 w 13"/>
                <a:gd name="T13" fmla="*/ 40 h 42"/>
                <a:gd name="T14" fmla="*/ 1 w 13"/>
                <a:gd name="T15" fmla="*/ 40 h 42"/>
                <a:gd name="T16" fmla="*/ 0 w 13"/>
                <a:gd name="T17" fmla="*/ 41 h 42"/>
                <a:gd name="T18" fmla="*/ 5 w 13"/>
                <a:gd name="T19" fmla="*/ 12 h 42"/>
                <a:gd name="T20" fmla="*/ 10 w 13"/>
                <a:gd name="T21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42">
                  <a:moveTo>
                    <a:pt x="10" y="0"/>
                  </a:moveTo>
                  <a:cubicBezTo>
                    <a:pt x="11" y="1"/>
                    <a:pt x="12" y="1"/>
                    <a:pt x="13" y="1"/>
                  </a:cubicBezTo>
                  <a:cubicBezTo>
                    <a:pt x="11" y="6"/>
                    <a:pt x="4" y="24"/>
                    <a:pt x="4" y="41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4" y="42"/>
                    <a:pt x="4" y="42"/>
                    <a:pt x="4" y="42"/>
                  </a:cubicBezTo>
                  <a:cubicBezTo>
                    <a:pt x="4" y="42"/>
                    <a:pt x="4" y="41"/>
                    <a:pt x="4" y="41"/>
                  </a:cubicBezTo>
                  <a:cubicBezTo>
                    <a:pt x="3" y="40"/>
                    <a:pt x="3" y="40"/>
                    <a:pt x="2" y="40"/>
                  </a:cubicBezTo>
                  <a:cubicBezTo>
                    <a:pt x="2" y="40"/>
                    <a:pt x="1" y="40"/>
                    <a:pt x="1" y="40"/>
                  </a:cubicBezTo>
                  <a:cubicBezTo>
                    <a:pt x="1" y="40"/>
                    <a:pt x="1" y="40"/>
                    <a:pt x="0" y="41"/>
                  </a:cubicBezTo>
                  <a:cubicBezTo>
                    <a:pt x="0" y="30"/>
                    <a:pt x="3" y="19"/>
                    <a:pt x="5" y="12"/>
                  </a:cubicBezTo>
                  <a:cubicBezTo>
                    <a:pt x="7" y="7"/>
                    <a:pt x="9" y="3"/>
                    <a:pt x="1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26" name="Freeform 50"/>
            <p:cNvSpPr/>
            <p:nvPr/>
          </p:nvSpPr>
          <p:spPr bwMode="auto">
            <a:xfrm>
              <a:off x="1533" y="1937"/>
              <a:ext cx="250" cy="491"/>
            </a:xfrm>
            <a:custGeom>
              <a:avLst/>
              <a:gdLst>
                <a:gd name="T0" fmla="*/ 62 w 62"/>
                <a:gd name="T1" fmla="*/ 119 h 122"/>
                <a:gd name="T2" fmla="*/ 62 w 62"/>
                <a:gd name="T3" fmla="*/ 120 h 122"/>
                <a:gd name="T4" fmla="*/ 61 w 62"/>
                <a:gd name="T5" fmla="*/ 119 h 122"/>
                <a:gd name="T6" fmla="*/ 59 w 62"/>
                <a:gd name="T7" fmla="*/ 120 h 122"/>
                <a:gd name="T8" fmla="*/ 59 w 62"/>
                <a:gd name="T9" fmla="*/ 122 h 122"/>
                <a:gd name="T10" fmla="*/ 58 w 62"/>
                <a:gd name="T11" fmla="*/ 122 h 122"/>
                <a:gd name="T12" fmla="*/ 26 w 62"/>
                <a:gd name="T13" fmla="*/ 104 h 122"/>
                <a:gd name="T14" fmla="*/ 0 w 62"/>
                <a:gd name="T15" fmla="*/ 49 h 122"/>
                <a:gd name="T16" fmla="*/ 6 w 62"/>
                <a:gd name="T17" fmla="*/ 22 h 122"/>
                <a:gd name="T18" fmla="*/ 22 w 62"/>
                <a:gd name="T19" fmla="*/ 0 h 122"/>
                <a:gd name="T20" fmla="*/ 23 w 62"/>
                <a:gd name="T21" fmla="*/ 1 h 122"/>
                <a:gd name="T22" fmla="*/ 24 w 62"/>
                <a:gd name="T23" fmla="*/ 2 h 122"/>
                <a:gd name="T24" fmla="*/ 25 w 62"/>
                <a:gd name="T25" fmla="*/ 2 h 122"/>
                <a:gd name="T26" fmla="*/ 26 w 62"/>
                <a:gd name="T27" fmla="*/ 2 h 122"/>
                <a:gd name="T28" fmla="*/ 4 w 62"/>
                <a:gd name="T29" fmla="*/ 49 h 122"/>
                <a:gd name="T30" fmla="*/ 28 w 62"/>
                <a:gd name="T31" fmla="*/ 101 h 122"/>
                <a:gd name="T32" fmla="*/ 62 w 62"/>
                <a:gd name="T33" fmla="*/ 119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2" h="122">
                  <a:moveTo>
                    <a:pt x="62" y="119"/>
                  </a:moveTo>
                  <a:cubicBezTo>
                    <a:pt x="62" y="120"/>
                    <a:pt x="62" y="120"/>
                    <a:pt x="62" y="120"/>
                  </a:cubicBezTo>
                  <a:cubicBezTo>
                    <a:pt x="62" y="119"/>
                    <a:pt x="61" y="119"/>
                    <a:pt x="61" y="119"/>
                  </a:cubicBezTo>
                  <a:cubicBezTo>
                    <a:pt x="60" y="119"/>
                    <a:pt x="60" y="120"/>
                    <a:pt x="59" y="120"/>
                  </a:cubicBezTo>
                  <a:cubicBezTo>
                    <a:pt x="59" y="120"/>
                    <a:pt x="59" y="121"/>
                    <a:pt x="59" y="122"/>
                  </a:cubicBezTo>
                  <a:cubicBezTo>
                    <a:pt x="58" y="122"/>
                    <a:pt x="58" y="122"/>
                    <a:pt x="58" y="122"/>
                  </a:cubicBezTo>
                  <a:cubicBezTo>
                    <a:pt x="45" y="118"/>
                    <a:pt x="34" y="111"/>
                    <a:pt x="26" y="104"/>
                  </a:cubicBezTo>
                  <a:cubicBezTo>
                    <a:pt x="9" y="89"/>
                    <a:pt x="0" y="69"/>
                    <a:pt x="0" y="49"/>
                  </a:cubicBezTo>
                  <a:cubicBezTo>
                    <a:pt x="0" y="40"/>
                    <a:pt x="2" y="31"/>
                    <a:pt x="6" y="22"/>
                  </a:cubicBezTo>
                  <a:cubicBezTo>
                    <a:pt x="10" y="14"/>
                    <a:pt x="15" y="6"/>
                    <a:pt x="22" y="0"/>
                  </a:cubicBezTo>
                  <a:cubicBezTo>
                    <a:pt x="23" y="0"/>
                    <a:pt x="23" y="1"/>
                    <a:pt x="23" y="1"/>
                  </a:cubicBezTo>
                  <a:cubicBezTo>
                    <a:pt x="23" y="1"/>
                    <a:pt x="24" y="2"/>
                    <a:pt x="24" y="2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25" y="2"/>
                    <a:pt x="26" y="2"/>
                    <a:pt x="26" y="2"/>
                  </a:cubicBezTo>
                  <a:cubicBezTo>
                    <a:pt x="11" y="15"/>
                    <a:pt x="4" y="32"/>
                    <a:pt x="4" y="49"/>
                  </a:cubicBezTo>
                  <a:cubicBezTo>
                    <a:pt x="4" y="68"/>
                    <a:pt x="12" y="87"/>
                    <a:pt x="28" y="101"/>
                  </a:cubicBezTo>
                  <a:cubicBezTo>
                    <a:pt x="37" y="109"/>
                    <a:pt x="48" y="115"/>
                    <a:pt x="62" y="1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27" name="Freeform 51"/>
            <p:cNvSpPr/>
            <p:nvPr/>
          </p:nvSpPr>
          <p:spPr bwMode="auto">
            <a:xfrm>
              <a:off x="1762" y="1857"/>
              <a:ext cx="17" cy="16"/>
            </a:xfrm>
            <a:custGeom>
              <a:avLst/>
              <a:gdLst>
                <a:gd name="T0" fmla="*/ 4 w 4"/>
                <a:gd name="T1" fmla="*/ 1 h 4"/>
                <a:gd name="T2" fmla="*/ 4 w 4"/>
                <a:gd name="T3" fmla="*/ 2 h 4"/>
                <a:gd name="T4" fmla="*/ 3 w 4"/>
                <a:gd name="T5" fmla="*/ 4 h 4"/>
                <a:gd name="T6" fmla="*/ 3 w 4"/>
                <a:gd name="T7" fmla="*/ 4 h 4"/>
                <a:gd name="T8" fmla="*/ 3 w 4"/>
                <a:gd name="T9" fmla="*/ 4 h 4"/>
                <a:gd name="T10" fmla="*/ 1 w 4"/>
                <a:gd name="T11" fmla="*/ 3 h 4"/>
                <a:gd name="T12" fmla="*/ 0 w 4"/>
                <a:gd name="T13" fmla="*/ 1 h 4"/>
                <a:gd name="T14" fmla="*/ 4 w 4"/>
                <a:gd name="T15" fmla="*/ 0 h 4"/>
                <a:gd name="T16" fmla="*/ 4 w 4"/>
                <a:gd name="T1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" h="4">
                  <a:moveTo>
                    <a:pt x="4" y="1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3"/>
                    <a:pt x="4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1" y="4"/>
                    <a:pt x="1" y="3"/>
                  </a:cubicBezTo>
                  <a:cubicBezTo>
                    <a:pt x="1" y="3"/>
                    <a:pt x="1" y="2"/>
                    <a:pt x="0" y="1"/>
                  </a:cubicBezTo>
                  <a:cubicBezTo>
                    <a:pt x="1" y="1"/>
                    <a:pt x="2" y="0"/>
                    <a:pt x="4" y="0"/>
                  </a:cubicBezTo>
                  <a:cubicBezTo>
                    <a:pt x="4" y="1"/>
                    <a:pt x="4" y="1"/>
                    <a:pt x="4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28" name="Freeform 52"/>
            <p:cNvSpPr/>
            <p:nvPr/>
          </p:nvSpPr>
          <p:spPr bwMode="auto">
            <a:xfrm>
              <a:off x="1585" y="2118"/>
              <a:ext cx="194" cy="65"/>
            </a:xfrm>
            <a:custGeom>
              <a:avLst/>
              <a:gdLst>
                <a:gd name="T0" fmla="*/ 48 w 48"/>
                <a:gd name="T1" fmla="*/ 14 h 16"/>
                <a:gd name="T2" fmla="*/ 47 w 48"/>
                <a:gd name="T3" fmla="*/ 15 h 16"/>
                <a:gd name="T4" fmla="*/ 46 w 48"/>
                <a:gd name="T5" fmla="*/ 16 h 16"/>
                <a:gd name="T6" fmla="*/ 45 w 48"/>
                <a:gd name="T7" fmla="*/ 15 h 16"/>
                <a:gd name="T8" fmla="*/ 34 w 48"/>
                <a:gd name="T9" fmla="*/ 9 h 16"/>
                <a:gd name="T10" fmla="*/ 10 w 48"/>
                <a:gd name="T11" fmla="*/ 3 h 16"/>
                <a:gd name="T12" fmla="*/ 2 w 48"/>
                <a:gd name="T13" fmla="*/ 4 h 16"/>
                <a:gd name="T14" fmla="*/ 2 w 48"/>
                <a:gd name="T15" fmla="*/ 4 h 16"/>
                <a:gd name="T16" fmla="*/ 0 w 48"/>
                <a:gd name="T17" fmla="*/ 3 h 16"/>
                <a:gd name="T18" fmla="*/ 0 w 48"/>
                <a:gd name="T19" fmla="*/ 2 h 16"/>
                <a:gd name="T20" fmla="*/ 2 w 48"/>
                <a:gd name="T21" fmla="*/ 0 h 16"/>
                <a:gd name="T22" fmla="*/ 10 w 48"/>
                <a:gd name="T23" fmla="*/ 0 h 16"/>
                <a:gd name="T24" fmla="*/ 36 w 48"/>
                <a:gd name="T25" fmla="*/ 6 h 16"/>
                <a:gd name="T26" fmla="*/ 47 w 48"/>
                <a:gd name="T27" fmla="*/ 12 h 16"/>
                <a:gd name="T28" fmla="*/ 48 w 48"/>
                <a:gd name="T29" fmla="*/ 1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8" h="16">
                  <a:moveTo>
                    <a:pt x="48" y="14"/>
                  </a:moveTo>
                  <a:cubicBezTo>
                    <a:pt x="48" y="14"/>
                    <a:pt x="47" y="14"/>
                    <a:pt x="47" y="15"/>
                  </a:cubicBezTo>
                  <a:cubicBezTo>
                    <a:pt x="47" y="15"/>
                    <a:pt x="46" y="16"/>
                    <a:pt x="46" y="16"/>
                  </a:cubicBezTo>
                  <a:cubicBezTo>
                    <a:pt x="45" y="16"/>
                    <a:pt x="45" y="15"/>
                    <a:pt x="45" y="15"/>
                  </a:cubicBezTo>
                  <a:cubicBezTo>
                    <a:pt x="44" y="15"/>
                    <a:pt x="41" y="12"/>
                    <a:pt x="34" y="9"/>
                  </a:cubicBezTo>
                  <a:cubicBezTo>
                    <a:pt x="28" y="6"/>
                    <a:pt x="20" y="3"/>
                    <a:pt x="10" y="3"/>
                  </a:cubicBezTo>
                  <a:cubicBezTo>
                    <a:pt x="8" y="3"/>
                    <a:pt x="5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4"/>
                    <a:pt x="0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1"/>
                    <a:pt x="1" y="1"/>
                    <a:pt x="2" y="0"/>
                  </a:cubicBezTo>
                  <a:cubicBezTo>
                    <a:pt x="5" y="0"/>
                    <a:pt x="7" y="0"/>
                    <a:pt x="10" y="0"/>
                  </a:cubicBezTo>
                  <a:cubicBezTo>
                    <a:pt x="20" y="0"/>
                    <a:pt x="29" y="3"/>
                    <a:pt x="36" y="6"/>
                  </a:cubicBezTo>
                  <a:cubicBezTo>
                    <a:pt x="43" y="9"/>
                    <a:pt x="47" y="12"/>
                    <a:pt x="47" y="12"/>
                  </a:cubicBezTo>
                  <a:cubicBezTo>
                    <a:pt x="47" y="12"/>
                    <a:pt x="48" y="13"/>
                    <a:pt x="48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29" name="Freeform 53"/>
            <p:cNvSpPr/>
            <p:nvPr/>
          </p:nvSpPr>
          <p:spPr bwMode="auto">
            <a:xfrm>
              <a:off x="1637" y="1861"/>
              <a:ext cx="138" cy="84"/>
            </a:xfrm>
            <a:custGeom>
              <a:avLst/>
              <a:gdLst>
                <a:gd name="T0" fmla="*/ 34 w 34"/>
                <a:gd name="T1" fmla="*/ 3 h 21"/>
                <a:gd name="T2" fmla="*/ 34 w 34"/>
                <a:gd name="T3" fmla="*/ 3 h 21"/>
                <a:gd name="T4" fmla="*/ 0 w 34"/>
                <a:gd name="T5" fmla="*/ 21 h 21"/>
                <a:gd name="T6" fmla="*/ 0 w 34"/>
                <a:gd name="T7" fmla="*/ 19 h 21"/>
                <a:gd name="T8" fmla="*/ 0 w 34"/>
                <a:gd name="T9" fmla="*/ 19 h 21"/>
                <a:gd name="T10" fmla="*/ 0 w 34"/>
                <a:gd name="T11" fmla="*/ 16 h 21"/>
                <a:gd name="T12" fmla="*/ 28 w 34"/>
                <a:gd name="T13" fmla="*/ 1 h 21"/>
                <a:gd name="T14" fmla="*/ 31 w 34"/>
                <a:gd name="T15" fmla="*/ 0 h 21"/>
                <a:gd name="T16" fmla="*/ 32 w 34"/>
                <a:gd name="T17" fmla="*/ 2 h 21"/>
                <a:gd name="T18" fmla="*/ 34 w 34"/>
                <a:gd name="T19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" h="21">
                  <a:moveTo>
                    <a:pt x="34" y="3"/>
                  </a:moveTo>
                  <a:cubicBezTo>
                    <a:pt x="34" y="3"/>
                    <a:pt x="34" y="3"/>
                    <a:pt x="34" y="3"/>
                  </a:cubicBezTo>
                  <a:cubicBezTo>
                    <a:pt x="20" y="7"/>
                    <a:pt x="9" y="13"/>
                    <a:pt x="0" y="21"/>
                  </a:cubicBezTo>
                  <a:cubicBezTo>
                    <a:pt x="0" y="20"/>
                    <a:pt x="0" y="20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8"/>
                    <a:pt x="0" y="16"/>
                  </a:cubicBezTo>
                  <a:cubicBezTo>
                    <a:pt x="7" y="10"/>
                    <a:pt x="17" y="5"/>
                    <a:pt x="28" y="1"/>
                  </a:cubicBezTo>
                  <a:cubicBezTo>
                    <a:pt x="29" y="1"/>
                    <a:pt x="30" y="0"/>
                    <a:pt x="31" y="0"/>
                  </a:cubicBezTo>
                  <a:cubicBezTo>
                    <a:pt x="32" y="1"/>
                    <a:pt x="32" y="2"/>
                    <a:pt x="32" y="2"/>
                  </a:cubicBezTo>
                  <a:cubicBezTo>
                    <a:pt x="32" y="3"/>
                    <a:pt x="33" y="3"/>
                    <a:pt x="34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30" name="Freeform 54"/>
            <p:cNvSpPr/>
            <p:nvPr/>
          </p:nvSpPr>
          <p:spPr bwMode="auto">
            <a:xfrm>
              <a:off x="1617" y="1728"/>
              <a:ext cx="162" cy="209"/>
            </a:xfrm>
            <a:custGeom>
              <a:avLst/>
              <a:gdLst>
                <a:gd name="T0" fmla="*/ 38 w 40"/>
                <a:gd name="T1" fmla="*/ 28 h 52"/>
                <a:gd name="T2" fmla="*/ 40 w 40"/>
                <a:gd name="T3" fmla="*/ 32 h 52"/>
                <a:gd name="T4" fmla="*/ 36 w 40"/>
                <a:gd name="T5" fmla="*/ 33 h 52"/>
                <a:gd name="T6" fmla="*/ 35 w 40"/>
                <a:gd name="T7" fmla="*/ 30 h 52"/>
                <a:gd name="T8" fmla="*/ 28 w 40"/>
                <a:gd name="T9" fmla="*/ 19 h 52"/>
                <a:gd name="T10" fmla="*/ 11 w 40"/>
                <a:gd name="T11" fmla="*/ 4 h 52"/>
                <a:gd name="T12" fmla="*/ 11 w 40"/>
                <a:gd name="T13" fmla="*/ 4 h 52"/>
                <a:gd name="T14" fmla="*/ 11 w 40"/>
                <a:gd name="T15" fmla="*/ 4 h 52"/>
                <a:gd name="T16" fmla="*/ 5 w 40"/>
                <a:gd name="T17" fmla="*/ 11 h 52"/>
                <a:gd name="T18" fmla="*/ 4 w 40"/>
                <a:gd name="T19" fmla="*/ 28 h 52"/>
                <a:gd name="T20" fmla="*/ 4 w 40"/>
                <a:gd name="T21" fmla="*/ 44 h 52"/>
                <a:gd name="T22" fmla="*/ 5 w 40"/>
                <a:gd name="T23" fmla="*/ 49 h 52"/>
                <a:gd name="T24" fmla="*/ 3 w 40"/>
                <a:gd name="T25" fmla="*/ 50 h 52"/>
                <a:gd name="T26" fmla="*/ 1 w 40"/>
                <a:gd name="T27" fmla="*/ 52 h 52"/>
                <a:gd name="T28" fmla="*/ 0 w 40"/>
                <a:gd name="T29" fmla="*/ 28 h 52"/>
                <a:gd name="T30" fmla="*/ 2 w 40"/>
                <a:gd name="T31" fmla="*/ 10 h 52"/>
                <a:gd name="T32" fmla="*/ 5 w 40"/>
                <a:gd name="T33" fmla="*/ 3 h 52"/>
                <a:gd name="T34" fmla="*/ 11 w 40"/>
                <a:gd name="T35" fmla="*/ 0 h 52"/>
                <a:gd name="T36" fmla="*/ 22 w 40"/>
                <a:gd name="T37" fmla="*/ 6 h 52"/>
                <a:gd name="T38" fmla="*/ 32 w 40"/>
                <a:gd name="T39" fmla="*/ 17 h 52"/>
                <a:gd name="T40" fmla="*/ 38 w 40"/>
                <a:gd name="T41" fmla="*/ 28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0" h="52">
                  <a:moveTo>
                    <a:pt x="38" y="28"/>
                  </a:moveTo>
                  <a:cubicBezTo>
                    <a:pt x="39" y="30"/>
                    <a:pt x="39" y="31"/>
                    <a:pt x="40" y="32"/>
                  </a:cubicBezTo>
                  <a:cubicBezTo>
                    <a:pt x="38" y="32"/>
                    <a:pt x="37" y="33"/>
                    <a:pt x="36" y="33"/>
                  </a:cubicBezTo>
                  <a:cubicBezTo>
                    <a:pt x="36" y="32"/>
                    <a:pt x="35" y="31"/>
                    <a:pt x="35" y="30"/>
                  </a:cubicBezTo>
                  <a:cubicBezTo>
                    <a:pt x="33" y="27"/>
                    <a:pt x="31" y="23"/>
                    <a:pt x="28" y="19"/>
                  </a:cubicBezTo>
                  <a:cubicBezTo>
                    <a:pt x="24" y="11"/>
                    <a:pt x="17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8" y="4"/>
                    <a:pt x="7" y="6"/>
                    <a:pt x="5" y="11"/>
                  </a:cubicBezTo>
                  <a:cubicBezTo>
                    <a:pt x="4" y="15"/>
                    <a:pt x="4" y="21"/>
                    <a:pt x="4" y="28"/>
                  </a:cubicBezTo>
                  <a:cubicBezTo>
                    <a:pt x="4" y="34"/>
                    <a:pt x="4" y="40"/>
                    <a:pt x="4" y="44"/>
                  </a:cubicBezTo>
                  <a:cubicBezTo>
                    <a:pt x="5" y="46"/>
                    <a:pt x="5" y="47"/>
                    <a:pt x="5" y="49"/>
                  </a:cubicBezTo>
                  <a:cubicBezTo>
                    <a:pt x="4" y="49"/>
                    <a:pt x="3" y="50"/>
                    <a:pt x="3" y="50"/>
                  </a:cubicBezTo>
                  <a:cubicBezTo>
                    <a:pt x="2" y="51"/>
                    <a:pt x="2" y="51"/>
                    <a:pt x="1" y="52"/>
                  </a:cubicBezTo>
                  <a:cubicBezTo>
                    <a:pt x="1" y="48"/>
                    <a:pt x="0" y="38"/>
                    <a:pt x="0" y="28"/>
                  </a:cubicBezTo>
                  <a:cubicBezTo>
                    <a:pt x="0" y="21"/>
                    <a:pt x="0" y="15"/>
                    <a:pt x="2" y="10"/>
                  </a:cubicBezTo>
                  <a:cubicBezTo>
                    <a:pt x="2" y="7"/>
                    <a:pt x="3" y="5"/>
                    <a:pt x="5" y="3"/>
                  </a:cubicBezTo>
                  <a:cubicBezTo>
                    <a:pt x="6" y="1"/>
                    <a:pt x="8" y="0"/>
                    <a:pt x="11" y="0"/>
                  </a:cubicBezTo>
                  <a:cubicBezTo>
                    <a:pt x="15" y="0"/>
                    <a:pt x="19" y="2"/>
                    <a:pt x="22" y="6"/>
                  </a:cubicBezTo>
                  <a:cubicBezTo>
                    <a:pt x="26" y="9"/>
                    <a:pt x="29" y="13"/>
                    <a:pt x="32" y="17"/>
                  </a:cubicBezTo>
                  <a:cubicBezTo>
                    <a:pt x="34" y="21"/>
                    <a:pt x="36" y="25"/>
                    <a:pt x="38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31" name="Freeform 55"/>
            <p:cNvSpPr/>
            <p:nvPr/>
          </p:nvSpPr>
          <p:spPr bwMode="auto">
            <a:xfrm>
              <a:off x="1581" y="2163"/>
              <a:ext cx="177" cy="40"/>
            </a:xfrm>
            <a:custGeom>
              <a:avLst/>
              <a:gdLst>
                <a:gd name="T0" fmla="*/ 44 w 44"/>
                <a:gd name="T1" fmla="*/ 8 h 10"/>
                <a:gd name="T2" fmla="*/ 44 w 44"/>
                <a:gd name="T3" fmla="*/ 9 h 10"/>
                <a:gd name="T4" fmla="*/ 42 w 44"/>
                <a:gd name="T5" fmla="*/ 10 h 10"/>
                <a:gd name="T6" fmla="*/ 42 w 44"/>
                <a:gd name="T7" fmla="*/ 10 h 10"/>
                <a:gd name="T8" fmla="*/ 34 w 44"/>
                <a:gd name="T9" fmla="*/ 7 h 10"/>
                <a:gd name="T10" fmla="*/ 16 w 44"/>
                <a:gd name="T11" fmla="*/ 4 h 10"/>
                <a:gd name="T12" fmla="*/ 3 w 44"/>
                <a:gd name="T13" fmla="*/ 5 h 10"/>
                <a:gd name="T14" fmla="*/ 2 w 44"/>
                <a:gd name="T15" fmla="*/ 5 h 10"/>
                <a:gd name="T16" fmla="*/ 1 w 44"/>
                <a:gd name="T17" fmla="*/ 4 h 10"/>
                <a:gd name="T18" fmla="*/ 0 w 44"/>
                <a:gd name="T19" fmla="*/ 3 h 10"/>
                <a:gd name="T20" fmla="*/ 2 w 44"/>
                <a:gd name="T21" fmla="*/ 2 h 10"/>
                <a:gd name="T22" fmla="*/ 16 w 44"/>
                <a:gd name="T23" fmla="*/ 0 h 10"/>
                <a:gd name="T24" fmla="*/ 35 w 44"/>
                <a:gd name="T25" fmla="*/ 3 h 10"/>
                <a:gd name="T26" fmla="*/ 43 w 44"/>
                <a:gd name="T27" fmla="*/ 6 h 10"/>
                <a:gd name="T28" fmla="*/ 44 w 44"/>
                <a:gd name="T2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4" h="10">
                  <a:moveTo>
                    <a:pt x="44" y="8"/>
                  </a:moveTo>
                  <a:cubicBezTo>
                    <a:pt x="44" y="8"/>
                    <a:pt x="44" y="9"/>
                    <a:pt x="44" y="9"/>
                  </a:cubicBezTo>
                  <a:cubicBezTo>
                    <a:pt x="44" y="9"/>
                    <a:pt x="43" y="10"/>
                    <a:pt x="42" y="10"/>
                  </a:cubicBezTo>
                  <a:cubicBezTo>
                    <a:pt x="42" y="10"/>
                    <a:pt x="42" y="10"/>
                    <a:pt x="42" y="10"/>
                  </a:cubicBezTo>
                  <a:cubicBezTo>
                    <a:pt x="42" y="10"/>
                    <a:pt x="39" y="8"/>
                    <a:pt x="34" y="7"/>
                  </a:cubicBezTo>
                  <a:cubicBezTo>
                    <a:pt x="30" y="5"/>
                    <a:pt x="23" y="4"/>
                    <a:pt x="16" y="4"/>
                  </a:cubicBezTo>
                  <a:cubicBezTo>
                    <a:pt x="12" y="4"/>
                    <a:pt x="7" y="4"/>
                    <a:pt x="3" y="5"/>
                  </a:cubicBezTo>
                  <a:cubicBezTo>
                    <a:pt x="3" y="5"/>
                    <a:pt x="3" y="5"/>
                    <a:pt x="2" y="5"/>
                  </a:cubicBezTo>
                  <a:cubicBezTo>
                    <a:pt x="2" y="5"/>
                    <a:pt x="1" y="5"/>
                    <a:pt x="1" y="4"/>
                  </a:cubicBezTo>
                  <a:cubicBezTo>
                    <a:pt x="1" y="4"/>
                    <a:pt x="0" y="4"/>
                    <a:pt x="0" y="3"/>
                  </a:cubicBezTo>
                  <a:cubicBezTo>
                    <a:pt x="0" y="3"/>
                    <a:pt x="1" y="2"/>
                    <a:pt x="2" y="2"/>
                  </a:cubicBezTo>
                  <a:cubicBezTo>
                    <a:pt x="7" y="0"/>
                    <a:pt x="11" y="0"/>
                    <a:pt x="16" y="0"/>
                  </a:cubicBezTo>
                  <a:cubicBezTo>
                    <a:pt x="24" y="0"/>
                    <a:pt x="31" y="2"/>
                    <a:pt x="35" y="3"/>
                  </a:cubicBezTo>
                  <a:cubicBezTo>
                    <a:pt x="40" y="5"/>
                    <a:pt x="43" y="6"/>
                    <a:pt x="43" y="6"/>
                  </a:cubicBezTo>
                  <a:cubicBezTo>
                    <a:pt x="44" y="7"/>
                    <a:pt x="44" y="7"/>
                    <a:pt x="44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32" name="Freeform 56"/>
            <p:cNvSpPr/>
            <p:nvPr/>
          </p:nvSpPr>
          <p:spPr bwMode="auto">
            <a:xfrm>
              <a:off x="1597" y="2207"/>
              <a:ext cx="153" cy="28"/>
            </a:xfrm>
            <a:custGeom>
              <a:avLst/>
              <a:gdLst>
                <a:gd name="T0" fmla="*/ 38 w 38"/>
                <a:gd name="T1" fmla="*/ 4 h 7"/>
                <a:gd name="T2" fmla="*/ 38 w 38"/>
                <a:gd name="T3" fmla="*/ 4 h 7"/>
                <a:gd name="T4" fmla="*/ 36 w 38"/>
                <a:gd name="T5" fmla="*/ 6 h 7"/>
                <a:gd name="T6" fmla="*/ 35 w 38"/>
                <a:gd name="T7" fmla="*/ 6 h 7"/>
                <a:gd name="T8" fmla="*/ 29 w 38"/>
                <a:gd name="T9" fmla="*/ 5 h 7"/>
                <a:gd name="T10" fmla="*/ 16 w 38"/>
                <a:gd name="T11" fmla="*/ 3 h 7"/>
                <a:gd name="T12" fmla="*/ 16 w 38"/>
                <a:gd name="T13" fmla="*/ 3 h 7"/>
                <a:gd name="T14" fmla="*/ 4 w 38"/>
                <a:gd name="T15" fmla="*/ 6 h 7"/>
                <a:gd name="T16" fmla="*/ 3 w 38"/>
                <a:gd name="T17" fmla="*/ 7 h 7"/>
                <a:gd name="T18" fmla="*/ 1 w 38"/>
                <a:gd name="T19" fmla="*/ 6 h 7"/>
                <a:gd name="T20" fmla="*/ 1 w 38"/>
                <a:gd name="T21" fmla="*/ 4 h 7"/>
                <a:gd name="T22" fmla="*/ 16 w 38"/>
                <a:gd name="T23" fmla="*/ 0 h 7"/>
                <a:gd name="T24" fmla="*/ 30 w 38"/>
                <a:gd name="T25" fmla="*/ 1 h 7"/>
                <a:gd name="T26" fmla="*/ 36 w 38"/>
                <a:gd name="T27" fmla="*/ 2 h 7"/>
                <a:gd name="T28" fmla="*/ 38 w 38"/>
                <a:gd name="T2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" h="7">
                  <a:moveTo>
                    <a:pt x="38" y="4"/>
                  </a:moveTo>
                  <a:cubicBezTo>
                    <a:pt x="38" y="4"/>
                    <a:pt x="38" y="4"/>
                    <a:pt x="38" y="4"/>
                  </a:cubicBezTo>
                  <a:cubicBezTo>
                    <a:pt x="37" y="5"/>
                    <a:pt x="37" y="6"/>
                    <a:pt x="36" y="6"/>
                  </a:cubicBezTo>
                  <a:cubicBezTo>
                    <a:pt x="36" y="6"/>
                    <a:pt x="36" y="6"/>
                    <a:pt x="35" y="6"/>
                  </a:cubicBezTo>
                  <a:cubicBezTo>
                    <a:pt x="35" y="6"/>
                    <a:pt x="33" y="5"/>
                    <a:pt x="29" y="5"/>
                  </a:cubicBezTo>
                  <a:cubicBezTo>
                    <a:pt x="26" y="4"/>
                    <a:pt x="21" y="3"/>
                    <a:pt x="16" y="3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0" y="3"/>
                    <a:pt x="6" y="4"/>
                    <a:pt x="4" y="6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2" y="7"/>
                    <a:pt x="1" y="6"/>
                  </a:cubicBezTo>
                  <a:cubicBezTo>
                    <a:pt x="0" y="5"/>
                    <a:pt x="0" y="4"/>
                    <a:pt x="1" y="4"/>
                  </a:cubicBezTo>
                  <a:cubicBezTo>
                    <a:pt x="5" y="0"/>
                    <a:pt x="10" y="0"/>
                    <a:pt x="16" y="0"/>
                  </a:cubicBezTo>
                  <a:cubicBezTo>
                    <a:pt x="21" y="0"/>
                    <a:pt x="26" y="0"/>
                    <a:pt x="30" y="1"/>
                  </a:cubicBezTo>
                  <a:cubicBezTo>
                    <a:pt x="34" y="1"/>
                    <a:pt x="36" y="2"/>
                    <a:pt x="36" y="2"/>
                  </a:cubicBezTo>
                  <a:cubicBezTo>
                    <a:pt x="37" y="2"/>
                    <a:pt x="38" y="3"/>
                    <a:pt x="3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33" name="Freeform 57"/>
            <p:cNvSpPr/>
            <p:nvPr/>
          </p:nvSpPr>
          <p:spPr bwMode="auto">
            <a:xfrm>
              <a:off x="1734" y="2625"/>
              <a:ext cx="16" cy="20"/>
            </a:xfrm>
            <a:custGeom>
              <a:avLst/>
              <a:gdLst>
                <a:gd name="T0" fmla="*/ 3 w 4"/>
                <a:gd name="T1" fmla="*/ 1 h 5"/>
                <a:gd name="T2" fmla="*/ 4 w 4"/>
                <a:gd name="T3" fmla="*/ 1 h 5"/>
                <a:gd name="T4" fmla="*/ 3 w 4"/>
                <a:gd name="T5" fmla="*/ 3 h 5"/>
                <a:gd name="T6" fmla="*/ 0 w 4"/>
                <a:gd name="T7" fmla="*/ 5 h 5"/>
                <a:gd name="T8" fmla="*/ 0 w 4"/>
                <a:gd name="T9" fmla="*/ 1 h 5"/>
                <a:gd name="T10" fmla="*/ 1 w 4"/>
                <a:gd name="T11" fmla="*/ 0 h 5"/>
                <a:gd name="T12" fmla="*/ 2 w 4"/>
                <a:gd name="T13" fmla="*/ 0 h 5"/>
                <a:gd name="T14" fmla="*/ 3 w 4"/>
                <a:gd name="T15" fmla="*/ 0 h 5"/>
                <a:gd name="T16" fmla="*/ 3 w 4"/>
                <a:gd name="T17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" h="5">
                  <a:moveTo>
                    <a:pt x="3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2"/>
                    <a:pt x="3" y="3"/>
                    <a:pt x="3" y="3"/>
                  </a:cubicBezTo>
                  <a:cubicBezTo>
                    <a:pt x="2" y="4"/>
                    <a:pt x="1" y="4"/>
                    <a:pt x="0" y="5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2" y="0"/>
                    <a:pt x="3" y="0"/>
                    <a:pt x="3" y="0"/>
                  </a:cubicBezTo>
                  <a:cubicBezTo>
                    <a:pt x="3" y="1"/>
                    <a:pt x="3" y="1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34" name="Freeform 58"/>
            <p:cNvSpPr/>
            <p:nvPr/>
          </p:nvSpPr>
          <p:spPr bwMode="auto">
            <a:xfrm>
              <a:off x="1730" y="2597"/>
              <a:ext cx="16" cy="32"/>
            </a:xfrm>
            <a:custGeom>
              <a:avLst/>
              <a:gdLst>
                <a:gd name="T0" fmla="*/ 4 w 4"/>
                <a:gd name="T1" fmla="*/ 8 h 8"/>
                <a:gd name="T2" fmla="*/ 4 w 4"/>
                <a:gd name="T3" fmla="*/ 7 h 8"/>
                <a:gd name="T4" fmla="*/ 3 w 4"/>
                <a:gd name="T5" fmla="*/ 7 h 8"/>
                <a:gd name="T6" fmla="*/ 2 w 4"/>
                <a:gd name="T7" fmla="*/ 7 h 8"/>
                <a:gd name="T8" fmla="*/ 1 w 4"/>
                <a:gd name="T9" fmla="*/ 8 h 8"/>
                <a:gd name="T10" fmla="*/ 0 w 4"/>
                <a:gd name="T11" fmla="*/ 3 h 8"/>
                <a:gd name="T12" fmla="*/ 3 w 4"/>
                <a:gd name="T13" fmla="*/ 2 h 8"/>
                <a:gd name="T14" fmla="*/ 4 w 4"/>
                <a:gd name="T15" fmla="*/ 0 h 8"/>
                <a:gd name="T16" fmla="*/ 4 w 4"/>
                <a:gd name="T17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" h="8">
                  <a:moveTo>
                    <a:pt x="4" y="8"/>
                  </a:moveTo>
                  <a:cubicBezTo>
                    <a:pt x="4" y="8"/>
                    <a:pt x="4" y="8"/>
                    <a:pt x="4" y="7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1" y="7"/>
                    <a:pt x="1" y="7"/>
                    <a:pt x="1" y="8"/>
                  </a:cubicBezTo>
                  <a:cubicBezTo>
                    <a:pt x="0" y="6"/>
                    <a:pt x="0" y="4"/>
                    <a:pt x="0" y="3"/>
                  </a:cubicBezTo>
                  <a:cubicBezTo>
                    <a:pt x="1" y="2"/>
                    <a:pt x="2" y="2"/>
                    <a:pt x="3" y="2"/>
                  </a:cubicBezTo>
                  <a:cubicBezTo>
                    <a:pt x="3" y="1"/>
                    <a:pt x="4" y="1"/>
                    <a:pt x="4" y="0"/>
                  </a:cubicBezTo>
                  <a:cubicBezTo>
                    <a:pt x="4" y="3"/>
                    <a:pt x="4" y="5"/>
                    <a:pt x="4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35" name="Freeform 59"/>
            <p:cNvSpPr/>
            <p:nvPr/>
          </p:nvSpPr>
          <p:spPr bwMode="auto">
            <a:xfrm>
              <a:off x="1730" y="2589"/>
              <a:ext cx="16" cy="20"/>
            </a:xfrm>
            <a:custGeom>
              <a:avLst/>
              <a:gdLst>
                <a:gd name="T0" fmla="*/ 4 w 4"/>
                <a:gd name="T1" fmla="*/ 2 h 5"/>
                <a:gd name="T2" fmla="*/ 4 w 4"/>
                <a:gd name="T3" fmla="*/ 2 h 5"/>
                <a:gd name="T4" fmla="*/ 3 w 4"/>
                <a:gd name="T5" fmla="*/ 4 h 5"/>
                <a:gd name="T6" fmla="*/ 0 w 4"/>
                <a:gd name="T7" fmla="*/ 5 h 5"/>
                <a:gd name="T8" fmla="*/ 0 w 4"/>
                <a:gd name="T9" fmla="*/ 1 h 5"/>
                <a:gd name="T10" fmla="*/ 0 w 4"/>
                <a:gd name="T11" fmla="*/ 1 h 5"/>
                <a:gd name="T12" fmla="*/ 1 w 4"/>
                <a:gd name="T13" fmla="*/ 0 h 5"/>
                <a:gd name="T14" fmla="*/ 2 w 4"/>
                <a:gd name="T15" fmla="*/ 0 h 5"/>
                <a:gd name="T16" fmla="*/ 4 w 4"/>
                <a:gd name="T17" fmla="*/ 1 h 5"/>
                <a:gd name="T18" fmla="*/ 4 w 4"/>
                <a:gd name="T1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" h="5"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3"/>
                    <a:pt x="3" y="3"/>
                    <a:pt x="3" y="4"/>
                  </a:cubicBezTo>
                  <a:cubicBezTo>
                    <a:pt x="2" y="4"/>
                    <a:pt x="1" y="4"/>
                    <a:pt x="0" y="5"/>
                  </a:cubicBezTo>
                  <a:cubicBezTo>
                    <a:pt x="0" y="4"/>
                    <a:pt x="0" y="3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3" y="0"/>
                    <a:pt x="3" y="0"/>
                    <a:pt x="4" y="1"/>
                  </a:cubicBezTo>
                  <a:cubicBezTo>
                    <a:pt x="4" y="1"/>
                    <a:pt x="4" y="2"/>
                    <a:pt x="4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36" name="Freeform 60"/>
            <p:cNvSpPr/>
            <p:nvPr/>
          </p:nvSpPr>
          <p:spPr bwMode="auto">
            <a:xfrm>
              <a:off x="1468" y="2460"/>
              <a:ext cx="266" cy="198"/>
            </a:xfrm>
            <a:custGeom>
              <a:avLst/>
              <a:gdLst>
                <a:gd name="T0" fmla="*/ 66 w 66"/>
                <a:gd name="T1" fmla="*/ 42 h 49"/>
                <a:gd name="T2" fmla="*/ 66 w 66"/>
                <a:gd name="T3" fmla="*/ 46 h 49"/>
                <a:gd name="T4" fmla="*/ 54 w 66"/>
                <a:gd name="T5" fmla="*/ 49 h 49"/>
                <a:gd name="T6" fmla="*/ 54 w 66"/>
                <a:gd name="T7" fmla="*/ 49 h 49"/>
                <a:gd name="T8" fmla="*/ 29 w 66"/>
                <a:gd name="T9" fmla="*/ 22 h 49"/>
                <a:gd name="T10" fmla="*/ 25 w 66"/>
                <a:gd name="T11" fmla="*/ 18 h 49"/>
                <a:gd name="T12" fmla="*/ 25 w 66"/>
                <a:gd name="T13" fmla="*/ 18 h 49"/>
                <a:gd name="T14" fmla="*/ 12 w 66"/>
                <a:gd name="T15" fmla="*/ 28 h 49"/>
                <a:gd name="T16" fmla="*/ 7 w 66"/>
                <a:gd name="T17" fmla="*/ 30 h 49"/>
                <a:gd name="T18" fmla="*/ 2 w 66"/>
                <a:gd name="T19" fmla="*/ 27 h 49"/>
                <a:gd name="T20" fmla="*/ 0 w 66"/>
                <a:gd name="T21" fmla="*/ 20 h 49"/>
                <a:gd name="T22" fmla="*/ 4 w 66"/>
                <a:gd name="T23" fmla="*/ 9 h 49"/>
                <a:gd name="T24" fmla="*/ 19 w 66"/>
                <a:gd name="T25" fmla="*/ 0 h 49"/>
                <a:gd name="T26" fmla="*/ 19 w 66"/>
                <a:gd name="T27" fmla="*/ 0 h 49"/>
                <a:gd name="T28" fmla="*/ 39 w 66"/>
                <a:gd name="T29" fmla="*/ 22 h 49"/>
                <a:gd name="T30" fmla="*/ 44 w 66"/>
                <a:gd name="T31" fmla="*/ 34 h 49"/>
                <a:gd name="T32" fmla="*/ 51 w 66"/>
                <a:gd name="T33" fmla="*/ 36 h 49"/>
                <a:gd name="T34" fmla="*/ 52 w 66"/>
                <a:gd name="T35" fmla="*/ 36 h 49"/>
                <a:gd name="T36" fmla="*/ 65 w 66"/>
                <a:gd name="T37" fmla="*/ 33 h 49"/>
                <a:gd name="T38" fmla="*/ 65 w 66"/>
                <a:gd name="T39" fmla="*/ 33 h 49"/>
                <a:gd name="T40" fmla="*/ 65 w 66"/>
                <a:gd name="T41" fmla="*/ 37 h 49"/>
                <a:gd name="T42" fmla="*/ 51 w 66"/>
                <a:gd name="T43" fmla="*/ 40 h 49"/>
                <a:gd name="T44" fmla="*/ 51 w 66"/>
                <a:gd name="T45" fmla="*/ 40 h 49"/>
                <a:gd name="T46" fmla="*/ 36 w 66"/>
                <a:gd name="T47" fmla="*/ 23 h 49"/>
                <a:gd name="T48" fmla="*/ 30 w 66"/>
                <a:gd name="T49" fmla="*/ 8 h 49"/>
                <a:gd name="T50" fmla="*/ 19 w 66"/>
                <a:gd name="T51" fmla="*/ 4 h 49"/>
                <a:gd name="T52" fmla="*/ 7 w 66"/>
                <a:gd name="T53" fmla="*/ 11 h 49"/>
                <a:gd name="T54" fmla="*/ 4 w 66"/>
                <a:gd name="T55" fmla="*/ 20 h 49"/>
                <a:gd name="T56" fmla="*/ 7 w 66"/>
                <a:gd name="T57" fmla="*/ 26 h 49"/>
                <a:gd name="T58" fmla="*/ 9 w 66"/>
                <a:gd name="T59" fmla="*/ 25 h 49"/>
                <a:gd name="T60" fmla="*/ 16 w 66"/>
                <a:gd name="T61" fmla="*/ 18 h 49"/>
                <a:gd name="T62" fmla="*/ 25 w 66"/>
                <a:gd name="T63" fmla="*/ 14 h 49"/>
                <a:gd name="T64" fmla="*/ 25 w 66"/>
                <a:gd name="T65" fmla="*/ 14 h 49"/>
                <a:gd name="T66" fmla="*/ 32 w 66"/>
                <a:gd name="T67" fmla="*/ 21 h 49"/>
                <a:gd name="T68" fmla="*/ 54 w 66"/>
                <a:gd name="T69" fmla="*/ 46 h 49"/>
                <a:gd name="T70" fmla="*/ 54 w 66"/>
                <a:gd name="T71" fmla="*/ 46 h 49"/>
                <a:gd name="T72" fmla="*/ 66 w 66"/>
                <a:gd name="T73" fmla="*/ 42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6" h="49">
                  <a:moveTo>
                    <a:pt x="66" y="42"/>
                  </a:moveTo>
                  <a:cubicBezTo>
                    <a:pt x="66" y="43"/>
                    <a:pt x="66" y="44"/>
                    <a:pt x="66" y="46"/>
                  </a:cubicBezTo>
                  <a:cubicBezTo>
                    <a:pt x="62" y="48"/>
                    <a:pt x="58" y="49"/>
                    <a:pt x="54" y="49"/>
                  </a:cubicBezTo>
                  <a:cubicBezTo>
                    <a:pt x="54" y="49"/>
                    <a:pt x="54" y="49"/>
                    <a:pt x="54" y="49"/>
                  </a:cubicBezTo>
                  <a:cubicBezTo>
                    <a:pt x="38" y="49"/>
                    <a:pt x="31" y="31"/>
                    <a:pt x="29" y="22"/>
                  </a:cubicBezTo>
                  <a:cubicBezTo>
                    <a:pt x="27" y="18"/>
                    <a:pt x="27" y="18"/>
                    <a:pt x="25" y="18"/>
                  </a:cubicBezTo>
                  <a:cubicBezTo>
                    <a:pt x="25" y="18"/>
                    <a:pt x="25" y="18"/>
                    <a:pt x="25" y="18"/>
                  </a:cubicBezTo>
                  <a:cubicBezTo>
                    <a:pt x="22" y="18"/>
                    <a:pt x="15" y="24"/>
                    <a:pt x="12" y="28"/>
                  </a:cubicBezTo>
                  <a:cubicBezTo>
                    <a:pt x="10" y="29"/>
                    <a:pt x="9" y="30"/>
                    <a:pt x="7" y="30"/>
                  </a:cubicBezTo>
                  <a:cubicBezTo>
                    <a:pt x="5" y="30"/>
                    <a:pt x="3" y="29"/>
                    <a:pt x="2" y="27"/>
                  </a:cubicBezTo>
                  <a:cubicBezTo>
                    <a:pt x="1" y="25"/>
                    <a:pt x="0" y="23"/>
                    <a:pt x="0" y="20"/>
                  </a:cubicBezTo>
                  <a:cubicBezTo>
                    <a:pt x="0" y="17"/>
                    <a:pt x="1" y="13"/>
                    <a:pt x="4" y="9"/>
                  </a:cubicBezTo>
                  <a:cubicBezTo>
                    <a:pt x="8" y="3"/>
                    <a:pt x="14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29" y="0"/>
                    <a:pt x="38" y="8"/>
                    <a:pt x="39" y="22"/>
                  </a:cubicBezTo>
                  <a:cubicBezTo>
                    <a:pt x="40" y="28"/>
                    <a:pt x="42" y="31"/>
                    <a:pt x="44" y="34"/>
                  </a:cubicBezTo>
                  <a:cubicBezTo>
                    <a:pt x="46" y="36"/>
                    <a:pt x="49" y="36"/>
                    <a:pt x="51" y="36"/>
                  </a:cubicBezTo>
                  <a:cubicBezTo>
                    <a:pt x="51" y="36"/>
                    <a:pt x="51" y="36"/>
                    <a:pt x="52" y="36"/>
                  </a:cubicBezTo>
                  <a:cubicBezTo>
                    <a:pt x="56" y="36"/>
                    <a:pt x="62" y="34"/>
                    <a:pt x="65" y="33"/>
                  </a:cubicBezTo>
                  <a:cubicBezTo>
                    <a:pt x="65" y="33"/>
                    <a:pt x="65" y="33"/>
                    <a:pt x="65" y="33"/>
                  </a:cubicBezTo>
                  <a:cubicBezTo>
                    <a:pt x="65" y="35"/>
                    <a:pt x="65" y="36"/>
                    <a:pt x="65" y="37"/>
                  </a:cubicBezTo>
                  <a:cubicBezTo>
                    <a:pt x="61" y="38"/>
                    <a:pt x="56" y="40"/>
                    <a:pt x="51" y="40"/>
                  </a:cubicBezTo>
                  <a:cubicBezTo>
                    <a:pt x="51" y="40"/>
                    <a:pt x="51" y="40"/>
                    <a:pt x="51" y="40"/>
                  </a:cubicBezTo>
                  <a:cubicBezTo>
                    <a:pt x="44" y="40"/>
                    <a:pt x="37" y="35"/>
                    <a:pt x="36" y="23"/>
                  </a:cubicBezTo>
                  <a:cubicBezTo>
                    <a:pt x="35" y="16"/>
                    <a:pt x="33" y="11"/>
                    <a:pt x="30" y="8"/>
                  </a:cubicBezTo>
                  <a:cubicBezTo>
                    <a:pt x="27" y="5"/>
                    <a:pt x="23" y="4"/>
                    <a:pt x="19" y="4"/>
                  </a:cubicBezTo>
                  <a:cubicBezTo>
                    <a:pt x="15" y="4"/>
                    <a:pt x="10" y="6"/>
                    <a:pt x="7" y="11"/>
                  </a:cubicBezTo>
                  <a:cubicBezTo>
                    <a:pt x="5" y="15"/>
                    <a:pt x="4" y="18"/>
                    <a:pt x="4" y="20"/>
                  </a:cubicBezTo>
                  <a:cubicBezTo>
                    <a:pt x="4" y="24"/>
                    <a:pt x="6" y="26"/>
                    <a:pt x="7" y="26"/>
                  </a:cubicBezTo>
                  <a:cubicBezTo>
                    <a:pt x="8" y="26"/>
                    <a:pt x="8" y="26"/>
                    <a:pt x="9" y="25"/>
                  </a:cubicBezTo>
                  <a:cubicBezTo>
                    <a:pt x="11" y="23"/>
                    <a:pt x="13" y="21"/>
                    <a:pt x="16" y="18"/>
                  </a:cubicBezTo>
                  <a:cubicBezTo>
                    <a:pt x="19" y="16"/>
                    <a:pt x="22" y="14"/>
                    <a:pt x="25" y="14"/>
                  </a:cubicBezTo>
                  <a:cubicBezTo>
                    <a:pt x="25" y="14"/>
                    <a:pt x="25" y="14"/>
                    <a:pt x="25" y="14"/>
                  </a:cubicBezTo>
                  <a:cubicBezTo>
                    <a:pt x="28" y="14"/>
                    <a:pt x="31" y="17"/>
                    <a:pt x="32" y="21"/>
                  </a:cubicBezTo>
                  <a:cubicBezTo>
                    <a:pt x="35" y="29"/>
                    <a:pt x="42" y="46"/>
                    <a:pt x="54" y="46"/>
                  </a:cubicBezTo>
                  <a:cubicBezTo>
                    <a:pt x="54" y="46"/>
                    <a:pt x="54" y="46"/>
                    <a:pt x="54" y="46"/>
                  </a:cubicBezTo>
                  <a:cubicBezTo>
                    <a:pt x="57" y="46"/>
                    <a:pt x="61" y="45"/>
                    <a:pt x="66" y="4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37" name="Freeform 61"/>
            <p:cNvSpPr/>
            <p:nvPr/>
          </p:nvSpPr>
          <p:spPr bwMode="auto">
            <a:xfrm>
              <a:off x="1621" y="1925"/>
              <a:ext cx="16" cy="20"/>
            </a:xfrm>
            <a:custGeom>
              <a:avLst/>
              <a:gdLst>
                <a:gd name="T0" fmla="*/ 4 w 4"/>
                <a:gd name="T1" fmla="*/ 3 h 5"/>
                <a:gd name="T2" fmla="*/ 4 w 4"/>
                <a:gd name="T3" fmla="*/ 3 h 5"/>
                <a:gd name="T4" fmla="*/ 4 w 4"/>
                <a:gd name="T5" fmla="*/ 5 h 5"/>
                <a:gd name="T6" fmla="*/ 3 w 4"/>
                <a:gd name="T7" fmla="*/ 5 h 5"/>
                <a:gd name="T8" fmla="*/ 2 w 4"/>
                <a:gd name="T9" fmla="*/ 5 h 5"/>
                <a:gd name="T10" fmla="*/ 1 w 4"/>
                <a:gd name="T11" fmla="*/ 4 h 5"/>
                <a:gd name="T12" fmla="*/ 0 w 4"/>
                <a:gd name="T13" fmla="*/ 3 h 5"/>
                <a:gd name="T14" fmla="*/ 2 w 4"/>
                <a:gd name="T15" fmla="*/ 1 h 5"/>
                <a:gd name="T16" fmla="*/ 4 w 4"/>
                <a:gd name="T17" fmla="*/ 0 h 5"/>
                <a:gd name="T18" fmla="*/ 4 w 4"/>
                <a:gd name="T1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" h="5"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4"/>
                    <a:pt x="4" y="4"/>
                    <a:pt x="4" y="5"/>
                  </a:cubicBezTo>
                  <a:cubicBezTo>
                    <a:pt x="4" y="5"/>
                    <a:pt x="3" y="5"/>
                    <a:pt x="3" y="5"/>
                  </a:cubicBezTo>
                  <a:cubicBezTo>
                    <a:pt x="3" y="5"/>
                    <a:pt x="3" y="5"/>
                    <a:pt x="2" y="5"/>
                  </a:cubicBezTo>
                  <a:cubicBezTo>
                    <a:pt x="2" y="5"/>
                    <a:pt x="1" y="4"/>
                    <a:pt x="1" y="4"/>
                  </a:cubicBezTo>
                  <a:cubicBezTo>
                    <a:pt x="1" y="4"/>
                    <a:pt x="1" y="3"/>
                    <a:pt x="0" y="3"/>
                  </a:cubicBezTo>
                  <a:cubicBezTo>
                    <a:pt x="1" y="2"/>
                    <a:pt x="1" y="2"/>
                    <a:pt x="2" y="1"/>
                  </a:cubicBezTo>
                  <a:cubicBezTo>
                    <a:pt x="2" y="1"/>
                    <a:pt x="3" y="0"/>
                    <a:pt x="4" y="0"/>
                  </a:cubicBezTo>
                  <a:cubicBezTo>
                    <a:pt x="4" y="2"/>
                    <a:pt x="4" y="3"/>
                    <a:pt x="4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176" name="椭圆 31"/>
          <p:cNvSpPr/>
          <p:nvPr/>
        </p:nvSpPr>
        <p:spPr>
          <a:xfrm rot="16200000">
            <a:off x="6560146" y="1390018"/>
            <a:ext cx="2862299" cy="5468053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noFill/>
          <a:ln w="25400" cap="rnd">
            <a:solidFill>
              <a:schemeClr val="tx1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方正静蕾简体" panose="02000000000000000000" pitchFamily="2" charset="-122"/>
              <a:ea typeface="方正静蕾简体" panose="02000000000000000000" pitchFamily="2" charset="-122"/>
              <a:cs typeface="+mn-cs"/>
            </a:endParaRPr>
          </a:p>
        </p:txBody>
      </p:sp>
      <p:pic>
        <p:nvPicPr>
          <p:cNvPr id="179" name="图片 17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448184">
            <a:off x="10767740" y="3489837"/>
            <a:ext cx="715386" cy="101233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2F9B693-52F5-4AD4-BEEC-9DCFD56AACCA}"/>
              </a:ext>
            </a:extLst>
          </p:cNvPr>
          <p:cNvSpPr txBox="1"/>
          <p:nvPr/>
        </p:nvSpPr>
        <p:spPr>
          <a:xfrm>
            <a:off x="6116685" y="3039439"/>
            <a:ext cx="468478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chemeClr val="accent5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Luyện</a:t>
            </a:r>
            <a:r>
              <a:rPr lang="en-US" sz="6000" b="1" dirty="0">
                <a:solidFill>
                  <a:schemeClr val="accent5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chemeClr val="accent5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viết</a:t>
            </a:r>
            <a:r>
              <a:rPr lang="en-US" sz="6000" b="1" dirty="0">
                <a:solidFill>
                  <a:schemeClr val="accent5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chemeClr val="accent5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bảng</a:t>
            </a:r>
            <a:r>
              <a:rPr lang="en-US" sz="6000" b="1" dirty="0">
                <a:solidFill>
                  <a:schemeClr val="accent5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DB9E107-978A-4EF9-B774-5ABDF6BF8646}"/>
              </a:ext>
            </a:extLst>
          </p:cNvPr>
          <p:cNvSpPr txBox="1"/>
          <p:nvPr/>
        </p:nvSpPr>
        <p:spPr>
          <a:xfrm>
            <a:off x="3490459" y="244151"/>
            <a:ext cx="56937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VIẾT ỨNG DỤNG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Arial-Rounded"/>
              <a:ea typeface="HP001" panose="020B0603050302020204" pitchFamily="34" charset="0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24381C-6D93-4A35-AF53-E3994EF354B1}"/>
              </a:ext>
            </a:extLst>
          </p:cNvPr>
          <p:cNvSpPr txBox="1"/>
          <p:nvPr/>
        </p:nvSpPr>
        <p:spPr>
          <a:xfrm>
            <a:off x="1882996" y="2304656"/>
            <a:ext cx="9157537" cy="32358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hoa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? 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Khoảng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giữa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thế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?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2.5 li ?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8BE6E2B-A976-4F72-9193-4DACFFAD9B53}"/>
              </a:ext>
            </a:extLst>
          </p:cNvPr>
          <p:cNvGrpSpPr/>
          <p:nvPr/>
        </p:nvGrpSpPr>
        <p:grpSpPr>
          <a:xfrm>
            <a:off x="1657572" y="1370160"/>
            <a:ext cx="7890651" cy="1111404"/>
            <a:chOff x="418676" y="2043957"/>
            <a:chExt cx="5867824" cy="87016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E214CA5-1EC4-4786-A061-7FCE32CC4F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" r="27106" b="84500"/>
            <a:stretch/>
          </p:blipFill>
          <p:spPr>
            <a:xfrm>
              <a:off x="418676" y="2043957"/>
              <a:ext cx="5867824" cy="870169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C23D6F8-F790-4DCB-AE45-932EB0D2099F}"/>
                </a:ext>
              </a:extLst>
            </p:cNvPr>
            <p:cNvSpPr txBox="1"/>
            <p:nvPr/>
          </p:nvSpPr>
          <p:spPr>
            <a:xfrm>
              <a:off x="487256" y="2361413"/>
              <a:ext cx="5799243" cy="4578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Arial-Rounded"/>
                  <a:cs typeface="+mn-cs"/>
                </a:rPr>
                <a:t>ƌ</a:t>
              </a:r>
              <a:r>
                <a:rPr kumimoji="0" lang="el-G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Arial-Rounded"/>
                  <a:cs typeface="+mn-cs"/>
                </a:rPr>
                <a:t>ζ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Arial-Rounded"/>
                  <a:cs typeface="+mn-cs"/>
                </a:rPr>
                <a:t>em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Arial-Rounded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Arial-Rounded"/>
                  <a:cs typeface="+mn-cs"/>
                </a:rPr>
                <a:t>bū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Arial-Rounded"/>
                  <a:cs typeface="+mn-cs"/>
                </a:rPr>
                <a:t> </a:t>
              </a:r>
              <a:r>
                <a:rPr kumimoji="0" lang="el-G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Arial-Rounded"/>
                  <a:cs typeface="+mn-cs"/>
                </a:rPr>
                <a:t>λμϜ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Arial-Rounded"/>
                  <a:cs typeface="+mn-cs"/>
                </a:rPr>
                <a:t>n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Arial-Rounded"/>
                  <a:cs typeface="+mn-cs"/>
                </a:rPr>
                <a:t>cùng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Arial-Rounded"/>
                  <a:cs typeface="+mn-cs"/>
                </a:rPr>
                <a:t> </a:t>
              </a:r>
              <a:r>
                <a:rPr kumimoji="0" lang="el-G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Arial-Rounded"/>
                  <a:cs typeface="+mn-cs"/>
                </a:rPr>
                <a:t>ε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Arial-Rounded"/>
                  <a:cs typeface="+mn-cs"/>
                </a:rPr>
                <a:t>ung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Arial-Rounded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Arial-Rounded"/>
                  <a:cs typeface="+mn-cs"/>
                </a:rPr>
                <a:t>jŎ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Arial-Rounded"/>
                  <a:cs typeface="+mn-cs"/>
                </a:rPr>
                <a:t> </a:t>
              </a:r>
              <a:r>
                <a:rPr kumimoji="0" lang="el-G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Arial-Rounded"/>
                  <a:cs typeface="+mn-cs"/>
                </a:rPr>
                <a:t>η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Arial-Rounded"/>
                  <a:cs typeface="+mn-cs"/>
                </a:rPr>
                <a:t>à.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966E7A54-46C6-4764-AE27-3E56285EB21C}"/>
              </a:ext>
            </a:extLst>
          </p:cNvPr>
          <p:cNvSpPr txBox="1"/>
          <p:nvPr/>
        </p:nvSpPr>
        <p:spPr>
          <a:xfrm>
            <a:off x="2066019" y="4151468"/>
            <a:ext cx="9880026" cy="6567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Wingdings" panose="05000000000000000000" pitchFamily="2" charset="2"/>
              </a:rPr>
              <a:t>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Khoảng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giữa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1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o.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3A7644-823F-43BC-9672-81B5345CA145}"/>
              </a:ext>
            </a:extLst>
          </p:cNvPr>
          <p:cNvSpPr txBox="1"/>
          <p:nvPr/>
        </p:nvSpPr>
        <p:spPr>
          <a:xfrm>
            <a:off x="2122464" y="2950820"/>
            <a:ext cx="3819456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Wingdings" panose="05000000000000000000" pitchFamily="2" charset="2"/>
              </a:rPr>
              <a:t>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Wingdings" panose="05000000000000000000" pitchFamily="2" charset="2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Wingdings" panose="05000000000000000000" pitchFamily="2" charset="2"/>
              </a:rPr>
              <a:t> 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F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Arial-Rounded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15FD5F-D697-47BF-8B0A-26D4F50388A6}"/>
              </a:ext>
            </a:extLst>
          </p:cNvPr>
          <p:cNvSpPr txBox="1"/>
          <p:nvPr/>
        </p:nvSpPr>
        <p:spPr>
          <a:xfrm>
            <a:off x="2066019" y="5358078"/>
            <a:ext cx="7629067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Wingdings" panose="05000000000000000000" pitchFamily="2" charset="2"/>
              </a:rPr>
              <a:t>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F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  <a:cs typeface="+mn-cs"/>
              </a:rPr>
              <a:t>, h, b, 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Arial-Rounded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BEEF369-BC8A-4649-97B9-ABB2F2AEF2B7}"/>
              </a:ext>
            </a:extLst>
          </p:cNvPr>
          <p:cNvSpPr/>
          <p:nvPr/>
        </p:nvSpPr>
        <p:spPr>
          <a:xfrm>
            <a:off x="1846928" y="2161912"/>
            <a:ext cx="387042" cy="5668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F750C90-148C-4A23-953F-D922271BDF30}"/>
              </a:ext>
            </a:extLst>
          </p:cNvPr>
          <p:cNvSpPr/>
          <p:nvPr/>
        </p:nvSpPr>
        <p:spPr>
          <a:xfrm>
            <a:off x="2547016" y="2161912"/>
            <a:ext cx="193521" cy="5668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1637F3-E0E8-4616-9722-17534A194B12}"/>
              </a:ext>
            </a:extLst>
          </p:cNvPr>
          <p:cNvSpPr/>
          <p:nvPr/>
        </p:nvSpPr>
        <p:spPr>
          <a:xfrm>
            <a:off x="3637685" y="2172556"/>
            <a:ext cx="193521" cy="5668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2CF0E96-1EA6-42B1-AC8E-A6EA0D471885}"/>
              </a:ext>
            </a:extLst>
          </p:cNvPr>
          <p:cNvSpPr/>
          <p:nvPr/>
        </p:nvSpPr>
        <p:spPr>
          <a:xfrm>
            <a:off x="4372652" y="2133570"/>
            <a:ext cx="193521" cy="5668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C481AF6-2D09-4A45-B202-F449F500BD32}"/>
              </a:ext>
            </a:extLst>
          </p:cNvPr>
          <p:cNvSpPr/>
          <p:nvPr/>
        </p:nvSpPr>
        <p:spPr>
          <a:xfrm>
            <a:off x="5813024" y="2152412"/>
            <a:ext cx="193521" cy="5668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E8B814F-1397-4539-B322-F5225CFDC749}"/>
              </a:ext>
            </a:extLst>
          </p:cNvPr>
          <p:cNvSpPr/>
          <p:nvPr/>
        </p:nvSpPr>
        <p:spPr>
          <a:xfrm>
            <a:off x="6397921" y="2156600"/>
            <a:ext cx="193521" cy="5668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5DF8BCD-FE5F-4644-A37B-0DF17153129A}"/>
              </a:ext>
            </a:extLst>
          </p:cNvPr>
          <p:cNvSpPr/>
          <p:nvPr/>
        </p:nvSpPr>
        <p:spPr>
          <a:xfrm>
            <a:off x="7041264" y="2172556"/>
            <a:ext cx="193521" cy="5668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752EC58-D6C1-4810-BB8A-2C439431F1A5}"/>
              </a:ext>
            </a:extLst>
          </p:cNvPr>
          <p:cNvSpPr/>
          <p:nvPr/>
        </p:nvSpPr>
        <p:spPr>
          <a:xfrm>
            <a:off x="8467360" y="2161911"/>
            <a:ext cx="193521" cy="5668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6521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5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0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 uiExpand="1"/>
      <p:bldP spid="8" grpId="0"/>
      <p:bldP spid="9" grpId="0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561</TotalTime>
  <Words>198</Words>
  <Application>Microsoft Office PowerPoint</Application>
  <PresentationFormat>Widescreen</PresentationFormat>
  <Paragraphs>35</Paragraphs>
  <Slides>11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11</vt:i4>
      </vt:variant>
    </vt:vector>
  </HeadingPairs>
  <TitlesOfParts>
    <vt:vector size="31" baseType="lpstr">
      <vt:lpstr>微软雅黑</vt:lpstr>
      <vt:lpstr>宋体</vt:lpstr>
      <vt:lpstr>宋体</vt:lpstr>
      <vt:lpstr>Arial</vt:lpstr>
      <vt:lpstr>Arial-Rounded</vt:lpstr>
      <vt:lpstr>Calibri</vt:lpstr>
      <vt:lpstr>等线</vt:lpstr>
      <vt:lpstr>HP001</vt:lpstr>
      <vt:lpstr>HP001 4 hàng</vt:lpstr>
      <vt:lpstr>黑体</vt:lpstr>
      <vt:lpstr>SVN-Gretoon</vt:lpstr>
      <vt:lpstr>Times New Roman</vt:lpstr>
      <vt:lpstr>UTM Avo</vt:lpstr>
      <vt:lpstr>Wingdings</vt:lpstr>
      <vt:lpstr>方正粗圆_GBK</vt:lpstr>
      <vt:lpstr>方正静蕾简体</vt:lpstr>
      <vt:lpstr>Office Theme</vt:lpstr>
      <vt:lpstr>1_Office 主题</vt:lpstr>
      <vt:lpstr>https://www.freeppt7.com</vt:lpstr>
      <vt:lpstr>2_Office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44</cp:revision>
  <dcterms:created xsi:type="dcterms:W3CDTF">2021-07-20T01:55:21Z</dcterms:created>
  <dcterms:modified xsi:type="dcterms:W3CDTF">2022-03-26T14:36:33Z</dcterms:modified>
</cp:coreProperties>
</file>