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734" r:id="rId3"/>
    <p:sldMasterId id="2147483760" r:id="rId4"/>
    <p:sldMasterId id="2147483772" r:id="rId5"/>
  </p:sldMasterIdLst>
  <p:notesMasterIdLst>
    <p:notesMasterId r:id="rId18"/>
  </p:notesMasterIdLst>
  <p:sldIdLst>
    <p:sldId id="506" r:id="rId6"/>
    <p:sldId id="499" r:id="rId7"/>
    <p:sldId id="505" r:id="rId8"/>
    <p:sldId id="500" r:id="rId9"/>
    <p:sldId id="501" r:id="rId10"/>
    <p:sldId id="256" r:id="rId11"/>
    <p:sldId id="502" r:id="rId12"/>
    <p:sldId id="503" r:id="rId13"/>
    <p:sldId id="504" r:id="rId14"/>
    <p:sldId id="328" r:id="rId15"/>
    <p:sldId id="487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8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06B03-135E-4169-9B02-3E1AF83E1D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4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8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image" Target="../media/image16.jpeg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2" Type="http://schemas.openxmlformats.org/officeDocument/2006/relationships/image" Target="../media/image15.jpg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72425" y="3476520"/>
            <a:ext cx="10292803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NGHE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 TÍCH CÂY KHOAI LANG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xmlns="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243</Words>
  <Application>Microsoft Office PowerPoint</Application>
  <PresentationFormat>Widescreen</PresentationFormat>
  <Paragraphs>28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Calibri Light</vt:lpstr>
      <vt:lpstr>黑体</vt:lpstr>
      <vt:lpstr>Tahoma</vt:lpstr>
      <vt:lpstr>Times New Roman</vt:lpstr>
      <vt:lpstr>等线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36</cp:revision>
  <dcterms:created xsi:type="dcterms:W3CDTF">2021-05-27T07:23:15Z</dcterms:created>
  <dcterms:modified xsi:type="dcterms:W3CDTF">2023-02-06T02:49:08Z</dcterms:modified>
</cp:coreProperties>
</file>