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52" r:id="rId2"/>
    <p:sldId id="308" r:id="rId3"/>
    <p:sldId id="304" r:id="rId4"/>
    <p:sldId id="1553" r:id="rId5"/>
    <p:sldId id="293" r:id="rId6"/>
    <p:sldId id="294" r:id="rId7"/>
    <p:sldId id="306" r:id="rId8"/>
    <p:sldId id="307" r:id="rId9"/>
    <p:sldId id="309" r:id="rId10"/>
    <p:sldId id="295" r:id="rId11"/>
    <p:sldId id="296" r:id="rId12"/>
    <p:sldId id="297" r:id="rId13"/>
    <p:sldId id="298" r:id="rId14"/>
    <p:sldId id="299" r:id="rId15"/>
    <p:sldId id="300" r:id="rId16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C21F08D7-CEC0-4C0E-8AE9-93A760C99FA4}"/>
    <pc:docChg chg="addSld delSld modSld sldOrd">
      <pc:chgData name="Thao Phuong" userId="dd1b873d0ed009f0" providerId="LiveId" clId="{C21F08D7-CEC0-4C0E-8AE9-93A760C99FA4}" dt="2023-03-28T04:54:26.691" v="175" actId="1076"/>
      <pc:docMkLst>
        <pc:docMk/>
      </pc:docMkLst>
      <pc:sldChg chg="del ord">
        <pc:chgData name="Thao Phuong" userId="dd1b873d0ed009f0" providerId="LiveId" clId="{C21F08D7-CEC0-4C0E-8AE9-93A760C99FA4}" dt="2023-03-28T04:51:00.008" v="90" actId="47"/>
        <pc:sldMkLst>
          <pc:docMk/>
          <pc:sldMk cId="4155351392" sldId="256"/>
        </pc:sldMkLst>
      </pc:sldChg>
      <pc:sldChg chg="del">
        <pc:chgData name="Thao Phuong" userId="dd1b873d0ed009f0" providerId="LiveId" clId="{C21F08D7-CEC0-4C0E-8AE9-93A760C99FA4}" dt="2023-03-28T04:50:59.563" v="88" actId="47"/>
        <pc:sldMkLst>
          <pc:docMk/>
          <pc:sldMk cId="1160997433" sldId="258"/>
        </pc:sldMkLst>
      </pc:sldChg>
      <pc:sldChg chg="del">
        <pc:chgData name="Thao Phuong" userId="dd1b873d0ed009f0" providerId="LiveId" clId="{C21F08D7-CEC0-4C0E-8AE9-93A760C99FA4}" dt="2023-03-28T04:50:59.782" v="89" actId="47"/>
        <pc:sldMkLst>
          <pc:docMk/>
          <pc:sldMk cId="1955288657" sldId="278"/>
        </pc:sldMkLst>
      </pc:sldChg>
      <pc:sldChg chg="del">
        <pc:chgData name="Thao Phuong" userId="dd1b873d0ed009f0" providerId="LiveId" clId="{C21F08D7-CEC0-4C0E-8AE9-93A760C99FA4}" dt="2023-03-28T04:51:00.388" v="91" actId="47"/>
        <pc:sldMkLst>
          <pc:docMk/>
          <pc:sldMk cId="1627005636" sldId="279"/>
        </pc:sldMkLst>
      </pc:sldChg>
      <pc:sldChg chg="del">
        <pc:chgData name="Thao Phuong" userId="dd1b873d0ed009f0" providerId="LiveId" clId="{C21F08D7-CEC0-4C0E-8AE9-93A760C99FA4}" dt="2023-03-28T04:51:00.699" v="92" actId="47"/>
        <pc:sldMkLst>
          <pc:docMk/>
          <pc:sldMk cId="3737383014" sldId="281"/>
        </pc:sldMkLst>
      </pc:sldChg>
      <pc:sldChg chg="del">
        <pc:chgData name="Thao Phuong" userId="dd1b873d0ed009f0" providerId="LiveId" clId="{C21F08D7-CEC0-4C0E-8AE9-93A760C99FA4}" dt="2023-03-28T04:51:00.916" v="93" actId="47"/>
        <pc:sldMkLst>
          <pc:docMk/>
          <pc:sldMk cId="2784817569" sldId="282"/>
        </pc:sldMkLst>
      </pc:sldChg>
      <pc:sldChg chg="del">
        <pc:chgData name="Thao Phuong" userId="dd1b873d0ed009f0" providerId="LiveId" clId="{C21F08D7-CEC0-4C0E-8AE9-93A760C99FA4}" dt="2023-03-28T04:51:01.139" v="94" actId="47"/>
        <pc:sldMkLst>
          <pc:docMk/>
          <pc:sldMk cId="3319072489" sldId="283"/>
        </pc:sldMkLst>
      </pc:sldChg>
      <pc:sldChg chg="del">
        <pc:chgData name="Thao Phuong" userId="dd1b873d0ed009f0" providerId="LiveId" clId="{C21F08D7-CEC0-4C0E-8AE9-93A760C99FA4}" dt="2023-03-28T04:51:01.475" v="95" actId="47"/>
        <pc:sldMkLst>
          <pc:docMk/>
          <pc:sldMk cId="1696972497" sldId="284"/>
        </pc:sldMkLst>
      </pc:sldChg>
      <pc:sldChg chg="del">
        <pc:chgData name="Thao Phuong" userId="dd1b873d0ed009f0" providerId="LiveId" clId="{C21F08D7-CEC0-4C0E-8AE9-93A760C99FA4}" dt="2023-03-28T04:51:01.909" v="96" actId="47"/>
        <pc:sldMkLst>
          <pc:docMk/>
          <pc:sldMk cId="3015065900" sldId="285"/>
        </pc:sldMkLst>
      </pc:sldChg>
      <pc:sldChg chg="del">
        <pc:chgData name="Thao Phuong" userId="dd1b873d0ed009f0" providerId="LiveId" clId="{C21F08D7-CEC0-4C0E-8AE9-93A760C99FA4}" dt="2023-03-28T04:51:02.212" v="97" actId="47"/>
        <pc:sldMkLst>
          <pc:docMk/>
          <pc:sldMk cId="877332904" sldId="286"/>
        </pc:sldMkLst>
      </pc:sldChg>
      <pc:sldChg chg="del">
        <pc:chgData name="Thao Phuong" userId="dd1b873d0ed009f0" providerId="LiveId" clId="{C21F08D7-CEC0-4C0E-8AE9-93A760C99FA4}" dt="2023-03-28T04:51:02.662" v="98" actId="47"/>
        <pc:sldMkLst>
          <pc:docMk/>
          <pc:sldMk cId="1513102834" sldId="287"/>
        </pc:sldMkLst>
      </pc:sldChg>
      <pc:sldChg chg="del">
        <pc:chgData name="Thao Phuong" userId="dd1b873d0ed009f0" providerId="LiveId" clId="{C21F08D7-CEC0-4C0E-8AE9-93A760C99FA4}" dt="2023-03-28T04:51:03.386" v="100" actId="47"/>
        <pc:sldMkLst>
          <pc:docMk/>
          <pc:sldMk cId="2351179133" sldId="288"/>
        </pc:sldMkLst>
      </pc:sldChg>
      <pc:sldChg chg="del">
        <pc:chgData name="Thao Phuong" userId="dd1b873d0ed009f0" providerId="LiveId" clId="{C21F08D7-CEC0-4C0E-8AE9-93A760C99FA4}" dt="2023-03-28T04:51:03.093" v="99" actId="47"/>
        <pc:sldMkLst>
          <pc:docMk/>
          <pc:sldMk cId="615185690" sldId="289"/>
        </pc:sldMkLst>
      </pc:sldChg>
      <pc:sldChg chg="del">
        <pc:chgData name="Thao Phuong" userId="dd1b873d0ed009f0" providerId="LiveId" clId="{C21F08D7-CEC0-4C0E-8AE9-93A760C99FA4}" dt="2023-03-28T04:51:08.480" v="104" actId="47"/>
        <pc:sldMkLst>
          <pc:docMk/>
          <pc:sldMk cId="641347846" sldId="290"/>
        </pc:sldMkLst>
      </pc:sldChg>
      <pc:sldChg chg="del">
        <pc:chgData name="Thao Phuong" userId="dd1b873d0ed009f0" providerId="LiveId" clId="{C21F08D7-CEC0-4C0E-8AE9-93A760C99FA4}" dt="2023-03-28T04:51:08.707" v="105" actId="47"/>
        <pc:sldMkLst>
          <pc:docMk/>
          <pc:sldMk cId="331712230" sldId="291"/>
        </pc:sldMkLst>
      </pc:sldChg>
      <pc:sldChg chg="del">
        <pc:chgData name="Thao Phuong" userId="dd1b873d0ed009f0" providerId="LiveId" clId="{C21F08D7-CEC0-4C0E-8AE9-93A760C99FA4}" dt="2023-03-28T04:51:09.624" v="106" actId="47"/>
        <pc:sldMkLst>
          <pc:docMk/>
          <pc:sldMk cId="242235376" sldId="292"/>
        </pc:sldMkLst>
      </pc:sldChg>
      <pc:sldChg chg="del">
        <pc:chgData name="Thao Phuong" userId="dd1b873d0ed009f0" providerId="LiveId" clId="{C21F08D7-CEC0-4C0E-8AE9-93A760C99FA4}" dt="2023-03-28T04:51:05.274" v="101" actId="47"/>
        <pc:sldMkLst>
          <pc:docMk/>
          <pc:sldMk cId="1758578413" sldId="301"/>
        </pc:sldMkLst>
      </pc:sldChg>
      <pc:sldChg chg="del">
        <pc:chgData name="Thao Phuong" userId="dd1b873d0ed009f0" providerId="LiveId" clId="{C21F08D7-CEC0-4C0E-8AE9-93A760C99FA4}" dt="2023-03-28T04:51:07.826" v="102" actId="47"/>
        <pc:sldMkLst>
          <pc:docMk/>
          <pc:sldMk cId="773419392" sldId="302"/>
        </pc:sldMkLst>
      </pc:sldChg>
      <pc:sldChg chg="del">
        <pc:chgData name="Thao Phuong" userId="dd1b873d0ed009f0" providerId="LiveId" clId="{C21F08D7-CEC0-4C0E-8AE9-93A760C99FA4}" dt="2023-03-28T04:51:08.122" v="103" actId="47"/>
        <pc:sldMkLst>
          <pc:docMk/>
          <pc:sldMk cId="1406925777" sldId="303"/>
        </pc:sldMkLst>
      </pc:sldChg>
      <pc:sldChg chg="ord">
        <pc:chgData name="Thao Phuong" userId="dd1b873d0ed009f0" providerId="LiveId" clId="{C21F08D7-CEC0-4C0E-8AE9-93A760C99FA4}" dt="2023-03-28T04:51:13.024" v="108"/>
        <pc:sldMkLst>
          <pc:docMk/>
          <pc:sldMk cId="3273675956" sldId="304"/>
        </pc:sldMkLst>
      </pc:sldChg>
      <pc:sldChg chg="del">
        <pc:chgData name="Thao Phuong" userId="dd1b873d0ed009f0" providerId="LiveId" clId="{C21F08D7-CEC0-4C0E-8AE9-93A760C99FA4}" dt="2023-03-28T04:50:52.357" v="87" actId="47"/>
        <pc:sldMkLst>
          <pc:docMk/>
          <pc:sldMk cId="1259353442" sldId="305"/>
        </pc:sldMkLst>
      </pc:sldChg>
      <pc:sldChg chg="modSp add mod ord">
        <pc:chgData name="Thao Phuong" userId="dd1b873d0ed009f0" providerId="LiveId" clId="{C21F08D7-CEC0-4C0E-8AE9-93A760C99FA4}" dt="2023-03-28T04:54:26.691" v="175" actId="1076"/>
        <pc:sldMkLst>
          <pc:docMk/>
          <pc:sldMk cId="0" sldId="1552"/>
        </pc:sldMkLst>
        <pc:spChg chg="mod">
          <ac:chgData name="Thao Phuong" userId="dd1b873d0ed009f0" providerId="LiveId" clId="{C21F08D7-CEC0-4C0E-8AE9-93A760C99FA4}" dt="2023-03-28T04:50:18.542" v="8"/>
          <ac:spMkLst>
            <pc:docMk/>
            <pc:sldMk cId="0" sldId="1552"/>
            <ac:spMk id="7" creationId="{B618510B-F213-4B03-AB01-7D7FBDF140DA}"/>
          </ac:spMkLst>
        </pc:spChg>
        <pc:spChg chg="mod">
          <ac:chgData name="Thao Phuong" userId="dd1b873d0ed009f0" providerId="LiveId" clId="{C21F08D7-CEC0-4C0E-8AE9-93A760C99FA4}" dt="2023-03-28T04:54:26.691" v="175" actId="1076"/>
          <ac:spMkLst>
            <pc:docMk/>
            <pc:sldMk cId="0" sldId="1552"/>
            <ac:spMk id="41990" creationId="{2478F3B8-589F-0718-9DB0-032D57A29532}"/>
          </ac:spMkLst>
        </pc:spChg>
      </pc:sldChg>
      <pc:sldChg chg="modSp new mod">
        <pc:chgData name="Thao Phuong" userId="dd1b873d0ed009f0" providerId="LiveId" clId="{C21F08D7-CEC0-4C0E-8AE9-93A760C99FA4}" dt="2023-03-28T04:53:05.441" v="153" actId="1076"/>
        <pc:sldMkLst>
          <pc:docMk/>
          <pc:sldMk cId="1504895631" sldId="1553"/>
        </pc:sldMkLst>
        <pc:spChg chg="mod">
          <ac:chgData name="Thao Phuong" userId="dd1b873d0ed009f0" providerId="LiveId" clId="{C21F08D7-CEC0-4C0E-8AE9-93A760C99FA4}" dt="2023-03-28T04:51:33.718" v="144" actId="113"/>
          <ac:spMkLst>
            <pc:docMk/>
            <pc:sldMk cId="1504895631" sldId="1553"/>
            <ac:spMk id="2" creationId="{BD993DAE-3036-6AC8-BAB5-EEB0A30FB0C1}"/>
          </ac:spMkLst>
        </pc:spChg>
        <pc:spChg chg="mod">
          <ac:chgData name="Thao Phuong" userId="dd1b873d0ed009f0" providerId="LiveId" clId="{C21F08D7-CEC0-4C0E-8AE9-93A760C99FA4}" dt="2023-03-28T04:53:05.441" v="153" actId="1076"/>
          <ac:spMkLst>
            <pc:docMk/>
            <pc:sldMk cId="1504895631" sldId="1553"/>
            <ac:spMk id="3" creationId="{992244CB-F2D7-FECB-657F-A32561351D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9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2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" y="6523"/>
            <a:ext cx="18264812" cy="1026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" y="6521"/>
            <a:ext cx="2283102" cy="228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5651104" y="720571"/>
            <a:ext cx="9679994" cy="73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27394">
              <a:defRPr/>
            </a:pPr>
            <a:r>
              <a:rPr lang="en-US" sz="4194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4194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6523786" y="2184532"/>
            <a:ext cx="5240431" cy="102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27394">
              <a:defRPr/>
            </a:pPr>
            <a:r>
              <a:rPr lang="en-US" sz="6067" spc="-170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vi-VN" sz="6067" spc="-170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29 </a:t>
            </a:r>
            <a:endParaRPr lang="en-US" sz="6067" spc="-170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331" y="3386407"/>
            <a:ext cx="15554282" cy="289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02739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6067" b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Đạo đức</a:t>
            </a:r>
            <a:endParaRPr lang="en-US" altLang="en-AI" sz="6067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102739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6067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Xử lí bất hòa với bạn bè</a:t>
            </a:r>
            <a:r>
              <a:rPr lang="en-US" altLang="en-AI" sz="6067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(</a:t>
            </a:r>
            <a:r>
              <a:rPr lang="vi-VN" altLang="en-AI" sz="6067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T3</a:t>
            </a:r>
            <a:r>
              <a:rPr lang="en-US" altLang="en-AI" sz="6067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)</a:t>
            </a:r>
            <a:endParaRPr lang="vi-VN" altLang="en-AI" sz="6067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102739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6067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6"/>
          <a:stretch/>
        </p:blipFill>
        <p:spPr>
          <a:xfrm>
            <a:off x="2074127" y="2631688"/>
            <a:ext cx="14648366" cy="526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80" y="7894502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5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20" r="34751"/>
          <a:stretch/>
        </p:blipFill>
        <p:spPr>
          <a:xfrm>
            <a:off x="3103056" y="2701384"/>
            <a:ext cx="7919172" cy="550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77" t="1920"/>
          <a:stretch/>
        </p:blipFill>
        <p:spPr>
          <a:xfrm>
            <a:off x="11437166" y="2260880"/>
            <a:ext cx="4900677" cy="649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33" y="8210993"/>
            <a:ext cx="14664607" cy="126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135" y="2701384"/>
            <a:ext cx="6598403" cy="474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538" y="3960321"/>
            <a:ext cx="6944095" cy="222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87" y="783732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1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65" y="2701384"/>
            <a:ext cx="5983389" cy="50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5091" y="3787267"/>
            <a:ext cx="7520164" cy="341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515" y="806320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3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4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24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5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433" t="-9991" r="433" b="9991"/>
          <a:stretch/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32156" y="2938578"/>
            <a:ext cx="1289783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1392751" y="2938578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21686"/>
              <a:chOff x="5512387" y="5545391"/>
              <a:chExt cx="9338083" cy="21216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71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367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3DAE-3036-6AC8-BAB5-EEB0A30F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150" y="302417"/>
            <a:ext cx="15773400" cy="1700214"/>
          </a:xfrm>
        </p:spPr>
        <p:txBody>
          <a:bodyPr/>
          <a:lstStyle/>
          <a:p>
            <a:r>
              <a:rPr lang="vi-VN" sz="6600" b="1">
                <a:solidFill>
                  <a:srgbClr val="FF0000"/>
                </a:solidFill>
              </a:rPr>
              <a:t>YÊU CẦU CẦN ĐẠT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244CB-F2D7-FECB-657F-A32561351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2828926"/>
            <a:ext cx="15773400" cy="6905626"/>
          </a:xfrm>
        </p:spPr>
        <p:txBody>
          <a:bodyPr/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nl-N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Củng cố, khắc sâu những kiến thức về tích cực hoàn thành nhiệm vụ và vận dụng những điều đã học vào thực tiễn cuộc sống.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nl-N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Hình thành và phát triển, biết điều chỉnh bản thân để có thái độ và hành vi chuẩn mực của tích cực hoàn thành nhiệm vụ.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9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83"/>
          <a:stretch/>
        </p:blipFill>
        <p:spPr>
          <a:xfrm>
            <a:off x="5297323" y="2448266"/>
            <a:ext cx="10207113" cy="783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1114767" y="239942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563034" y="3175481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4442700" y="380395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6363362" y="630926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3380964" y="7045477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586860" y="7506160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9" t="6979" b="1"/>
          <a:stretch/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823" y="1202195"/>
            <a:ext cx="1160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ý kiến nào dưới đây? Vì sao?</a:t>
            </a:r>
            <a:endParaRPr lang="en-US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888" y="5820937"/>
            <a:ext cx="12689427" cy="4120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287" y="2917388"/>
            <a:ext cx="9009904" cy="3012599"/>
          </a:xfrm>
          <a:prstGeom prst="rect">
            <a:avLst/>
          </a:prstGeom>
        </p:spPr>
      </p:pic>
      <p:pic>
        <p:nvPicPr>
          <p:cNvPr id="16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10666683" y="258719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171287" y="5484128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8183851" y="5735185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671568" y="2485177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3633349" y="5484128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480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64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LÝ BẤT HÒA VỚI BẠN BÈ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70514" y="2699657"/>
            <a:ext cx="12270847" cy="8562217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21686"/>
              <a:chOff x="5512387" y="5545391"/>
              <a:chExt cx="9338083" cy="212168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71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161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020484" y="1200842"/>
            <a:ext cx="5188042" cy="142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092649" y="3548178"/>
            <a:ext cx="14102701" cy="242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HOA DÂN CHỦ</a:t>
            </a:r>
            <a:endParaRPr lang="vi-VN" sz="1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392</Words>
  <Application>Microsoft Office PowerPoint</Application>
  <PresentationFormat>Custom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UVN Van Chuong Nang</vt:lpstr>
      <vt:lpstr>Office Theme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 Phuong</cp:lastModifiedBy>
  <cp:revision>61</cp:revision>
  <dcterms:created xsi:type="dcterms:W3CDTF">2022-06-02T13:51:01Z</dcterms:created>
  <dcterms:modified xsi:type="dcterms:W3CDTF">2023-03-28T04:54:29Z</dcterms:modified>
</cp:coreProperties>
</file>