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8814" r:id="rId2"/>
    <p:sldId id="257" r:id="rId3"/>
    <p:sldId id="8803" r:id="rId4"/>
    <p:sldId id="8801" r:id="rId5"/>
    <p:sldId id="8802" r:id="rId6"/>
    <p:sldId id="8733" r:id="rId7"/>
    <p:sldId id="8730" r:id="rId8"/>
    <p:sldId id="8779" r:id="rId9"/>
    <p:sldId id="8780" r:id="rId10"/>
    <p:sldId id="8781" r:id="rId11"/>
    <p:sldId id="8789" r:id="rId12"/>
    <p:sldId id="8790" r:id="rId13"/>
    <p:sldId id="8791" r:id="rId14"/>
    <p:sldId id="8815" r:id="rId15"/>
    <p:sldId id="8807" r:id="rId16"/>
    <p:sldId id="8786" r:id="rId17"/>
    <p:sldId id="8808" r:id="rId18"/>
    <p:sldId id="8799" r:id="rId19"/>
    <p:sldId id="8809" r:id="rId20"/>
    <p:sldId id="8810" r:id="rId21"/>
    <p:sldId id="8811" r:id="rId22"/>
    <p:sldId id="8812" r:id="rId23"/>
    <p:sldId id="8813" r:id="rId24"/>
    <p:sldId id="87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280" autoAdjust="0"/>
  </p:normalViewPr>
  <p:slideViewPr>
    <p:cSldViewPr snapToGrid="0">
      <p:cViewPr varScale="1">
        <p:scale>
          <a:sx n="65" d="100"/>
          <a:sy n="65" d="100"/>
        </p:scale>
        <p:origin x="7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xmln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2024/3/13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23447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2024/3/13</a:t>
            </a:fld>
            <a:endParaRPr lang="zh-CN" altLang="en-US"/>
          </a:p>
        </p:txBody>
      </p:sp>
      <p:sp>
        <p:nvSpPr>
          <p:cNvPr id="3" name="页脚占位符 2">
            <a:extLst>
              <a:ext uri="{FF2B5EF4-FFF2-40B4-BE49-F238E27FC236}">
                <a16:creationId xmlns=""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2024/3/13</a:t>
            </a:fld>
            <a:endParaRPr lang="zh-CN" altLang="en-US"/>
          </a:p>
        </p:txBody>
      </p:sp>
      <p:sp>
        <p:nvSpPr>
          <p:cNvPr id="6" name="页脚占位符 5">
            <a:extLst>
              <a:ext uri="{FF2B5EF4-FFF2-40B4-BE49-F238E27FC236}">
                <a16:creationId xmlns=""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slide" Target="slide10.xml"/><Relationship Id="rId12" Type="http://schemas.openxmlformats.org/officeDocument/2006/relationships/slide" Target="slide16.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slide" Target="slide13.xml"/><Relationship Id="rId5" Type="http://schemas.openxmlformats.org/officeDocument/2006/relationships/image" Target="../media/image18.png"/><Relationship Id="rId10" Type="http://schemas.openxmlformats.org/officeDocument/2006/relationships/slide" Target="slide12.xml"/><Relationship Id="rId4" Type="http://schemas.openxmlformats.org/officeDocument/2006/relationships/image" Target="../media/image17.png"/><Relationship Id="rId9" Type="http://schemas.openxmlformats.org/officeDocument/2006/relationships/slide" Target="slide11.xm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48021" y="294928"/>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20966" y="928904"/>
            <a:ext cx="3497209" cy="715709"/>
          </a:xfrm>
          <a:prstGeom prst="rect">
            <a:avLst/>
          </a:prstGeom>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27</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818147" y="1755369"/>
            <a:ext cx="11193899" cy="1454372"/>
          </a:xfrm>
          <a:prstGeom prst="rect">
            <a:avLst/>
          </a:prstGeom>
          <a:noFill/>
        </p:spPr>
        <p:txBody>
          <a:bodyPr wrap="square" rtlCol="0">
            <a:spAutoFit/>
          </a:bodyPr>
          <a:lstStyle/>
          <a:p>
            <a:pPr algn="ct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1"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lnSpc>
                <a:spcPct val="120000"/>
              </a:lnSpc>
            </a:pPr>
            <a:r>
              <a:rPr lang="vi-VN" sz="4000" b="1" dirty="0" smtClean="0">
                <a:ln w="0"/>
                <a:latin typeface="Times New Roman" panose="02020603050405020304" pitchFamily="18" charset="0"/>
                <a:ea typeface="Tahoma" panose="020B0604030504040204" pitchFamily="34" charset="0"/>
                <a:cs typeface="Times New Roman" panose="02020603050405020304" pitchFamily="18" charset="0"/>
              </a:rPr>
              <a:t>Ôn tập giữa học kì 2 (tiết 1,2)</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61660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9368" y="580103"/>
            <a:ext cx="10078064" cy="6740307"/>
          </a:xfrm>
          <a:prstGeom prst="rect">
            <a:avLst/>
          </a:prstGeom>
          <a:noFill/>
        </p:spPr>
        <p:txBody>
          <a:bodyPr wrap="square" rtlCol="0">
            <a:spAutoFit/>
          </a:bodyPr>
          <a:lstStyle/>
          <a:p>
            <a:pPr marL="342900" indent="-342900">
              <a:buAutoNum type="arabicPeriod"/>
            </a:pPr>
            <a:r>
              <a:rPr lang="vi-VN" dirty="0" smtClean="0"/>
              <a:t>Bầu trời: Bài đọc nói về những sự vật trên bầu trời, đặc điểm và vai trò của bầu trời. Vẻ đẹp và vai trò của bầu trời.</a:t>
            </a:r>
          </a:p>
          <a:p>
            <a:pPr marL="342900" lvl="0" indent="-342900">
              <a:buFontTx/>
              <a:buAutoNum type="arabicPeriod"/>
            </a:pPr>
            <a:r>
              <a:rPr lang="vi-VN" dirty="0" smtClean="0"/>
              <a:t>Cóc kiện Trời:</a:t>
            </a:r>
            <a:r>
              <a:rPr lang="en-US" b="1" dirty="0" err="1">
                <a:solidFill>
                  <a:srgbClr val="C00000"/>
                </a:solidFill>
                <a:latin typeface="Calibri" panose="020F0502020204030204" pitchFamily="34" charset="0"/>
                <a:cs typeface="Calibri" panose="020F0502020204030204" pitchFamily="34" charset="0"/>
                <a:sym typeface="+mn-ea"/>
              </a:rPr>
              <a:t>Câu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chuyện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kể</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về</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hành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trình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cóc</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cùng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các</a:t>
            </a:r>
            <a:r>
              <a:rPr lang="en-US" b="1" dirty="0">
                <a:solidFill>
                  <a:srgbClr val="C00000"/>
                </a:solidFill>
                <a:latin typeface="Calibri" panose="020F0502020204030204" pitchFamily="34" charset="0"/>
                <a:cs typeface="Calibri" panose="020F0502020204030204" pitchFamily="34" charset="0"/>
                <a:sym typeface="+mn-ea"/>
              </a:rPr>
              <a:t> con </a:t>
            </a:r>
            <a:r>
              <a:rPr lang="en-US" b="1" dirty="0" err="1">
                <a:solidFill>
                  <a:srgbClr val="C00000"/>
                </a:solidFill>
                <a:latin typeface="Calibri" panose="020F0502020204030204" pitchFamily="34" charset="0"/>
                <a:cs typeface="Calibri" panose="020F0502020204030204" pitchFamily="34" charset="0"/>
                <a:sym typeface="+mn-ea"/>
              </a:rPr>
              <a:t>vật</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lên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thiên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đình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đòi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Trời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cho</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mưa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xuống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mặt</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đất</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Câu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chuyện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còn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đưa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ra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cách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giải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thích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thú</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vị</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về</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hiện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tượng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hễ</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cóc</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nghiến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răng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thì</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trời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đổ</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mưa</a:t>
            </a:r>
            <a:r>
              <a:rPr lang="en-US" b="1" dirty="0">
                <a:solidFill>
                  <a:srgbClr val="C00000"/>
                </a:solidFill>
                <a:latin typeface="Calibri" panose="020F0502020204030204" pitchFamily="34" charset="0"/>
                <a:cs typeface="Calibri" panose="020F0502020204030204" pitchFamily="34" charset="0"/>
                <a:sym typeface="+mn-ea"/>
              </a:rPr>
              <a:t>.</a:t>
            </a:r>
            <a:endParaRPr lang="vi-VN" b="1" dirty="0">
              <a:solidFill>
                <a:srgbClr val="C00000"/>
              </a:solidFill>
              <a:latin typeface="Calibri" panose="020F0502020204030204" pitchFamily="34" charset="0"/>
              <a:cs typeface="Calibri" panose="020F0502020204030204" pitchFamily="34" charset="0"/>
              <a:sym typeface="+mn-ea"/>
            </a:endParaRPr>
          </a:p>
          <a:p>
            <a:pPr marL="342900" indent="-342900">
              <a:buAutoNum type="arabicPeriod"/>
            </a:pPr>
            <a:endParaRPr lang="vi-VN" dirty="0" smtClean="0"/>
          </a:p>
          <a:p>
            <a:pPr marL="342900" indent="-342900">
              <a:buAutoNum type="arabicPeriod"/>
            </a:pPr>
            <a:r>
              <a:rPr lang="vi-VN" dirty="0" smtClean="0"/>
              <a:t>Những cái tên đáng </a:t>
            </a:r>
            <a:r>
              <a:rPr lang="vi-VN" smtClean="0"/>
              <a:t>yêu: bài đọc kể về những cái tên khác nhau của cây nấm, tùy theo cách cảm nhận riêng của mỗi con vật.</a:t>
            </a:r>
            <a:endParaRPr lang="vi-VN" dirty="0" smtClean="0"/>
          </a:p>
          <a:p>
            <a:pPr marL="342900" indent="-342900">
              <a:buAutoNum type="arabicPeriod"/>
            </a:pPr>
            <a:r>
              <a:rPr lang="vi-VN" dirty="0" smtClean="0"/>
              <a:t>Cây gạo::</a:t>
            </a:r>
            <a:r>
              <a:rPr lang="vi-VN" dirty="0"/>
              <a:t>Bài đọc miêu tả vẻ đẹp rực rỡ của Cây gạo và tình yêu quê hương của tác giả.</a:t>
            </a:r>
            <a:endParaRPr lang="vi-VN" dirty="0" smtClean="0"/>
          </a:p>
          <a:p>
            <a:pPr marL="342900" lvl="0" indent="-342900">
              <a:buFontTx/>
              <a:buAutoNum type="arabicPeriod"/>
            </a:pPr>
            <a:r>
              <a:rPr lang="vi-VN" dirty="0" smtClean="0"/>
              <a:t>Bầy voi rừng Trường Sơn:</a:t>
            </a:r>
            <a:r>
              <a:rPr lang="vi-VN" b="1" dirty="0">
                <a:solidFill>
                  <a:srgbClr val="C00000"/>
                </a:solidFill>
                <a:latin typeface="Calibri" panose="020F0502020204030204" pitchFamily="34" charset="0"/>
                <a:cs typeface="Calibri" panose="020F0502020204030204" pitchFamily="34" charset="0"/>
                <a:sym typeface="+mn-ea"/>
              </a:rPr>
              <a:t>Bài </a:t>
            </a:r>
            <a:r>
              <a:rPr lang="en-US" b="1" dirty="0" err="1">
                <a:solidFill>
                  <a:srgbClr val="C00000"/>
                </a:solidFill>
                <a:latin typeface="Calibri" panose="020F0502020204030204" pitchFamily="34" charset="0"/>
                <a:cs typeface="Calibri" panose="020F0502020204030204" pitchFamily="34" charset="0"/>
                <a:sym typeface="+mn-ea"/>
              </a:rPr>
              <a:t>đọc</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cho</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thấy</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vẻ</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đẹp</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của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cảnh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vật</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rừng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Trường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Sơn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và</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bầy</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voi</a:t>
            </a:r>
            <a:r>
              <a:rPr lang="en-US" b="1" dirty="0">
                <a:solidFill>
                  <a:srgbClr val="C00000"/>
                </a:solidFill>
                <a:latin typeface="Calibri" panose="020F0502020204030204" pitchFamily="34" charset="0"/>
                <a:cs typeface="Calibri" panose="020F0502020204030204" pitchFamily="34" charset="0"/>
                <a:sym typeface="+mn-ea"/>
              </a:rPr>
              <a:t> – </a:t>
            </a:r>
            <a:r>
              <a:rPr lang="en-US" b="1" dirty="0" err="1">
                <a:solidFill>
                  <a:srgbClr val="C00000"/>
                </a:solidFill>
                <a:latin typeface="Calibri" panose="020F0502020204030204" pitchFamily="34" charset="0"/>
                <a:cs typeface="Calibri" panose="020F0502020204030204" pitchFamily="34" charset="0"/>
                <a:sym typeface="+mn-ea"/>
              </a:rPr>
              <a:t>loài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vật</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mang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vẻ</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đẹp</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khỏe</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khoắn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thông</a:t>
            </a:r>
            <a:r>
              <a:rPr lang="en-US" b="1" dirty="0">
                <a:solidFill>
                  <a:srgbClr val="C00000"/>
                </a:solidFill>
                <a:latin typeface="Calibri" panose="020F0502020204030204" pitchFamily="34" charset="0"/>
                <a:cs typeface="Calibri" panose="020F0502020204030204" pitchFamily="34" charset="0"/>
                <a:sym typeface="+mn-ea"/>
              </a:rPr>
              <a:t> minh </a:t>
            </a:r>
            <a:r>
              <a:rPr lang="en-US" b="1" dirty="0" err="1">
                <a:solidFill>
                  <a:srgbClr val="C00000"/>
                </a:solidFill>
                <a:latin typeface="Calibri" panose="020F0502020204030204" pitchFamily="34" charset="0"/>
                <a:cs typeface="Calibri" panose="020F0502020204030204" pitchFamily="34" charset="0"/>
                <a:sym typeface="+mn-ea"/>
              </a:rPr>
              <a:t>và</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tình</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nghĩa</a:t>
            </a:r>
            <a:r>
              <a:rPr lang="en-US" b="1" dirty="0">
                <a:solidFill>
                  <a:srgbClr val="C00000"/>
                </a:solidFill>
                <a:latin typeface="Calibri" panose="020F0502020204030204" pitchFamily="34" charset="0"/>
                <a:cs typeface="Calibri" panose="020F0502020204030204" pitchFamily="34" charset="0"/>
                <a:sym typeface="+mn-ea"/>
              </a:rPr>
              <a:t>.</a:t>
            </a:r>
            <a:endParaRPr lang="vi-VN" b="1" dirty="0">
              <a:solidFill>
                <a:srgbClr val="C00000"/>
              </a:solidFill>
              <a:latin typeface="Calibri" panose="020F0502020204030204" pitchFamily="34" charset="0"/>
              <a:cs typeface="Calibri" panose="020F0502020204030204" pitchFamily="34" charset="0"/>
              <a:sym typeface="+mn-ea"/>
            </a:endParaRPr>
          </a:p>
          <a:p>
            <a:pPr marL="342900" indent="-342900">
              <a:buAutoNum type="arabicPeriod"/>
            </a:pPr>
            <a:endParaRPr lang="vi-VN" dirty="0" smtClean="0"/>
          </a:p>
          <a:p>
            <a:pPr marL="342900" indent="-342900">
              <a:buAutoNum type="arabicPeriod"/>
            </a:pPr>
            <a:r>
              <a:rPr lang="vi-VN" dirty="0" smtClean="0"/>
              <a:t>Lời kêu gọi toàn dân tập thể dục: bài đọc là lời kêu gọi toàn dân tập thể dục của chủ tịch HCM. </a:t>
            </a:r>
          </a:p>
          <a:p>
            <a:pPr marL="342900" indent="-342900">
              <a:buAutoNum type="arabicPeriod"/>
            </a:pPr>
            <a:r>
              <a:rPr lang="vi-VN" dirty="0" smtClean="0"/>
              <a:t>Quả hồng của thỏ con: Câu chuyện kể về chú thỏ tốt bụng đã biết chia sẻ giúp đỡ đàn chim đang đói lả</a:t>
            </a:r>
          </a:p>
          <a:p>
            <a:pPr marL="342900" lvl="0" indent="-342900">
              <a:buFontTx/>
              <a:buAutoNum type="arabicPeriod"/>
            </a:pPr>
            <a:r>
              <a:rPr lang="vi-VN" dirty="0" smtClean="0"/>
              <a:t>Chuyện bên cửa sổ:</a:t>
            </a:r>
            <a:r>
              <a:rPr lang="en-US" b="1" dirty="0" err="1">
                <a:solidFill>
                  <a:srgbClr val="C00000"/>
                </a:solidFill>
                <a:latin typeface="Calibri" panose="020F0502020204030204" pitchFamily="34" charset="0"/>
                <a:cs typeface="Calibri" panose="020F0502020204030204" pitchFamily="34" charset="0"/>
                <a:sym typeface="+mn-ea"/>
              </a:rPr>
              <a:t>Câu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chuyện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kể</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về</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bài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học</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của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một</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cậu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bé</a:t>
            </a:r>
            <a:r>
              <a:rPr lang="en-US" b="1" dirty="0">
                <a:solidFill>
                  <a:srgbClr val="C00000"/>
                </a:solidFill>
                <a:latin typeface="Calibri" panose="020F0502020204030204" pitchFamily="34" charset="0"/>
                <a:cs typeface="Calibri" panose="020F0502020204030204" pitchFamily="34" charset="0"/>
                <a:sym typeface="+mn-ea"/>
              </a:rPr>
              <a:t>. Do </a:t>
            </a:r>
            <a:r>
              <a:rPr lang="en-US" b="1" dirty="0" err="1">
                <a:solidFill>
                  <a:srgbClr val="C00000"/>
                </a:solidFill>
                <a:latin typeface="Calibri" panose="020F0502020204030204" pitchFamily="34" charset="0"/>
                <a:cs typeface="Calibri" panose="020F0502020204030204" pitchFamily="34" charset="0"/>
                <a:sym typeface="+mn-ea"/>
              </a:rPr>
              <a:t>cậu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cư</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xử</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thiếu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thân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thiện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với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đàn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chim</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chúng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đã</a:t>
            </a:r>
            <a:r>
              <a:rPr lang="en-US" b="1" dirty="0">
                <a:solidFill>
                  <a:srgbClr val="C00000"/>
                </a:solidFill>
                <a:latin typeface="Calibri" panose="020F0502020204030204" pitchFamily="34" charset="0"/>
                <a:cs typeface="Calibri" panose="020F0502020204030204" pitchFamily="34" charset="0"/>
                <a:sym typeface="+mn-ea"/>
              </a:rPr>
              <a:t> bay </a:t>
            </a:r>
            <a:r>
              <a:rPr lang="en-US" b="1" dirty="0" err="1">
                <a:solidFill>
                  <a:srgbClr val="C00000"/>
                </a:solidFill>
                <a:latin typeface="Calibri" panose="020F0502020204030204" pitchFamily="34" charset="0"/>
                <a:cs typeface="Calibri" panose="020F0502020204030204" pitchFamily="34" charset="0"/>
                <a:sym typeface="+mn-ea"/>
              </a:rPr>
              <a:t>đi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nơi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khác</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không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trở</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lại</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nữa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Cậu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bé</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đã</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hiểu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ra</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rằng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Nếu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yêu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quý</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thiên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nhiên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thì</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thiên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nhiên</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cũng</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yêu</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quý</a:t>
            </a:r>
            <a:r>
              <a:rPr lang="en-US" b="1" dirty="0">
                <a:solidFill>
                  <a:srgbClr val="C00000"/>
                </a:solidFill>
                <a:latin typeface="Calibri" panose="020F0502020204030204" pitchFamily="34" charset="0"/>
                <a:cs typeface="Calibri" panose="020F0502020204030204" pitchFamily="34" charset="0"/>
                <a:sym typeface="+mn-ea"/>
              </a:rPr>
              <a:t> </a:t>
            </a:r>
            <a:r>
              <a:rPr lang="en-US" b="1" dirty="0" err="1">
                <a:solidFill>
                  <a:srgbClr val="C00000"/>
                </a:solidFill>
                <a:latin typeface="Calibri" panose="020F0502020204030204" pitchFamily="34" charset="0"/>
                <a:cs typeface="Calibri" panose="020F0502020204030204" pitchFamily="34" charset="0"/>
                <a:sym typeface="+mn-ea"/>
              </a:rPr>
              <a:t>bạn</a:t>
            </a:r>
            <a:r>
              <a:rPr lang="en-US" b="1" dirty="0">
                <a:solidFill>
                  <a:srgbClr val="C00000"/>
                </a:solidFill>
                <a:latin typeface="Calibri" panose="020F0502020204030204" pitchFamily="34" charset="0"/>
                <a:cs typeface="Calibri" panose="020F0502020204030204" pitchFamily="34" charset="0"/>
                <a:sym typeface="+mn-ea"/>
              </a:rPr>
              <a:t>.</a:t>
            </a:r>
            <a:endParaRPr lang="vi-VN" b="1" dirty="0">
              <a:solidFill>
                <a:srgbClr val="C00000"/>
              </a:solidFill>
              <a:latin typeface="Calibri" panose="020F0502020204030204" pitchFamily="34" charset="0"/>
              <a:cs typeface="Calibri" panose="020F0502020204030204" pitchFamily="34" charset="0"/>
              <a:sym typeface="+mn-ea"/>
            </a:endParaRPr>
          </a:p>
          <a:p>
            <a:pPr marL="342900" indent="-342900">
              <a:buAutoNum type="arabicPeriod"/>
            </a:pPr>
            <a:endParaRPr lang="vi-VN" dirty="0" smtClean="0"/>
          </a:p>
          <a:p>
            <a:pPr marL="342900" lvl="0" indent="-342900">
              <a:buFontTx/>
              <a:buAutoNum type="arabicPeriod"/>
            </a:pPr>
            <a:r>
              <a:rPr lang="vi-VN" dirty="0" smtClean="0"/>
              <a:t>Tay trái và tay phải: </a:t>
            </a:r>
            <a:r>
              <a:rPr lang="vi-VN"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a:p>
            <a:pPr marL="342900" indent="-342900">
              <a:buAutoNum type="arabicPeriod"/>
            </a:pPr>
            <a:endParaRPr lang="vi-VN" dirty="0" smtClean="0"/>
          </a:p>
          <a:p>
            <a:pPr marL="342900" indent="-342900">
              <a:buAutoNum type="arabicPeriod"/>
            </a:pPr>
            <a:r>
              <a:rPr lang="vi-VN" dirty="0" smtClean="0"/>
              <a:t>Ngày như thế nào là đẹp: Một ngày đẹp là một ngày làm được nhiều việc tốt.</a:t>
            </a:r>
            <a:endParaRPr lang="vi-VN" dirty="0"/>
          </a:p>
        </p:txBody>
      </p:sp>
    </p:spTree>
    <p:extLst>
      <p:ext uri="{BB962C8B-B14F-4D97-AF65-F5344CB8AC3E}">
        <p14:creationId xmlns:p14="http://schemas.microsoft.com/office/powerpoint/2010/main" val="177814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 xmlns:a16="http://schemas.microsoft.com/office/drawing/2014/main" val="1262479032"/>
                    </a:ext>
                  </a:extLst>
                </a:gridCol>
                <a:gridCol w="2651178">
                  <a:extLst>
                    <a:ext uri="{9D8B030D-6E8A-4147-A177-3AD203B41FA5}">
                      <a16:colId xmlns="" xmlns:a16="http://schemas.microsoft.com/office/drawing/2014/main" val="56683371"/>
                    </a:ext>
                  </a:extLst>
                </a:gridCol>
                <a:gridCol w="2643433">
                  <a:extLst>
                    <a:ext uri="{9D8B030D-6E8A-4147-A177-3AD203B41FA5}">
                      <a16:colId xmlns="" xmlns:a16="http://schemas.microsoft.com/office/drawing/2014/main" val="2126061121"/>
                    </a:ext>
                  </a:extLst>
                </a:gridCol>
                <a:gridCol w="2648595">
                  <a:extLst>
                    <a:ext uri="{9D8B030D-6E8A-4147-A177-3AD203B41FA5}">
                      <a16:colId xmlns=""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1129</Words>
  <Application>Microsoft Office PowerPoint</Application>
  <PresentationFormat>Widescreen</PresentationFormat>
  <Paragraphs>95</Paragraphs>
  <Slides>24</Slides>
  <Notes>12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宋体</vt:lpstr>
      <vt:lpstr>Arial</vt:lpstr>
      <vt:lpstr>Calibri</vt:lpstr>
      <vt:lpstr>Coiny</vt:lpstr>
      <vt:lpstr>LNTH-Kids  Chinese Font 1</vt:lpstr>
      <vt:lpstr>LNTH-Purrfect</vt:lpstr>
      <vt:lpstr>Tahoma</vt:lpstr>
      <vt:lpstr>Times New Roman</vt:lpstr>
      <vt:lpstr>UVN Van Chuong Nang</vt:lpstr>
      <vt:lpstr>White Xmas PERSONAL USE</vt:lpstr>
      <vt:lpstr>Zilla Slab</vt:lpstr>
      <vt:lpstr>字魂59号-创粗黑</vt:lpstr>
      <vt:lpstr>汉仪小麦体简</vt:lpstr>
      <vt:lpstr>等线</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40</cp:revision>
  <dcterms:created xsi:type="dcterms:W3CDTF">2022-12-31T09:50:38Z</dcterms:created>
  <dcterms:modified xsi:type="dcterms:W3CDTF">2024-03-13T09:54:16Z</dcterms:modified>
</cp:coreProperties>
</file>