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3" r:id="rId3"/>
  </p:sldMasterIdLst>
  <p:notesMasterIdLst>
    <p:notesMasterId r:id="rId13"/>
  </p:notesMasterIdLst>
  <p:sldIdLst>
    <p:sldId id="350" r:id="rId4"/>
    <p:sldId id="345" r:id="rId5"/>
    <p:sldId id="343" r:id="rId6"/>
    <p:sldId id="349" r:id="rId7"/>
    <p:sldId id="329" r:id="rId8"/>
    <p:sldId id="347" r:id="rId9"/>
    <p:sldId id="341" r:id="rId10"/>
    <p:sldId id="348" r:id="rId11"/>
    <p:sldId id="342" r:id="rId12"/>
  </p:sldIdLst>
  <p:sldSz cx="12192000" cy="6858000"/>
  <p:notesSz cx="6858000" cy="9144000"/>
  <p:embeddedFontLst>
    <p:embeddedFont>
      <p:font typeface="Microsoft YaHei" panose="020B0503020204020204" pitchFamily="34" charset="-122"/>
      <p:regular r:id="rId14"/>
      <p:bold r:id="rId15"/>
    </p:embeddedFont>
    <p:embeddedFont>
      <p:font typeface="Microsoft YaHei" panose="020B0503020204020204" pitchFamily="34" charset="-122"/>
      <p:regular r:id="rId14"/>
      <p:bold r:id="rId15"/>
    </p:embeddedFont>
    <p:embeddedFont>
      <p:font typeface="宋体" panose="02010600030101010101" pitchFamily="2" charset="-122"/>
      <p:regular r:id="rId16"/>
    </p:embeddedFont>
    <p:embeddedFont>
      <p:font typeface="Pattaya" panose="020B0604020202020204" charset="-34"/>
      <p:regular r:id="rId17"/>
    </p:embeddedFont>
    <p:embeddedFont>
      <p:font typeface="Calibri" panose="020F0502020204030204" pitchFamily="34" charset="0"/>
      <p:regular r:id="rId18"/>
      <p:bold r:id="rId19"/>
      <p:italic r:id="rId20"/>
      <p:boldItalic r:id="rId21"/>
    </p:embeddedFont>
    <p:embeddedFont>
      <p:font typeface="Barlow Condensed" panose="00000506000000000000" pitchFamily="2" charset="-93"/>
      <p:regular r:id="rId22"/>
      <p:bold r:id="rId23"/>
      <p:italic r:id="rId24"/>
      <p:boldItalic r:id="rId25"/>
    </p:embeddedFont>
    <p:embeddedFont>
      <p:font typeface="Pompiere" panose="020B0604020202020204" charset="0"/>
      <p:regular r:id="rId26"/>
    </p:embeddedFont>
    <p:embeddedFont>
      <p:font typeface="SVN-Sign Painter House Script" panose="020B0604020202020204" charset="0"/>
      <p:regular r:id="rId27"/>
    </p:embeddedFont>
    <p:embeddedFont>
      <p:font typeface="Coiny" panose="020B0604020202020204" charset="0"/>
      <p:regular r:id="rId28"/>
    </p:embeddedFont>
    <p:embeddedFont>
      <p:font typeface="Zilla Slab" pitchFamily="2" charset="0"/>
      <p:regular r:id="rId29"/>
      <p:bold r:id="rId30"/>
      <p:italic r:id="rId31"/>
      <p:boldItalic r:id="rId32"/>
    </p:embeddedFont>
    <p:embeddedFont>
      <p:font typeface="Abril Fatface" panose="020B0604020202020204" charset="0"/>
      <p:regular r:id="rId33"/>
    </p:embeddedFont>
    <p:embeddedFont>
      <p:font typeface="Patrick Hand" panose="020B0604020202020204" charset="-93"/>
      <p:regular r:id="rId34"/>
    </p:embeddedFont>
    <p:embeddedFont>
      <p:font typeface="等线" panose="020B0604020202020204" charset="0"/>
      <p:regular r:id="rId35"/>
      <p:bold r:id="rId36"/>
    </p:embeddedFont>
    <p:embeddedFont>
      <p:font typeface="Cambria" panose="02040503050406030204" pitchFamily="18" charset="0"/>
      <p:regular r:id="rId37"/>
      <p:bold r:id="rId38"/>
      <p:italic r:id="rId39"/>
      <p:boldItalic r:id="rId40"/>
    </p:embeddedFont>
    <p:embeddedFont>
      <p:font typeface="DM Sans" panose="020B060402020202020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56"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font" Target="fonts/font29.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3.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font" Target="fonts/font27.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font" Target="fonts/font6.fntdata"/><Relationship Id="rId31" Type="http://schemas.openxmlformats.org/officeDocument/2006/relationships/font" Target="fonts/font18.fntdata"/><Relationship Id="rId44" Type="http://schemas.openxmlformats.org/officeDocument/2006/relationships/font" Target="fonts/font3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font" Target="fonts/font30.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 Id="rId46" Type="http://schemas.openxmlformats.org/officeDocument/2006/relationships/viewProps" Target="viewProps.xml"/><Relationship Id="rId20" Type="http://schemas.openxmlformats.org/officeDocument/2006/relationships/font" Target="fonts/font7.fntdata"/><Relationship Id="rId41"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138531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3078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2626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defRPr/>
            </a:pPr>
            <a:fld id="{9A0DB2DC-4C9A-4742-B13C-FB6460FD3503}" type="slidenum">
              <a:rPr lang="en-US" altLang="zh-CN" dirty="0">
                <a:solidFill>
                  <a:prstClr val="black"/>
                </a:solidFill>
                <a:ea typeface="宋体"/>
              </a:rPr>
              <a:pPr>
                <a:defRPr/>
              </a:pPr>
              <a:t>4</a:t>
            </a:fld>
            <a:endParaRPr lang="zh-CN" altLang="en-US" dirty="0">
              <a:solidFill>
                <a:prstClr val="black"/>
              </a:solidFill>
              <a:ea typeface="宋体"/>
            </a:endParaRPr>
          </a:p>
        </p:txBody>
      </p:sp>
    </p:spTree>
    <p:extLst>
      <p:ext uri="{BB962C8B-B14F-4D97-AF65-F5344CB8AC3E}">
        <p14:creationId xmlns:p14="http://schemas.microsoft.com/office/powerpoint/2010/main" val="2818510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45454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2"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1" cy="1168400"/>
          </a:xfrm>
        </p:spPr>
        <p:txBody>
          <a:bodyPr/>
          <a:lstStyle>
            <a:lvl1pPr marL="0" indent="0" algn="ctr">
              <a:buNone/>
              <a:defRPr>
                <a:solidFill>
                  <a:schemeClr val="tx1">
                    <a:tint val="75000"/>
                  </a:schemeClr>
                </a:solidFill>
              </a:defRPr>
            </a:lvl1pPr>
            <a:lvl2pPr marL="304284" indent="0" algn="ctr">
              <a:buNone/>
              <a:defRPr>
                <a:solidFill>
                  <a:schemeClr val="tx1">
                    <a:tint val="75000"/>
                  </a:schemeClr>
                </a:solidFill>
              </a:defRPr>
            </a:lvl2pPr>
            <a:lvl3pPr marL="608567" indent="0" algn="ctr">
              <a:buNone/>
              <a:defRPr>
                <a:solidFill>
                  <a:schemeClr val="tx1">
                    <a:tint val="75000"/>
                  </a:schemeClr>
                </a:solidFill>
              </a:defRPr>
            </a:lvl3pPr>
            <a:lvl4pPr marL="912850" indent="0" algn="ctr">
              <a:buNone/>
              <a:defRPr>
                <a:solidFill>
                  <a:schemeClr val="tx1">
                    <a:tint val="75000"/>
                  </a:schemeClr>
                </a:solidFill>
              </a:defRPr>
            </a:lvl4pPr>
            <a:lvl5pPr marL="1217134" indent="0" algn="ctr">
              <a:buNone/>
              <a:defRPr>
                <a:solidFill>
                  <a:schemeClr val="tx1">
                    <a:tint val="75000"/>
                  </a:schemeClr>
                </a:solidFill>
              </a:defRPr>
            </a:lvl5pPr>
            <a:lvl6pPr marL="1521417" indent="0" algn="ctr">
              <a:buNone/>
              <a:defRPr>
                <a:solidFill>
                  <a:schemeClr val="tx1">
                    <a:tint val="75000"/>
                  </a:schemeClr>
                </a:solidFill>
              </a:defRPr>
            </a:lvl6pPr>
            <a:lvl7pPr marL="1825701" indent="0" algn="ctr">
              <a:buNone/>
              <a:defRPr>
                <a:solidFill>
                  <a:schemeClr val="tx1">
                    <a:tint val="75000"/>
                  </a:schemeClr>
                </a:solidFill>
              </a:defRPr>
            </a:lvl7pPr>
            <a:lvl8pPr marL="2129983" indent="0" algn="ctr">
              <a:buNone/>
              <a:defRPr>
                <a:solidFill>
                  <a:schemeClr val="tx1">
                    <a:tint val="75000"/>
                  </a:schemeClr>
                </a:solidFill>
              </a:defRPr>
            </a:lvl8pPr>
            <a:lvl9pPr marL="24342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03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03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4"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4" y="1937810"/>
            <a:ext cx="5181600" cy="1000124"/>
          </a:xfrm>
        </p:spPr>
        <p:txBody>
          <a:bodyPr anchor="b"/>
          <a:lstStyle>
            <a:lvl1pPr marL="0" indent="0">
              <a:buNone/>
              <a:defRPr sz="1300">
                <a:solidFill>
                  <a:schemeClr val="tx1">
                    <a:tint val="75000"/>
                  </a:schemeClr>
                </a:solidFill>
              </a:defRPr>
            </a:lvl1pPr>
            <a:lvl2pPr marL="304284" indent="0">
              <a:buNone/>
              <a:defRPr sz="1200">
                <a:solidFill>
                  <a:schemeClr val="tx1">
                    <a:tint val="75000"/>
                  </a:schemeClr>
                </a:solidFill>
              </a:defRPr>
            </a:lvl2pPr>
            <a:lvl3pPr marL="608567" indent="0">
              <a:buNone/>
              <a:defRPr sz="1000">
                <a:solidFill>
                  <a:schemeClr val="tx1">
                    <a:tint val="75000"/>
                  </a:schemeClr>
                </a:solidFill>
              </a:defRPr>
            </a:lvl3pPr>
            <a:lvl4pPr marL="912850" indent="0">
              <a:buNone/>
              <a:defRPr sz="900">
                <a:solidFill>
                  <a:schemeClr val="tx1">
                    <a:tint val="75000"/>
                  </a:schemeClr>
                </a:solidFill>
              </a:defRPr>
            </a:lvl4pPr>
            <a:lvl5pPr marL="1217134" indent="0">
              <a:buNone/>
              <a:defRPr sz="900">
                <a:solidFill>
                  <a:schemeClr val="tx1">
                    <a:tint val="75000"/>
                  </a:schemeClr>
                </a:solidFill>
              </a:defRPr>
            </a:lvl5pPr>
            <a:lvl6pPr marL="1521417" indent="0">
              <a:buNone/>
              <a:defRPr sz="900">
                <a:solidFill>
                  <a:schemeClr val="tx1">
                    <a:tint val="75000"/>
                  </a:schemeClr>
                </a:solidFill>
              </a:defRPr>
            </a:lvl6pPr>
            <a:lvl7pPr marL="1825701" indent="0">
              <a:buNone/>
              <a:defRPr sz="900">
                <a:solidFill>
                  <a:schemeClr val="tx1">
                    <a:tint val="75000"/>
                  </a:schemeClr>
                </a:solidFill>
              </a:defRPr>
            </a:lvl7pPr>
            <a:lvl8pPr marL="2129983" indent="0">
              <a:buNone/>
              <a:defRPr sz="900">
                <a:solidFill>
                  <a:schemeClr val="tx1">
                    <a:tint val="75000"/>
                  </a:schemeClr>
                </a:solidFill>
              </a:defRPr>
            </a:lvl8pPr>
            <a:lvl9pPr marL="2434267"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277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4"/>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2" y="1066804"/>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645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3" y="1023409"/>
            <a:ext cx="2693458" cy="426508"/>
          </a:xfrm>
        </p:spPr>
        <p:txBody>
          <a:bodyPr anchor="b"/>
          <a:lstStyle>
            <a:lvl1pPr marL="0" indent="0">
              <a:buNone/>
              <a:defRPr sz="1600" b="1"/>
            </a:lvl1pPr>
            <a:lvl2pPr marL="304284" indent="0">
              <a:buNone/>
              <a:defRPr sz="1300" b="1"/>
            </a:lvl2pPr>
            <a:lvl3pPr marL="608567" indent="0">
              <a:buNone/>
              <a:defRPr sz="1200" b="1"/>
            </a:lvl3pPr>
            <a:lvl4pPr marL="912850" indent="0">
              <a:buNone/>
              <a:defRPr sz="1000" b="1"/>
            </a:lvl4pPr>
            <a:lvl5pPr marL="1217134" indent="0">
              <a:buNone/>
              <a:defRPr sz="1000" b="1"/>
            </a:lvl5pPr>
            <a:lvl6pPr marL="1521417" indent="0">
              <a:buNone/>
              <a:defRPr sz="1000" b="1"/>
            </a:lvl6pPr>
            <a:lvl7pPr marL="1825701" indent="0">
              <a:buNone/>
              <a:defRPr sz="1000" b="1"/>
            </a:lvl7pPr>
            <a:lvl8pPr marL="2129983" indent="0">
              <a:buNone/>
              <a:defRPr sz="1000" b="1"/>
            </a:lvl8pPr>
            <a:lvl9pPr marL="2434267" indent="0">
              <a:buNone/>
              <a:defRPr sz="1000" b="1"/>
            </a:lvl9pPr>
          </a:lstStyle>
          <a:p>
            <a:pPr lvl="0"/>
            <a:r>
              <a:rPr lang="en-US"/>
              <a:t>Click to edit Master text styles</a:t>
            </a:r>
          </a:p>
        </p:txBody>
      </p:sp>
      <p:sp>
        <p:nvSpPr>
          <p:cNvPr id="4" name="Content Placeholder 3"/>
          <p:cNvSpPr>
            <a:spLocks noGrp="1"/>
          </p:cNvSpPr>
          <p:nvPr>
            <p:ph sz="half" idx="2"/>
          </p:nvPr>
        </p:nvSpPr>
        <p:spPr>
          <a:xfrm>
            <a:off x="304803" y="1449917"/>
            <a:ext cx="2693458" cy="2634192"/>
          </a:xfrm>
        </p:spPr>
        <p:txBody>
          <a:bodyPr/>
          <a:lstStyle>
            <a:lvl1pPr>
              <a:defRPr sz="1600"/>
            </a:lvl1pPr>
            <a:lvl2pPr>
              <a:defRPr sz="13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284" indent="0">
              <a:buNone/>
              <a:defRPr sz="1300" b="1"/>
            </a:lvl2pPr>
            <a:lvl3pPr marL="608567" indent="0">
              <a:buNone/>
              <a:defRPr sz="1200" b="1"/>
            </a:lvl3pPr>
            <a:lvl4pPr marL="912850" indent="0">
              <a:buNone/>
              <a:defRPr sz="1000" b="1"/>
            </a:lvl4pPr>
            <a:lvl5pPr marL="1217134" indent="0">
              <a:buNone/>
              <a:defRPr sz="1000" b="1"/>
            </a:lvl5pPr>
            <a:lvl6pPr marL="1521417" indent="0">
              <a:buNone/>
              <a:defRPr sz="1000" b="1"/>
            </a:lvl6pPr>
            <a:lvl7pPr marL="1825701" indent="0">
              <a:buNone/>
              <a:defRPr sz="1000" b="1"/>
            </a:lvl7pPr>
            <a:lvl8pPr marL="2129983" indent="0">
              <a:buNone/>
              <a:defRPr sz="1000" b="1"/>
            </a:lvl8pPr>
            <a:lvl9pPr marL="2434267" indent="0">
              <a:buNone/>
              <a:defRPr sz="10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364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480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63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8" y="182036"/>
            <a:ext cx="3407834" cy="3902075"/>
          </a:xfrm>
        </p:spPr>
        <p:txBody>
          <a:bodyPr/>
          <a:lstStyle>
            <a:lvl1pPr>
              <a:defRPr sz="22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8"/>
            <a:ext cx="2005543" cy="3127375"/>
          </a:xfrm>
        </p:spPr>
        <p:txBody>
          <a:bodyPr/>
          <a:lstStyle>
            <a:lvl1pPr marL="0" indent="0">
              <a:buNone/>
              <a:defRPr sz="900"/>
            </a:lvl1pPr>
            <a:lvl2pPr marL="304284" indent="0">
              <a:buNone/>
              <a:defRPr sz="800"/>
            </a:lvl2pPr>
            <a:lvl3pPr marL="608567" indent="0">
              <a:buNone/>
              <a:defRPr sz="700"/>
            </a:lvl3pPr>
            <a:lvl4pPr marL="912850" indent="0">
              <a:buNone/>
              <a:defRPr sz="600"/>
            </a:lvl4pPr>
            <a:lvl5pPr marL="1217134" indent="0">
              <a:buNone/>
              <a:defRPr sz="600"/>
            </a:lvl5pPr>
            <a:lvl6pPr marL="1521417" indent="0">
              <a:buNone/>
              <a:defRPr sz="600"/>
            </a:lvl6pPr>
            <a:lvl7pPr marL="1825701" indent="0">
              <a:buNone/>
              <a:defRPr sz="600"/>
            </a:lvl7pPr>
            <a:lvl8pPr marL="2129983" indent="0">
              <a:buNone/>
              <a:defRPr sz="600"/>
            </a:lvl8pPr>
            <a:lvl9pPr marL="243426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906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3"/>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200"/>
            </a:lvl1pPr>
            <a:lvl2pPr marL="304284" indent="0">
              <a:buNone/>
              <a:defRPr sz="1900"/>
            </a:lvl2pPr>
            <a:lvl3pPr marL="608567" indent="0">
              <a:buNone/>
              <a:defRPr sz="1600"/>
            </a:lvl3pPr>
            <a:lvl4pPr marL="912850" indent="0">
              <a:buNone/>
              <a:defRPr sz="1300"/>
            </a:lvl4pPr>
            <a:lvl5pPr marL="1217134" indent="0">
              <a:buNone/>
              <a:defRPr sz="1300"/>
            </a:lvl5pPr>
            <a:lvl6pPr marL="1521417" indent="0">
              <a:buNone/>
              <a:defRPr sz="1300"/>
            </a:lvl6pPr>
            <a:lvl7pPr marL="1825701" indent="0">
              <a:buNone/>
              <a:defRPr sz="1300"/>
            </a:lvl7pPr>
            <a:lvl8pPr marL="2129983" indent="0">
              <a:buNone/>
              <a:defRPr sz="1300"/>
            </a:lvl8pPr>
            <a:lvl9pPr marL="2434267" indent="0">
              <a:buNone/>
              <a:defRPr sz="1300"/>
            </a:lvl9pPr>
          </a:lstStyle>
          <a:p>
            <a:endParaRPr lang="en-US"/>
          </a:p>
        </p:txBody>
      </p:sp>
      <p:sp>
        <p:nvSpPr>
          <p:cNvPr id="4" name="Text Placeholder 3"/>
          <p:cNvSpPr>
            <a:spLocks noGrp="1"/>
          </p:cNvSpPr>
          <p:nvPr>
            <p:ph type="body" sz="half" idx="2"/>
          </p:nvPr>
        </p:nvSpPr>
        <p:spPr>
          <a:xfrm>
            <a:off x="1194859" y="3578228"/>
            <a:ext cx="3657600" cy="536575"/>
          </a:xfrm>
        </p:spPr>
        <p:txBody>
          <a:bodyPr/>
          <a:lstStyle>
            <a:lvl1pPr marL="0" indent="0">
              <a:buNone/>
              <a:defRPr sz="900"/>
            </a:lvl1pPr>
            <a:lvl2pPr marL="304284" indent="0">
              <a:buNone/>
              <a:defRPr sz="800"/>
            </a:lvl2pPr>
            <a:lvl3pPr marL="608567" indent="0">
              <a:buNone/>
              <a:defRPr sz="700"/>
            </a:lvl3pPr>
            <a:lvl4pPr marL="912850" indent="0">
              <a:buNone/>
              <a:defRPr sz="600"/>
            </a:lvl4pPr>
            <a:lvl5pPr marL="1217134" indent="0">
              <a:buNone/>
              <a:defRPr sz="600"/>
            </a:lvl5pPr>
            <a:lvl6pPr marL="1521417" indent="0">
              <a:buNone/>
              <a:defRPr sz="600"/>
            </a:lvl6pPr>
            <a:lvl7pPr marL="1825701" indent="0">
              <a:buNone/>
              <a:defRPr sz="600"/>
            </a:lvl7pPr>
            <a:lvl8pPr marL="2129983" indent="0">
              <a:buNone/>
              <a:defRPr sz="600"/>
            </a:lvl8pPr>
            <a:lvl9pPr marL="243426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896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60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2" y="183095"/>
            <a:ext cx="4013199"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945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1" y="4490187"/>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1"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1" y="5638136"/>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3"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2"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6"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6"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3"/>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3"/>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5" y="5125353"/>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7"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179931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499"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7"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3"/>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3"/>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1"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1"/>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2" y="5254921"/>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8" y="5272567"/>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1" y="5285399"/>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1" y="5322296"/>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3" y="5192889"/>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1" y="5181660"/>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2" y="5189681"/>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3"/>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3"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3" y="4144388"/>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6"/>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6"/>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5"/>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0"/>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4"/>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08"/>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1" y="5864837"/>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1"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0"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6"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0"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6"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0"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6"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0"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6"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295736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1" y="5394253"/>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2"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0"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8" y="5606717"/>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5"/>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1" y="5364286"/>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3" y="4129599"/>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8"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1"/>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4"/>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6" y="5176911"/>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1"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59"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3"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5"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5"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2933894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1"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1" y="4451686"/>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1" y="5394253"/>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7"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5"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69"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78"/>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1" y="5364286"/>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4"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89"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6"/>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6" y="5530589"/>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1"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3989281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6"/>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3"/>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4"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6"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3"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78"/>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5" y="5364286"/>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1"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8"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6"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29"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6"/>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89"/>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1"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6"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3256151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1" y="3375960"/>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1"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2"/>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1"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1" y="5864837"/>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499"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7"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0463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6"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5"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49"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5"/>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8"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7"/>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4"/>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2"/>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603985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2023/2/13</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662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2023/2/13</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649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3" y="183093"/>
            <a:ext cx="5486400" cy="762000"/>
          </a:xfrm>
          <a:prstGeom prst="rect">
            <a:avLst/>
          </a:prstGeom>
        </p:spPr>
        <p:txBody>
          <a:bodyPr vert="horz" lIns="60857" tIns="30429" rIns="60857" bIns="30429" rtlCol="0" anchor="ctr">
            <a:normAutofit/>
          </a:bodyPr>
          <a:lstStyle/>
          <a:p>
            <a:r>
              <a:rPr lang="en-US"/>
              <a:t>Click to edit Master title style</a:t>
            </a:r>
          </a:p>
        </p:txBody>
      </p:sp>
      <p:sp>
        <p:nvSpPr>
          <p:cNvPr id="3" name="Text Placeholder 2"/>
          <p:cNvSpPr>
            <a:spLocks noGrp="1"/>
          </p:cNvSpPr>
          <p:nvPr>
            <p:ph type="body" idx="1"/>
          </p:nvPr>
        </p:nvSpPr>
        <p:spPr>
          <a:xfrm>
            <a:off x="304803" y="1066804"/>
            <a:ext cx="5486400" cy="3017309"/>
          </a:xfrm>
          <a:prstGeom prst="rect">
            <a:avLst/>
          </a:prstGeom>
        </p:spPr>
        <p:txBody>
          <a:bodyPr vert="horz" lIns="60857" tIns="30429" rIns="60857" bIns="30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3" y="4237570"/>
            <a:ext cx="1422400" cy="243417"/>
          </a:xfrm>
          <a:prstGeom prst="rect">
            <a:avLst/>
          </a:prstGeom>
        </p:spPr>
        <p:txBody>
          <a:bodyPr vert="horz" lIns="60857" tIns="30429" rIns="60857" bIns="30429" rtlCol="0" anchor="ctr"/>
          <a:lstStyle>
            <a:lvl1pPr algn="l">
              <a:defRPr sz="800">
                <a:solidFill>
                  <a:schemeClr val="tx1">
                    <a:tint val="75000"/>
                  </a:schemeClr>
                </a:solidFill>
              </a:defRPr>
            </a:lvl1pPr>
          </a:lstStyle>
          <a:p>
            <a:pPr defTabSz="608567"/>
            <a:fld id="{1D8BD707-D9CF-40AE-B4C6-C98DA3205C09}" type="datetimeFigureOut">
              <a:rPr lang="en-US" smtClean="0">
                <a:solidFill>
                  <a:prstClr val="black">
                    <a:tint val="75000"/>
                  </a:prstClr>
                </a:solidFill>
                <a:ea typeface="宋体" panose="02010600030101010101" pitchFamily="2" charset="-122"/>
                <a:cs typeface="Arial"/>
                <a:sym typeface="Arial"/>
              </a:rPr>
              <a:pPr defTabSz="608567"/>
              <a:t>2/13/2023</a:t>
            </a:fld>
            <a:endParaRPr lang="en-US">
              <a:solidFill>
                <a:prstClr val="black">
                  <a:tint val="75000"/>
                </a:prstClr>
              </a:solidFill>
              <a:ea typeface="宋体" panose="02010600030101010101" pitchFamily="2" charset="-122"/>
              <a:cs typeface="Arial"/>
              <a:sym typeface="Arial"/>
            </a:endParaRPr>
          </a:p>
        </p:txBody>
      </p:sp>
      <p:sp>
        <p:nvSpPr>
          <p:cNvPr id="5" name="Footer Placeholder 4"/>
          <p:cNvSpPr>
            <a:spLocks noGrp="1"/>
          </p:cNvSpPr>
          <p:nvPr>
            <p:ph type="ftr" sz="quarter" idx="3"/>
          </p:nvPr>
        </p:nvSpPr>
        <p:spPr>
          <a:xfrm>
            <a:off x="2082799" y="4237570"/>
            <a:ext cx="1930400" cy="243417"/>
          </a:xfrm>
          <a:prstGeom prst="rect">
            <a:avLst/>
          </a:prstGeom>
        </p:spPr>
        <p:txBody>
          <a:bodyPr vert="horz" lIns="60857" tIns="30429" rIns="60857" bIns="30429" rtlCol="0" anchor="ctr"/>
          <a:lstStyle>
            <a:lvl1pPr algn="ctr">
              <a:defRPr sz="800">
                <a:solidFill>
                  <a:schemeClr val="tx1">
                    <a:tint val="75000"/>
                  </a:schemeClr>
                </a:solidFill>
              </a:defRPr>
            </a:lvl1pPr>
          </a:lstStyle>
          <a:p>
            <a:pPr defTabSz="608567"/>
            <a:endParaRPr lang="en-US">
              <a:solidFill>
                <a:prstClr val="black">
                  <a:tint val="75000"/>
                </a:prstClr>
              </a:solidFill>
              <a:ea typeface="宋体" panose="02010600030101010101" pitchFamily="2" charset="-122"/>
              <a:cs typeface="Arial"/>
              <a:sym typeface="Arial"/>
            </a:endParaRPr>
          </a:p>
        </p:txBody>
      </p:sp>
      <p:sp>
        <p:nvSpPr>
          <p:cNvPr id="6" name="Slide Number Placeholder 5"/>
          <p:cNvSpPr>
            <a:spLocks noGrp="1"/>
          </p:cNvSpPr>
          <p:nvPr>
            <p:ph type="sldNum" sz="quarter" idx="4"/>
          </p:nvPr>
        </p:nvSpPr>
        <p:spPr>
          <a:xfrm>
            <a:off x="4368803" y="4237570"/>
            <a:ext cx="1422400" cy="243417"/>
          </a:xfrm>
          <a:prstGeom prst="rect">
            <a:avLst/>
          </a:prstGeom>
        </p:spPr>
        <p:txBody>
          <a:bodyPr vert="horz" lIns="60857" tIns="30429" rIns="60857" bIns="30429" rtlCol="0" anchor="ctr"/>
          <a:lstStyle>
            <a:lvl1pPr algn="r">
              <a:defRPr sz="800">
                <a:solidFill>
                  <a:schemeClr val="tx1">
                    <a:tint val="75000"/>
                  </a:schemeClr>
                </a:solidFill>
              </a:defRPr>
            </a:lvl1pPr>
          </a:lstStyle>
          <a:p>
            <a:pPr defTabSz="608567"/>
            <a:fld id="{B6F15528-21DE-4FAA-801E-634DDDAF4B2B}" type="slidenum">
              <a:rPr lang="en-US" smtClean="0">
                <a:solidFill>
                  <a:prstClr val="black">
                    <a:tint val="75000"/>
                  </a:prstClr>
                </a:solidFill>
                <a:ea typeface="宋体" panose="02010600030101010101" pitchFamily="2" charset="-122"/>
                <a:cs typeface="Arial"/>
                <a:sym typeface="Arial"/>
              </a:rPr>
              <a:pPr defTabSz="608567"/>
              <a:t>‹#›</a:t>
            </a:fld>
            <a:endParaRPr lang="en-US">
              <a:solidFill>
                <a:prstClr val="black">
                  <a:tint val="75000"/>
                </a:prstClr>
              </a:solidFill>
              <a:ea typeface="宋体" panose="02010600030101010101" pitchFamily="2" charset="-122"/>
              <a:cs typeface="Arial"/>
              <a:sym typeface="Arial"/>
            </a:endParaRPr>
          </a:p>
        </p:txBody>
      </p:sp>
    </p:spTree>
    <p:extLst>
      <p:ext uri="{BB962C8B-B14F-4D97-AF65-F5344CB8AC3E}">
        <p14:creationId xmlns:p14="http://schemas.microsoft.com/office/powerpoint/2010/main" val="18413119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8567" rtl="0" eaLnBrk="1" latinLnBrk="0" hangingPunct="1">
        <a:spcBef>
          <a:spcPct val="0"/>
        </a:spcBef>
        <a:buNone/>
        <a:defRPr sz="2900" kern="1200">
          <a:solidFill>
            <a:schemeClr val="tx1"/>
          </a:solidFill>
          <a:latin typeface="+mj-lt"/>
          <a:ea typeface="+mj-ea"/>
          <a:cs typeface="+mj-cs"/>
        </a:defRPr>
      </a:lvl1pPr>
    </p:titleStyle>
    <p:bodyStyle>
      <a:lvl1pPr marL="228213" indent="-228213" algn="l" defTabSz="608567"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494460" indent="-190177" algn="l" defTabSz="608567"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708" indent="-152142" algn="l" defTabSz="608567"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992"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275"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3559"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7842"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2125"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6409" indent="-152142" algn="l" defTabSz="608567"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567" rtl="0" eaLnBrk="1" latinLnBrk="0" hangingPunct="1">
        <a:defRPr sz="1200" kern="1200">
          <a:solidFill>
            <a:schemeClr val="tx1"/>
          </a:solidFill>
          <a:latin typeface="+mn-lt"/>
          <a:ea typeface="+mn-ea"/>
          <a:cs typeface="+mn-cs"/>
        </a:defRPr>
      </a:lvl1pPr>
      <a:lvl2pPr marL="304284" algn="l" defTabSz="608567" rtl="0" eaLnBrk="1" latinLnBrk="0" hangingPunct="1">
        <a:defRPr sz="1200" kern="1200">
          <a:solidFill>
            <a:schemeClr val="tx1"/>
          </a:solidFill>
          <a:latin typeface="+mn-lt"/>
          <a:ea typeface="+mn-ea"/>
          <a:cs typeface="+mn-cs"/>
        </a:defRPr>
      </a:lvl2pPr>
      <a:lvl3pPr marL="608567" algn="l" defTabSz="608567" rtl="0" eaLnBrk="1" latinLnBrk="0" hangingPunct="1">
        <a:defRPr sz="1200" kern="1200">
          <a:solidFill>
            <a:schemeClr val="tx1"/>
          </a:solidFill>
          <a:latin typeface="+mn-lt"/>
          <a:ea typeface="+mn-ea"/>
          <a:cs typeface="+mn-cs"/>
        </a:defRPr>
      </a:lvl3pPr>
      <a:lvl4pPr marL="912850" algn="l" defTabSz="608567" rtl="0" eaLnBrk="1" latinLnBrk="0" hangingPunct="1">
        <a:defRPr sz="1200" kern="1200">
          <a:solidFill>
            <a:schemeClr val="tx1"/>
          </a:solidFill>
          <a:latin typeface="+mn-lt"/>
          <a:ea typeface="+mn-ea"/>
          <a:cs typeface="+mn-cs"/>
        </a:defRPr>
      </a:lvl4pPr>
      <a:lvl5pPr marL="1217134" algn="l" defTabSz="608567" rtl="0" eaLnBrk="1" latinLnBrk="0" hangingPunct="1">
        <a:defRPr sz="1200" kern="1200">
          <a:solidFill>
            <a:schemeClr val="tx1"/>
          </a:solidFill>
          <a:latin typeface="+mn-lt"/>
          <a:ea typeface="+mn-ea"/>
          <a:cs typeface="+mn-cs"/>
        </a:defRPr>
      </a:lvl5pPr>
      <a:lvl6pPr marL="1521417" algn="l" defTabSz="608567" rtl="0" eaLnBrk="1" latinLnBrk="0" hangingPunct="1">
        <a:defRPr sz="1200" kern="1200">
          <a:solidFill>
            <a:schemeClr val="tx1"/>
          </a:solidFill>
          <a:latin typeface="+mn-lt"/>
          <a:ea typeface="+mn-ea"/>
          <a:cs typeface="+mn-cs"/>
        </a:defRPr>
      </a:lvl6pPr>
      <a:lvl7pPr marL="1825701" algn="l" defTabSz="608567" rtl="0" eaLnBrk="1" latinLnBrk="0" hangingPunct="1">
        <a:defRPr sz="1200" kern="1200">
          <a:solidFill>
            <a:schemeClr val="tx1"/>
          </a:solidFill>
          <a:latin typeface="+mn-lt"/>
          <a:ea typeface="+mn-ea"/>
          <a:cs typeface="+mn-cs"/>
        </a:defRPr>
      </a:lvl7pPr>
      <a:lvl8pPr marL="2129983" algn="l" defTabSz="608567" rtl="0" eaLnBrk="1" latinLnBrk="0" hangingPunct="1">
        <a:defRPr sz="1200" kern="1200">
          <a:solidFill>
            <a:schemeClr val="tx1"/>
          </a:solidFill>
          <a:latin typeface="+mn-lt"/>
          <a:ea typeface="+mn-ea"/>
          <a:cs typeface="+mn-cs"/>
        </a:defRPr>
      </a:lvl8pPr>
      <a:lvl9pPr marL="2434267" algn="l" defTabSz="608567"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46345544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3.wav"/><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 y="0"/>
            <a:ext cx="1469751" cy="1508488"/>
          </a:xfrm>
          <a:prstGeom prst="rect">
            <a:avLst/>
          </a:prstGeom>
        </p:spPr>
      </p:pic>
      <p:sp>
        <p:nvSpPr>
          <p:cNvPr id="6" name="TextBox 5"/>
          <p:cNvSpPr txBox="1"/>
          <p:nvPr/>
        </p:nvSpPr>
        <p:spPr>
          <a:xfrm>
            <a:off x="3664070" y="310442"/>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FAEFEC">
                    <a:lumMod val="50000"/>
                  </a:srgbClr>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FAEFEC">
                  <a:lumMod val="50000"/>
                </a:srgbClr>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407791" y="1044415"/>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22</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954200" y="2021899"/>
            <a:ext cx="10533102" cy="1446384"/>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FF000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FF0000"/>
                </a:solidFill>
                <a:latin typeface="Times New Roman" panose="02020603050405020304" pitchFamily="18" charset="0"/>
                <a:ea typeface="Zilla Slab" pitchFamily="2" charset="0"/>
                <a:cs typeface="Times New Roman" panose="02020603050405020304" pitchFamily="18" charset="0"/>
                <a:sym typeface="Arial"/>
              </a:rPr>
              <a:t> Việt  - Bài </a:t>
            </a:r>
            <a:r>
              <a:rPr lang="en-US" sz="4400" b="1" kern="0" smtClean="0">
                <a:solidFill>
                  <a:srgbClr val="FF0000"/>
                </a:solidFill>
                <a:latin typeface="Times New Roman" panose="02020603050405020304" pitchFamily="18" charset="0"/>
                <a:ea typeface="Zilla Slab" pitchFamily="2" charset="0"/>
                <a:cs typeface="Times New Roman" panose="02020603050405020304" pitchFamily="18" charset="0"/>
                <a:sym typeface="Arial"/>
              </a:rPr>
              <a:t>8</a:t>
            </a:r>
            <a:endParaRPr lang="vi-VN" sz="4400">
              <a:solidFill>
                <a:srgbClr val="FF0000"/>
              </a:solidFill>
              <a:ea typeface="宋体" panose="02010600030101010101" pitchFamily="2" charset="-122"/>
              <a:cs typeface="Arial"/>
              <a:sym typeface="Arial"/>
            </a:endParaRPr>
          </a:p>
          <a:p>
            <a:pPr defTabSz="684557">
              <a:buClr>
                <a:srgbClr val="000000"/>
              </a:buClr>
              <a:buFont typeface="Arial"/>
              <a:buNone/>
            </a:pPr>
            <a:r>
              <a:rPr lang="en-US" sz="4400" b="1" kern="0" smtClean="0">
                <a:solidFill>
                  <a:srgbClr val="FF0000"/>
                </a:solidFill>
                <a:latin typeface="Times New Roman" panose="02020603050405020304" pitchFamily="18" charset="0"/>
                <a:ea typeface="Zilla Slab" pitchFamily="2" charset="0"/>
                <a:cs typeface="Times New Roman" panose="02020603050405020304" pitchFamily="18" charset="0"/>
                <a:sym typeface="Arial"/>
              </a:rPr>
              <a:t> </a:t>
            </a:r>
            <a:endPar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endParaRPr>
          </a:p>
        </p:txBody>
      </p:sp>
      <p:sp>
        <p:nvSpPr>
          <p:cNvPr id="2" name="TextBox 1"/>
          <p:cNvSpPr txBox="1"/>
          <p:nvPr/>
        </p:nvSpPr>
        <p:spPr>
          <a:xfrm>
            <a:off x="954200" y="3123465"/>
            <a:ext cx="10896600" cy="707886"/>
          </a:xfrm>
          <a:prstGeom prst="rect">
            <a:avLst/>
          </a:prstGeom>
          <a:noFill/>
        </p:spPr>
        <p:txBody>
          <a:bodyPr wrap="square" rtlCol="0">
            <a:spAutoFit/>
          </a:bodyPr>
          <a:lstStyle/>
          <a:p>
            <a:pPr lvl="0" algn="ctr">
              <a:defRPr/>
            </a:pPr>
            <a:r>
              <a:rPr lang="vi-VN" sz="4000" spc="-150">
                <a:solidFill>
                  <a:srgbClr val="FF2543"/>
                </a:solidFill>
                <a:latin typeface="Pattaya" panose="00000500000000000000" pitchFamily="2" charset="-34"/>
                <a:ea typeface="LNTH-Kids  Chinese Font 1" panose="02010600030101010101" pitchFamily="2" charset="-128"/>
                <a:cs typeface="Pattaya" panose="00000500000000000000" pitchFamily="2" charset="-34"/>
              </a:rPr>
              <a:t>Viết đoạn văn</a:t>
            </a:r>
            <a:r>
              <a:rPr lang="en-US" sz="4000" spc="-150">
                <a:solidFill>
                  <a:srgbClr val="FF2543"/>
                </a:solidFill>
                <a:latin typeface="Pattaya" panose="00000500000000000000" pitchFamily="2" charset="-34"/>
                <a:ea typeface="LNTH-Kids  Chinese Font 1" panose="02010600030101010101" pitchFamily="2" charset="-128"/>
                <a:cs typeface="Pattaya" panose="00000500000000000000" pitchFamily="2" charset="-34"/>
              </a:rPr>
              <a:t>  nêu tình cảm, cảm xúc về cảnh vật yêu thích</a:t>
            </a:r>
            <a:endParaRPr lang="en-US" altLang="vi-VN" sz="4000" spc="-150" dirty="0">
              <a:solidFill>
                <a:srgbClr val="FF2543"/>
              </a:solidFill>
              <a:latin typeface="Pattaya" panose="00000500000000000000" pitchFamily="2" charset="-34"/>
              <a:ea typeface="LNTH-Kids  Chinese Font 1" panose="02010600030101010101" pitchFamily="2" charset="-128"/>
              <a:cs typeface="Pattaya" panose="00000500000000000000" pitchFamily="2" charset="-34"/>
            </a:endParaRPr>
          </a:p>
        </p:txBody>
      </p:sp>
    </p:spTree>
    <p:extLst>
      <p:ext uri="{BB962C8B-B14F-4D97-AF65-F5344CB8AC3E}">
        <p14:creationId xmlns:p14="http://schemas.microsoft.com/office/powerpoint/2010/main" val="224912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7" name="TextBox 26"/>
          <p:cNvSpPr txBox="1"/>
          <p:nvPr/>
        </p:nvSpPr>
        <p:spPr>
          <a:xfrm>
            <a:off x="4346958" y="2878636"/>
            <a:ext cx="4031406"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a:t>
            </a:r>
            <a:r>
              <a:rPr lang="en-US" sz="4000" dirty="0">
                <a:solidFill>
                  <a:srgbClr val="096F7E"/>
                </a:solidFill>
                <a:latin typeface="SVN-Sign Painter House Script" panose="02000006070000020004" pitchFamily="50" charset="0"/>
              </a:rPr>
              <a:t>8</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7 </a:t>
            </a:r>
          </a:p>
        </p:txBody>
      </p:sp>
      <p:sp>
        <p:nvSpPr>
          <p:cNvPr id="28" name="TextBox 27"/>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sắc</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màu</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thiên</a:t>
            </a:r>
            <a:r>
              <a:rPr kumimoji="0" lang="en-US" sz="4000" b="1" i="0" u="none" strike="noStrike" kern="1200" cap="none" spc="0" normalizeH="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nhiên</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p:cNvSpPr txBox="1"/>
          <p:nvPr/>
        </p:nvSpPr>
        <p:spPr>
          <a:xfrm>
            <a:off x="1964724" y="3668282"/>
            <a:ext cx="86391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nêu</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tình</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cảm</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cảm</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xúc</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về</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cảnh</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vật</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yêu</a:t>
            </a:r>
            <a:r>
              <a:rPr kumimoji="0" lang="en-US" sz="3200" b="0" i="0" u="none" strike="noStrike" kern="1200" cap="none" spc="-150" normalizeH="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 </a:t>
            </a:r>
            <a:r>
              <a:rPr kumimoji="0" lang="en-US" sz="3200" b="0" i="0" u="none" strike="noStrike" kern="1200" cap="none" spc="-150" normalizeH="0" noProof="0" dirty="0" err="1">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thích</a:t>
            </a:r>
            <a:endParaRPr kumimoji="0" lang="en-US" alt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endParaRPr>
          </a:p>
        </p:txBody>
      </p:sp>
      <p:pic>
        <p:nvPicPr>
          <p:cNvPr id="17"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2000"/>
                            </p:stCondLst>
                            <p:childTnLst>
                              <p:par>
                                <p:cTn id="33" presetID="47"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9" presetClass="entr" presetSubtype="0" fill="hold" grpId="0" nodeType="afterEffect">
                                  <p:stCondLst>
                                    <p:cond delay="0"/>
                                  </p:stCondLst>
                                  <p:iterate type="wd">
                                    <p:tmPct val="10000"/>
                                  </p:iterate>
                                  <p:childTnLst>
                                    <p:set>
                                      <p:cBhvr>
                                        <p:cTn id="40" dur="1" fill="hold">
                                          <p:stCondLst>
                                            <p:cond delay="0"/>
                                          </p:stCondLst>
                                        </p:cTn>
                                        <p:tgtEl>
                                          <p:spTgt spid="29"/>
                                        </p:tgtEl>
                                        <p:attrNameLst>
                                          <p:attrName>style.visibility</p:attrName>
                                        </p:attrNameLst>
                                      </p:cBhvr>
                                      <p:to>
                                        <p:strVal val="visible"/>
                                      </p:to>
                                    </p:set>
                                    <p:animEffect transition="in" filter="dissolve">
                                      <p:cBhvr>
                                        <p:cTn id="41" dur="500"/>
                                        <p:tgtEl>
                                          <p:spTgt spid="29"/>
                                        </p:tgtEl>
                                      </p:cBhvr>
                                    </p:animEffect>
                                  </p:childTnLst>
                                </p:cTn>
                              </p:par>
                            </p:childTnLst>
                          </p:cTn>
                        </p:par>
                        <p:par>
                          <p:cTn id="42" fill="hold">
                            <p:stCondLst>
                              <p:cond delay="3800"/>
                            </p:stCondLst>
                            <p:childTnLst>
                              <p:par>
                                <p:cTn id="43" presetID="22" presetClass="entr" presetSubtype="8"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5" y="746492"/>
            <a:ext cx="12107159" cy="5877018"/>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308656" y="1866416"/>
            <a:ext cx="1687086" cy="973318"/>
          </a:xfrm>
          <a:prstGeom prst="rect">
            <a:avLst/>
          </a:prstGeom>
          <a:noFill/>
          <a:ln w="9525">
            <a:noFill/>
          </a:ln>
        </p:spPr>
      </p:pic>
      <p:sp>
        <p:nvSpPr>
          <p:cNvPr id="2" name="Rounded Rectangle 1"/>
          <p:cNvSpPr/>
          <p:nvPr/>
        </p:nvSpPr>
        <p:spPr>
          <a:xfrm>
            <a:off x="4723422" y="239051"/>
            <a:ext cx="4544866"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600" b="1" dirty="0">
                <a:solidFill>
                  <a:srgbClr val="FF0000"/>
                </a:solidFill>
                <a:sym typeface="Arial"/>
              </a:rPr>
              <a:t>YÊU CẦU </a:t>
            </a:r>
            <a:r>
              <a:rPr lang="en-US" sz="3600" b="1">
                <a:solidFill>
                  <a:srgbClr val="FF0000"/>
                </a:solidFill>
                <a:sym typeface="Arial"/>
              </a:rPr>
              <a:t>CẦN ĐẠT</a:t>
            </a:r>
            <a:endParaRPr lang="en-US" sz="3600" b="1" dirty="0">
              <a:solidFill>
                <a:srgbClr val="FF0000"/>
              </a:solidFill>
              <a:sym typeface="Arial"/>
            </a:endParaRPr>
          </a:p>
        </p:txBody>
      </p:sp>
      <p:pic>
        <p:nvPicPr>
          <p:cNvPr id="71687" name="图片 71686" descr="11"/>
          <p:cNvPicPr>
            <a:picLocks noChangeAspect="1"/>
          </p:cNvPicPr>
          <p:nvPr/>
        </p:nvPicPr>
        <p:blipFill>
          <a:blip r:embed="rId5"/>
          <a:stretch>
            <a:fillRect/>
          </a:stretch>
        </p:blipFill>
        <p:spPr>
          <a:xfrm>
            <a:off x="3508158" y="4274130"/>
            <a:ext cx="8683842" cy="1745674"/>
          </a:xfrm>
          <a:prstGeom prst="rect">
            <a:avLst/>
          </a:prstGeom>
          <a:noFill/>
          <a:ln w="9525">
            <a:noFill/>
          </a:ln>
        </p:spPr>
      </p:pic>
      <p:pic>
        <p:nvPicPr>
          <p:cNvPr id="71689" name="图片 71688" descr="9"/>
          <p:cNvPicPr>
            <a:picLocks noChangeAspect="1"/>
          </p:cNvPicPr>
          <p:nvPr/>
        </p:nvPicPr>
        <p:blipFill>
          <a:blip r:embed="rId6"/>
          <a:stretch>
            <a:fillRect/>
          </a:stretch>
        </p:blipFill>
        <p:spPr>
          <a:xfrm>
            <a:off x="3186304" y="1089108"/>
            <a:ext cx="8920860" cy="1914002"/>
          </a:xfrm>
          <a:prstGeom prst="rect">
            <a:avLst/>
          </a:prstGeom>
          <a:noFill/>
          <a:ln w="9525">
            <a:noFill/>
          </a:ln>
        </p:spPr>
      </p:pic>
      <p:pic>
        <p:nvPicPr>
          <p:cNvPr id="71690" name="图片 71689" descr="10"/>
          <p:cNvPicPr>
            <a:picLocks noChangeAspect="1"/>
          </p:cNvPicPr>
          <p:nvPr/>
        </p:nvPicPr>
        <p:blipFill>
          <a:blip r:embed="rId7"/>
          <a:stretch>
            <a:fillRect/>
          </a:stretch>
        </p:blipFill>
        <p:spPr>
          <a:xfrm>
            <a:off x="3285746" y="2687871"/>
            <a:ext cx="8672715" cy="1707625"/>
          </a:xfrm>
          <a:prstGeom prst="rect">
            <a:avLst/>
          </a:prstGeom>
          <a:noFill/>
          <a:ln w="9525">
            <a:noFill/>
          </a:ln>
        </p:spPr>
      </p:pic>
      <p:sp>
        <p:nvSpPr>
          <p:cNvPr id="5" name="Rectangle 4"/>
          <p:cNvSpPr/>
          <p:nvPr/>
        </p:nvSpPr>
        <p:spPr>
          <a:xfrm>
            <a:off x="4011996" y="4395496"/>
            <a:ext cx="7031824" cy="492329"/>
          </a:xfrm>
          <a:prstGeom prst="rect">
            <a:avLst/>
          </a:prstGeom>
        </p:spPr>
        <p:txBody>
          <a:bodyPr wrap="square" lIns="60846" tIns="30424" rIns="60846" bIns="30424">
            <a:spAutoFit/>
          </a:bodyPr>
          <a:lstStyle/>
          <a:p>
            <a:pPr defTabSz="608467" eaLnBrk="0" fontAlgn="base" hangingPunct="0">
              <a:spcBef>
                <a:spcPct val="0"/>
              </a:spcBef>
              <a:spcAft>
                <a:spcPct val="0"/>
              </a:spcAft>
              <a:buFont typeface="Arial"/>
              <a:buNone/>
            </a:pPr>
            <a:endParaRPr lang="en-US" sz="2800" dirty="0">
              <a:solidFill>
                <a:srgbClr val="0000FF"/>
              </a:solidFill>
              <a:ea typeface="宋体" panose="02010600030101010101" pitchFamily="2" charset="-122"/>
              <a:cs typeface="Arial"/>
              <a:sym typeface="Arial"/>
            </a:endParaRPr>
          </a:p>
        </p:txBody>
      </p:sp>
      <p:sp>
        <p:nvSpPr>
          <p:cNvPr id="10" name="Flowchart: Connector 9"/>
          <p:cNvSpPr/>
          <p:nvPr/>
        </p:nvSpPr>
        <p:spPr>
          <a:xfrm>
            <a:off x="3004332" y="1487977"/>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400" b="1" dirty="0">
                <a:solidFill>
                  <a:srgbClr val="FF0000"/>
                </a:solidFill>
                <a:sym typeface="Arial"/>
              </a:rPr>
              <a:t>1</a:t>
            </a:r>
          </a:p>
        </p:txBody>
      </p:sp>
      <p:sp>
        <p:nvSpPr>
          <p:cNvPr id="17" name="Flowchart: Connector 16"/>
          <p:cNvSpPr/>
          <p:nvPr/>
        </p:nvSpPr>
        <p:spPr>
          <a:xfrm>
            <a:off x="3285744" y="3086296"/>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400" b="1" dirty="0">
                <a:solidFill>
                  <a:srgbClr val="FF0000"/>
                </a:solidFill>
                <a:sym typeface="Arial"/>
              </a:rPr>
              <a:t>2</a:t>
            </a:r>
          </a:p>
        </p:txBody>
      </p:sp>
      <p:sp>
        <p:nvSpPr>
          <p:cNvPr id="18" name="Flowchart: Connector 17"/>
          <p:cNvSpPr/>
          <p:nvPr/>
        </p:nvSpPr>
        <p:spPr>
          <a:xfrm>
            <a:off x="3195539" y="4599539"/>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0846" tIns="30424" rIns="60846" bIns="30424" rtlCol="0" anchor="ctr"/>
          <a:lstStyle/>
          <a:p>
            <a:pPr algn="ctr" defTabSz="608467" eaLnBrk="0" fontAlgn="base" hangingPunct="0">
              <a:spcBef>
                <a:spcPct val="0"/>
              </a:spcBef>
              <a:spcAft>
                <a:spcPct val="0"/>
              </a:spcAft>
              <a:buFont typeface="Arial"/>
              <a:buNone/>
            </a:pPr>
            <a:r>
              <a:rPr lang="en-US" sz="3400" b="1" dirty="0">
                <a:solidFill>
                  <a:srgbClr val="FF0000"/>
                </a:solidFill>
                <a:sym typeface="Arial"/>
              </a:rPr>
              <a:t>3</a:t>
            </a:r>
          </a:p>
        </p:txBody>
      </p:sp>
      <p:sp>
        <p:nvSpPr>
          <p:cNvPr id="3" name="TextBox 2"/>
          <p:cNvSpPr txBox="1"/>
          <p:nvPr/>
        </p:nvSpPr>
        <p:spPr>
          <a:xfrm>
            <a:off x="4011996" y="1515515"/>
            <a:ext cx="7252544" cy="530594"/>
          </a:xfrm>
          <a:prstGeom prst="rect">
            <a:avLst/>
          </a:prstGeom>
          <a:noFill/>
        </p:spPr>
        <p:txBody>
          <a:bodyPr wrap="square" rtlCol="0">
            <a:spAutoFit/>
          </a:bodyPr>
          <a:lstStyle/>
          <a:p>
            <a:pPr>
              <a:lnSpc>
                <a:spcPct val="107000"/>
              </a:lnSpc>
              <a:spcAft>
                <a:spcPts val="0"/>
              </a:spcAft>
            </a:pPr>
            <a:r>
              <a:rPr lang="nl-NL" sz="2800" smtClean="0">
                <a:latin typeface="Times New Roman"/>
                <a:ea typeface="Times New Roman"/>
                <a:cs typeface="Times New Roman"/>
              </a:rPr>
              <a:t>Biết dựa </a:t>
            </a:r>
            <a:r>
              <a:rPr lang="nl-NL" sz="2800">
                <a:latin typeface="Times New Roman"/>
                <a:ea typeface="Times New Roman"/>
                <a:cs typeface="Times New Roman"/>
              </a:rPr>
              <a:t>vào tranh để nói về một cảnh vật.</a:t>
            </a:r>
            <a:endParaRPr lang="vi-VN" sz="2000">
              <a:effectLst/>
              <a:latin typeface="Calibri"/>
              <a:ea typeface="Calibri"/>
              <a:cs typeface="Times New Roman"/>
            </a:endParaRPr>
          </a:p>
        </p:txBody>
      </p:sp>
      <p:sp>
        <p:nvSpPr>
          <p:cNvPr id="6" name="TextBox 5"/>
          <p:cNvSpPr txBox="1"/>
          <p:nvPr/>
        </p:nvSpPr>
        <p:spPr>
          <a:xfrm>
            <a:off x="4182116" y="3011528"/>
            <a:ext cx="6929236" cy="954107"/>
          </a:xfrm>
          <a:prstGeom prst="rect">
            <a:avLst/>
          </a:prstGeom>
          <a:noFill/>
        </p:spPr>
        <p:txBody>
          <a:bodyPr wrap="square" rtlCol="0">
            <a:spAutoFit/>
          </a:bodyPr>
          <a:lstStyle/>
          <a:p>
            <a:r>
              <a:rPr lang="nl-NL" sz="2800">
                <a:latin typeface="Times New Roman"/>
                <a:ea typeface="Times New Roman"/>
              </a:rPr>
              <a:t>Viết được một đoạn văn ngắn nêu tình cảm, cảm xúc của em về một cảnh vật em yêu thích</a:t>
            </a:r>
            <a:endParaRPr lang="vi-VN" sz="2800">
              <a:solidFill>
                <a:prstClr val="black"/>
              </a:solidFill>
            </a:endParaRPr>
          </a:p>
        </p:txBody>
      </p:sp>
      <p:sp>
        <p:nvSpPr>
          <p:cNvPr id="7" name="TextBox 6"/>
          <p:cNvSpPr txBox="1"/>
          <p:nvPr/>
        </p:nvSpPr>
        <p:spPr>
          <a:xfrm>
            <a:off x="4047744" y="4523127"/>
            <a:ext cx="7399189" cy="1014380"/>
          </a:xfrm>
          <a:prstGeom prst="rect">
            <a:avLst/>
          </a:prstGeom>
          <a:noFill/>
        </p:spPr>
        <p:txBody>
          <a:bodyPr wrap="square" rtlCol="0">
            <a:spAutoFit/>
          </a:bodyPr>
          <a:lstStyle/>
          <a:p>
            <a:pPr algn="just">
              <a:lnSpc>
                <a:spcPct val="107000"/>
              </a:lnSpc>
              <a:spcAft>
                <a:spcPts val="0"/>
              </a:spcAft>
            </a:pPr>
            <a:r>
              <a:rPr lang="nl-NL" sz="2800" smtClean="0">
                <a:latin typeface="Times New Roman"/>
                <a:ea typeface="Times New Roman"/>
                <a:cs typeface="Times New Roman"/>
              </a:rPr>
              <a:t> </a:t>
            </a:r>
            <a:r>
              <a:rPr lang="nl-NL" sz="2800">
                <a:latin typeface="Times New Roman"/>
                <a:ea typeface="Times New Roman"/>
                <a:cs typeface="Times New Roman"/>
              </a:rPr>
              <a:t>Biết chia sẻ đoạn văn của mình với </a:t>
            </a:r>
            <a:r>
              <a:rPr lang="nl-NL" sz="2800" smtClean="0">
                <a:latin typeface="Times New Roman"/>
                <a:ea typeface="Times New Roman"/>
                <a:cs typeface="Times New Roman"/>
              </a:rPr>
              <a:t>bạn, chỉnh </a:t>
            </a:r>
            <a:r>
              <a:rPr lang="nl-NL" sz="2800">
                <a:latin typeface="Times New Roman"/>
                <a:ea typeface="Times New Roman"/>
                <a:cs typeface="Times New Roman"/>
              </a:rPr>
              <a:t>sửa theo góp ý.</a:t>
            </a:r>
            <a:endParaRPr lang="vi-VN" sz="2800">
              <a:effectLst/>
              <a:latin typeface="Calibri"/>
              <a:ea typeface="Calibri"/>
              <a:cs typeface="Times New Roman"/>
            </a:endParaRPr>
          </a:p>
        </p:txBody>
      </p:sp>
    </p:spTree>
    <p:extLst>
      <p:ext uri="{BB962C8B-B14F-4D97-AF65-F5344CB8AC3E}">
        <p14:creationId xmlns:p14="http://schemas.microsoft.com/office/powerpoint/2010/main" val="854034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298263" y="762077"/>
            <a:ext cx="10214029" cy="1077218"/>
          </a:xfrm>
          <a:prstGeom prst="rect">
            <a:avLst/>
          </a:prstGeom>
          <a:noFill/>
        </p:spPr>
        <p:txBody>
          <a:bodyPr wrap="square">
            <a:spAutoFit/>
          </a:bodyPr>
          <a:lstStyle/>
          <a:p>
            <a:pPr marL="514350" lvl="0" indent="-514350">
              <a:buAutoNum type="arabicPeriod"/>
              <a:defRPr/>
            </a:pPr>
            <a:r>
              <a:rPr lang="en-US" sz="3200" b="1" smtClean="0"/>
              <a:t>Em </a:t>
            </a:r>
            <a:r>
              <a:rPr lang="en-US" sz="3200" b="1" dirty="0" err="1"/>
              <a:t>thích</a:t>
            </a:r>
            <a:r>
              <a:rPr lang="en-US" sz="3200" b="1" dirty="0"/>
              <a:t> </a:t>
            </a:r>
            <a:r>
              <a:rPr lang="en-US" sz="3200" b="1" dirty="0" err="1"/>
              <a:t>cảnh</a:t>
            </a:r>
            <a:r>
              <a:rPr lang="en-US" sz="3200" b="1" dirty="0"/>
              <a:t> </a:t>
            </a:r>
            <a:r>
              <a:rPr lang="en-US" sz="3200" b="1" dirty="0" err="1"/>
              <a:t>vật</a:t>
            </a:r>
            <a:r>
              <a:rPr lang="en-US" sz="3200" b="1" dirty="0"/>
              <a:t> </a:t>
            </a:r>
            <a:r>
              <a:rPr lang="en-US" sz="3200" b="1" dirty="0" err="1"/>
              <a:t>nào</a:t>
            </a:r>
            <a:r>
              <a:rPr lang="en-US" sz="3200" b="1" dirty="0"/>
              <a:t> </a:t>
            </a:r>
            <a:r>
              <a:rPr lang="en-US" sz="3200" b="1" dirty="0" err="1"/>
              <a:t>trong</a:t>
            </a:r>
            <a:r>
              <a:rPr lang="en-US" sz="3200" b="1" dirty="0"/>
              <a:t> </a:t>
            </a:r>
            <a:r>
              <a:rPr lang="en-US" sz="3200" b="1" dirty="0" err="1"/>
              <a:t>các</a:t>
            </a:r>
            <a:r>
              <a:rPr lang="en-US" sz="3200" b="1" dirty="0"/>
              <a:t> </a:t>
            </a:r>
            <a:r>
              <a:rPr lang="en-US" sz="3200" b="1" dirty="0" err="1"/>
              <a:t>bức</a:t>
            </a:r>
            <a:r>
              <a:rPr lang="en-US" sz="3200" b="1" dirty="0"/>
              <a:t> </a:t>
            </a:r>
            <a:r>
              <a:rPr lang="en-US" sz="3200" b="1" dirty="0" err="1"/>
              <a:t>ảnh</a:t>
            </a:r>
            <a:r>
              <a:rPr lang="en-US" sz="3200" b="1" dirty="0"/>
              <a:t> </a:t>
            </a:r>
            <a:r>
              <a:rPr lang="en-US" sz="3200" b="1" dirty="0" err="1"/>
              <a:t>dưới</a:t>
            </a:r>
            <a:r>
              <a:rPr lang="en-US" sz="3200" b="1" dirty="0"/>
              <a:t> </a:t>
            </a:r>
            <a:r>
              <a:rPr lang="en-US" sz="3200" b="1" dirty="0" err="1"/>
              <a:t>đây</a:t>
            </a:r>
            <a:r>
              <a:rPr lang="en-US" sz="3200" b="1"/>
              <a:t>? </a:t>
            </a:r>
            <a:endParaRPr lang="en-US" sz="3200" b="1" smtClean="0"/>
          </a:p>
          <a:p>
            <a:pPr lvl="0">
              <a:defRPr/>
            </a:pPr>
            <a:r>
              <a:rPr lang="en-US" sz="3200" b="1"/>
              <a:t> </a:t>
            </a:r>
            <a:r>
              <a:rPr lang="en-US" sz="3200" b="1" smtClean="0"/>
              <a:t>     Vì </a:t>
            </a:r>
            <a:r>
              <a:rPr lang="en-US" sz="3200" b="1" dirty="0" err="1"/>
              <a:t>sao</a:t>
            </a:r>
            <a:r>
              <a:rPr lang="en-US" sz="3200" b="1" dirty="0"/>
              <a:t>?</a:t>
            </a:r>
          </a:p>
        </p:txBody>
      </p:sp>
      <p:pic>
        <p:nvPicPr>
          <p:cNvPr id="7" name="Picture 6">
            <a:extLst>
              <a:ext uri="{FF2B5EF4-FFF2-40B4-BE49-F238E27FC236}">
                <a16:creationId xmlns:a16="http://schemas.microsoft.com/office/drawing/2014/main" xmlns="" id="{ABEFABC3-54A7-08CF-5102-B66D5057B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73" y="2192748"/>
            <a:ext cx="10591522" cy="3216964"/>
          </a:xfrm>
          <a:prstGeom prst="rect">
            <a:avLst/>
          </a:prstGeom>
        </p:spPr>
      </p:pic>
      <p:cxnSp>
        <p:nvCxnSpPr>
          <p:cNvPr id="5" name="Straight Connector 4"/>
          <p:cNvCxnSpPr/>
          <p:nvPr/>
        </p:nvCxnSpPr>
        <p:spPr>
          <a:xfrm>
            <a:off x="1828801" y="1266818"/>
            <a:ext cx="69341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28801" y="1752469"/>
            <a:ext cx="1236132"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454239" y="336350"/>
            <a:ext cx="909976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effectLst/>
                <a:uLnTx/>
                <a:uFillTx/>
                <a:latin typeface="Calibri" panose="020F0502020204030204"/>
                <a:ea typeface="+mn-ea"/>
                <a:cs typeface="+mn-cs"/>
              </a:rPr>
              <a:t>2. </a:t>
            </a:r>
            <a:r>
              <a:rPr kumimoji="0" lang="en-US" sz="3200" b="1" i="0" u="none" strike="noStrike" kern="1200" cap="none" spc="0" normalizeH="0" baseline="0" noProof="0" dirty="0" err="1">
                <a:ln>
                  <a:noFill/>
                </a:ln>
                <a:effectLst/>
                <a:uLnTx/>
                <a:uFillTx/>
                <a:latin typeface="Calibri" panose="020F0502020204030204"/>
                <a:ea typeface="+mn-ea"/>
                <a:cs typeface="+mn-cs"/>
              </a:rPr>
              <a:t>Viết</a:t>
            </a:r>
            <a:r>
              <a:rPr kumimoji="0" lang="en-US" sz="3200" b="1" i="0" u="none" strike="noStrike" kern="1200" cap="none" spc="0" normalizeH="0" baseline="0" noProof="0" dirty="0">
                <a:ln>
                  <a:noFill/>
                </a:ln>
                <a:effectLst/>
                <a:uLnTx/>
                <a:uFillTx/>
                <a:latin typeface="Calibri" panose="020F0502020204030204"/>
                <a:ea typeface="+mn-ea"/>
                <a:cs typeface="+mn-cs"/>
              </a:rPr>
              <a:t> </a:t>
            </a:r>
            <a:r>
              <a:rPr kumimoji="0" lang="en-US" sz="3200" b="1" i="0" u="none" strike="noStrike" kern="1200" cap="none" spc="0" normalizeH="0" baseline="0" noProof="0" dirty="0" err="1">
                <a:ln>
                  <a:noFill/>
                </a:ln>
                <a:effectLst/>
                <a:uLnTx/>
                <a:uFillTx/>
                <a:latin typeface="Calibri" panose="020F0502020204030204"/>
                <a:ea typeface="+mn-ea"/>
                <a:cs typeface="+mn-cs"/>
              </a:rPr>
              <a:t>đoạn</a:t>
            </a:r>
            <a:r>
              <a:rPr kumimoji="0" lang="en-US" sz="3200" b="1" i="0" u="none" strike="noStrike" kern="1200" cap="none" spc="0" normalizeH="0" baseline="0" noProof="0" dirty="0">
                <a:ln>
                  <a:noFill/>
                </a:ln>
                <a:effectLst/>
                <a:uLnTx/>
                <a:uFillTx/>
                <a:latin typeface="Calibri" panose="020F0502020204030204"/>
                <a:ea typeface="+mn-ea"/>
                <a:cs typeface="+mn-cs"/>
              </a:rPr>
              <a:t> </a:t>
            </a:r>
            <a:r>
              <a:rPr kumimoji="0" lang="en-US" sz="3200" b="1" i="0" u="none" strike="noStrike" kern="1200" cap="none" spc="0" normalizeH="0" baseline="0" noProof="0" dirty="0" err="1">
                <a:ln>
                  <a:noFill/>
                </a:ln>
                <a:effectLst/>
                <a:uLnTx/>
                <a:uFillTx/>
                <a:latin typeface="Calibri" panose="020F0502020204030204"/>
                <a:ea typeface="+mn-ea"/>
                <a:cs typeface="+mn-cs"/>
              </a:rPr>
              <a:t>văn</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nêu</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tình</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cảm</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cảm</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xúc</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của</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em</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về</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một</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cảnh</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vật</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em</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yêu</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thích</a:t>
            </a:r>
            <a:r>
              <a:rPr kumimoji="0" lang="en-US" sz="3200" b="1" i="0" u="none" strike="noStrike" kern="1200" cap="none" spc="0" normalizeH="0" noProof="0" dirty="0">
                <a:ln>
                  <a:noFill/>
                </a:ln>
                <a:effectLst/>
                <a:uLnTx/>
                <a:uFillTx/>
                <a:latin typeface="Calibri" panose="020F0502020204030204"/>
                <a:ea typeface="+mn-ea"/>
                <a:cs typeface="+mn-cs"/>
              </a:rPr>
              <a:t>.</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00DD7E8C-85D0-21CF-CB4D-C0252D348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2" y="1700207"/>
            <a:ext cx="10424814" cy="3584627"/>
          </a:xfrm>
          <a:prstGeom prst="rect">
            <a:avLst/>
          </a:prstGeom>
        </p:spPr>
      </p:pic>
      <p:cxnSp>
        <p:nvCxnSpPr>
          <p:cNvPr id="5" name="Straight Connector 4"/>
          <p:cNvCxnSpPr/>
          <p:nvPr/>
        </p:nvCxnSpPr>
        <p:spPr>
          <a:xfrm>
            <a:off x="2243666" y="874959"/>
            <a:ext cx="7493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33800" y="1379702"/>
            <a:ext cx="44788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1041400" y="664210"/>
            <a:ext cx="821245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pic>
        <p:nvPicPr>
          <p:cNvPr id="7" name="Picture 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xmlns="" id="{71C1F779-1C4D-8B81-3410-685772F84317}"/>
              </a:ext>
            </a:extLst>
          </p:cNvPr>
          <p:cNvSpPr txBox="1"/>
          <p:nvPr/>
        </p:nvSpPr>
        <p:spPr>
          <a:xfrm>
            <a:off x="1290918" y="1678940"/>
            <a:ext cx="8552329" cy="3970318"/>
          </a:xfrm>
          <a:prstGeom prst="rect">
            <a:avLst/>
          </a:prstGeom>
          <a:noFill/>
        </p:spPr>
        <p:txBody>
          <a:bodyPr wrap="square">
            <a:spAutoFit/>
          </a:bodyPr>
          <a:lstStyle/>
          <a:p>
            <a:r>
              <a:rPr lang="en-US" sz="2800" b="0" i="0">
                <a:solidFill>
                  <a:srgbClr val="212529"/>
                </a:solidFill>
                <a:effectLst/>
                <a:latin typeface="Cambria" panose="02040503050406030204" pitchFamily="18" charset="0"/>
                <a:ea typeface="Cambria" panose="02040503050406030204" pitchFamily="18" charset="0"/>
              </a:rPr>
              <a:t>   </a:t>
            </a:r>
            <a:r>
              <a:rPr lang="vi-VN" sz="2800" b="0" i="0" smtClean="0">
                <a:solidFill>
                  <a:srgbClr val="212529"/>
                </a:solidFill>
                <a:effectLst/>
                <a:latin typeface="Cambria" panose="02040503050406030204" pitchFamily="18" charset="0"/>
                <a:ea typeface="Cambria" panose="02040503050406030204" pitchFamily="18" charset="0"/>
              </a:rPr>
              <a:t>     Quê </a:t>
            </a:r>
            <a:r>
              <a:rPr lang="vi-VN" sz="2800" b="0" i="0" dirty="0">
                <a:solidFill>
                  <a:srgbClr val="212529"/>
                </a:solidFill>
                <a:effectLst/>
                <a:latin typeface="Cambria" panose="02040503050406030204" pitchFamily="18" charset="0"/>
                <a:ea typeface="Cambria" panose="02040503050406030204" pitchFamily="18" charset="0"/>
              </a:rPr>
              <a:t>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endParaRPr lang="en-US" sz="28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par>
                                    <p:cTn id="24" presetID="2" presetClass="entr" presetSubtype="4" fill="hold" nodeType="withEffect" p14:presetBounceEnd="40000">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14:bounceEnd="40000">
                                          <p:cBhvr additive="base">
                                            <p:cTn id="26"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750" fill="hold"/>
                                            <p:tgtEl>
                                              <p:spTgt spid="7"/>
                                            </p:tgtEl>
                                            <p:attrNameLst>
                                              <p:attrName>ppt_x</p:attrName>
                                            </p:attrNameLst>
                                          </p:cBhvr>
                                          <p:tavLst>
                                            <p:tav tm="0">
                                              <p:val>
                                                <p:strVal val="#ppt_x"/>
                                              </p:val>
                                            </p:tav>
                                            <p:tav tm="100000">
                                              <p:val>
                                                <p:strVal val="#ppt_x"/>
                                              </p:val>
                                            </p:tav>
                                          </p:tavLst>
                                        </p:anim>
                                        <p:anim calcmode="lin" valueType="num">
                                          <p:cBhvr additive="base">
                                            <p:cTn id="27"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uỷn.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620171" y="3641456"/>
            <a:ext cx="3257993" cy="3216543"/>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5" name="Picture 4">
            <a:extLst>
              <a:ext uri="{FF2B5EF4-FFF2-40B4-BE49-F238E27FC236}">
                <a16:creationId xmlns:a16="http://schemas.microsoft.com/office/drawing/2014/main" xmlns="" id="{48E5E65E-B7F8-EE4E-77A8-0A789B073E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8275" y="2938905"/>
            <a:ext cx="9242575" cy="979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279</Words>
  <Application>Microsoft Office PowerPoint</Application>
  <PresentationFormat>Widescreen</PresentationFormat>
  <Paragraphs>24</Paragraphs>
  <Slides>9</Slides>
  <Notes>4</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9</vt:i4>
      </vt:variant>
    </vt:vector>
  </HeadingPairs>
  <TitlesOfParts>
    <vt:vector size="35" baseType="lpstr">
      <vt:lpstr>Aldrich</vt:lpstr>
      <vt:lpstr>Microsoft YaHei</vt:lpstr>
      <vt:lpstr>Microsoft YaHei</vt:lpstr>
      <vt:lpstr>SVN-Dumpling</vt:lpstr>
      <vt:lpstr>宋体</vt:lpstr>
      <vt:lpstr>Pattaya</vt:lpstr>
      <vt:lpstr>Calibri</vt:lpstr>
      <vt:lpstr>Barlow Condensed</vt:lpstr>
      <vt:lpstr>Pompiere</vt:lpstr>
      <vt:lpstr>SVN-Sign Painter House Script</vt:lpstr>
      <vt:lpstr>Coiny</vt:lpstr>
      <vt:lpstr>Times New Roman</vt:lpstr>
      <vt:lpstr>Zilla Slab</vt:lpstr>
      <vt:lpstr>SVN-Roselina Script</vt:lpstr>
      <vt:lpstr>Abril Fatface</vt:lpstr>
      <vt:lpstr>Patrick Hand</vt:lpstr>
      <vt:lpstr>等线</vt:lpstr>
      <vt:lpstr>LNTH-Kids  Chinese Font 1</vt:lpstr>
      <vt:lpstr>Cambria</vt:lpstr>
      <vt:lpstr>Arial</vt:lpstr>
      <vt:lpstr>White Xmas PERSONAL USE</vt:lpstr>
      <vt:lpstr>Baloo</vt:lpstr>
      <vt:lpstr>DM Sans</vt:lpstr>
      <vt:lpstr>Office 主题</vt:lpstr>
      <vt:lpstr>Office Theme</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Microsoft account</cp:lastModifiedBy>
  <cp:revision>24</cp:revision>
  <dcterms:created xsi:type="dcterms:W3CDTF">2022-06-11T00:25:00Z</dcterms:created>
  <dcterms:modified xsi:type="dcterms:W3CDTF">2023-02-13T08:32:33Z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